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2"/>
  </p:notesMasterIdLst>
  <p:sldIdLst>
    <p:sldId id="257" r:id="rId2"/>
    <p:sldId id="258" r:id="rId3"/>
    <p:sldId id="448" r:id="rId4"/>
    <p:sldId id="449" r:id="rId5"/>
    <p:sldId id="259" r:id="rId6"/>
    <p:sldId id="260" r:id="rId7"/>
    <p:sldId id="261" r:id="rId8"/>
    <p:sldId id="262" r:id="rId9"/>
    <p:sldId id="263" r:id="rId10"/>
    <p:sldId id="264" r:id="rId11"/>
    <p:sldId id="450" r:id="rId12"/>
    <p:sldId id="265" r:id="rId13"/>
    <p:sldId id="266" r:id="rId14"/>
    <p:sldId id="267" r:id="rId15"/>
    <p:sldId id="268" r:id="rId16"/>
    <p:sldId id="274" r:id="rId17"/>
    <p:sldId id="269" r:id="rId18"/>
    <p:sldId id="451" r:id="rId19"/>
    <p:sldId id="270" r:id="rId20"/>
    <p:sldId id="271" r:id="rId21"/>
    <p:sldId id="452" r:id="rId22"/>
    <p:sldId id="453" r:id="rId23"/>
    <p:sldId id="455" r:id="rId24"/>
    <p:sldId id="454" r:id="rId25"/>
    <p:sldId id="515" r:id="rId26"/>
    <p:sldId id="520" r:id="rId27"/>
    <p:sldId id="456" r:id="rId28"/>
    <p:sldId id="457" r:id="rId29"/>
    <p:sldId id="458" r:id="rId30"/>
    <p:sldId id="272" r:id="rId31"/>
    <p:sldId id="273" r:id="rId32"/>
    <p:sldId id="275" r:id="rId33"/>
    <p:sldId id="482" r:id="rId34"/>
    <p:sldId id="276" r:id="rId35"/>
    <p:sldId id="279" r:id="rId36"/>
    <p:sldId id="277" r:id="rId37"/>
    <p:sldId id="278" r:id="rId38"/>
    <p:sldId id="280" r:id="rId39"/>
    <p:sldId id="281" r:id="rId40"/>
    <p:sldId id="282" r:id="rId41"/>
    <p:sldId id="459" r:id="rId42"/>
    <p:sldId id="464" r:id="rId43"/>
    <p:sldId id="465" r:id="rId44"/>
    <p:sldId id="463" r:id="rId45"/>
    <p:sldId id="460" r:id="rId46"/>
    <p:sldId id="461" r:id="rId47"/>
    <p:sldId id="283" r:id="rId48"/>
    <p:sldId id="462" r:id="rId49"/>
    <p:sldId id="284" r:id="rId50"/>
    <p:sldId id="285" r:id="rId51"/>
    <p:sldId id="286" r:id="rId52"/>
    <p:sldId id="287" r:id="rId53"/>
    <p:sldId id="288" r:id="rId54"/>
    <p:sldId id="289" r:id="rId55"/>
    <p:sldId id="290" r:id="rId56"/>
    <p:sldId id="291" r:id="rId57"/>
    <p:sldId id="295" r:id="rId58"/>
    <p:sldId id="466" r:id="rId59"/>
    <p:sldId id="292" r:id="rId60"/>
    <p:sldId id="293" r:id="rId61"/>
    <p:sldId id="470" r:id="rId62"/>
    <p:sldId id="471" r:id="rId63"/>
    <p:sldId id="472" r:id="rId64"/>
    <p:sldId id="473" r:id="rId65"/>
    <p:sldId id="475" r:id="rId66"/>
    <p:sldId id="476" r:id="rId67"/>
    <p:sldId id="474" r:id="rId68"/>
    <p:sldId id="477" r:id="rId69"/>
    <p:sldId id="516" r:id="rId70"/>
    <p:sldId id="294" r:id="rId71"/>
    <p:sldId id="296" r:id="rId72"/>
    <p:sldId id="297" r:id="rId73"/>
    <p:sldId id="298" r:id="rId74"/>
    <p:sldId id="299" r:id="rId75"/>
    <p:sldId id="478" r:id="rId76"/>
    <p:sldId id="479" r:id="rId77"/>
    <p:sldId id="300" r:id="rId78"/>
    <p:sldId id="301" r:id="rId79"/>
    <p:sldId id="302" r:id="rId80"/>
    <p:sldId id="303" r:id="rId81"/>
    <p:sldId id="304" r:id="rId82"/>
    <p:sldId id="306" r:id="rId83"/>
    <p:sldId id="307" r:id="rId84"/>
    <p:sldId id="493" r:id="rId85"/>
    <p:sldId id="494" r:id="rId86"/>
    <p:sldId id="467" r:id="rId87"/>
    <p:sldId id="468" r:id="rId88"/>
    <p:sldId id="469" r:id="rId89"/>
    <p:sldId id="496" r:id="rId90"/>
    <p:sldId id="497" r:id="rId91"/>
    <p:sldId id="480" r:id="rId92"/>
    <p:sldId id="481" r:id="rId93"/>
    <p:sldId id="315" r:id="rId94"/>
    <p:sldId id="484" r:id="rId95"/>
    <p:sldId id="485" r:id="rId96"/>
    <p:sldId id="491" r:id="rId97"/>
    <p:sldId id="308" r:id="rId98"/>
    <p:sldId id="486" r:id="rId99"/>
    <p:sldId id="310" r:id="rId100"/>
    <p:sldId id="487" r:id="rId101"/>
    <p:sldId id="311" r:id="rId102"/>
    <p:sldId id="312" r:id="rId103"/>
    <p:sldId id="313" r:id="rId104"/>
    <p:sldId id="492" r:id="rId105"/>
    <p:sldId id="316" r:id="rId106"/>
    <p:sldId id="488" r:id="rId107"/>
    <p:sldId id="489" r:id="rId108"/>
    <p:sldId id="314" r:id="rId109"/>
    <p:sldId id="309" r:id="rId110"/>
    <p:sldId id="317" r:id="rId111"/>
    <p:sldId id="318" r:id="rId112"/>
    <p:sldId id="319" r:id="rId113"/>
    <p:sldId id="490" r:id="rId114"/>
    <p:sldId id="320" r:id="rId115"/>
    <p:sldId id="321" r:id="rId116"/>
    <p:sldId id="322" r:id="rId117"/>
    <p:sldId id="356" r:id="rId118"/>
    <p:sldId id="323" r:id="rId119"/>
    <p:sldId id="357" r:id="rId120"/>
    <p:sldId id="358" r:id="rId121"/>
    <p:sldId id="324" r:id="rId122"/>
    <p:sldId id="359" r:id="rId123"/>
    <p:sldId id="325" r:id="rId124"/>
    <p:sldId id="326" r:id="rId125"/>
    <p:sldId id="327" r:id="rId126"/>
    <p:sldId id="328" r:id="rId127"/>
    <p:sldId id="329" r:id="rId128"/>
    <p:sldId id="330" r:id="rId129"/>
    <p:sldId id="331" r:id="rId130"/>
    <p:sldId id="360" r:id="rId131"/>
    <p:sldId id="517" r:id="rId132"/>
    <p:sldId id="518" r:id="rId133"/>
    <p:sldId id="332" r:id="rId134"/>
    <p:sldId id="333" r:id="rId135"/>
    <p:sldId id="334" r:id="rId136"/>
    <p:sldId id="335" r:id="rId137"/>
    <p:sldId id="336" r:id="rId138"/>
    <p:sldId id="337" r:id="rId139"/>
    <p:sldId id="495" r:id="rId140"/>
    <p:sldId id="338" r:id="rId141"/>
    <p:sldId id="339" r:id="rId142"/>
    <p:sldId id="340" r:id="rId143"/>
    <p:sldId id="341" r:id="rId144"/>
    <p:sldId id="342" r:id="rId145"/>
    <p:sldId id="343" r:id="rId146"/>
    <p:sldId id="344" r:id="rId147"/>
    <p:sldId id="345" r:id="rId148"/>
    <p:sldId id="346" r:id="rId149"/>
    <p:sldId id="347" r:id="rId150"/>
    <p:sldId id="348" r:id="rId151"/>
    <p:sldId id="349" r:id="rId152"/>
    <p:sldId id="350" r:id="rId153"/>
    <p:sldId id="351" r:id="rId154"/>
    <p:sldId id="352" r:id="rId155"/>
    <p:sldId id="353" r:id="rId156"/>
    <p:sldId id="354" r:id="rId157"/>
    <p:sldId id="355" r:id="rId158"/>
    <p:sldId id="361" r:id="rId159"/>
    <p:sldId id="362" r:id="rId160"/>
    <p:sldId id="363" r:id="rId161"/>
    <p:sldId id="499" r:id="rId162"/>
    <p:sldId id="500" r:id="rId163"/>
    <p:sldId id="420" r:id="rId164"/>
    <p:sldId id="498" r:id="rId165"/>
    <p:sldId id="519" r:id="rId166"/>
    <p:sldId id="364" r:id="rId167"/>
    <p:sldId id="501" r:id="rId168"/>
    <p:sldId id="502" r:id="rId169"/>
    <p:sldId id="365" r:id="rId170"/>
    <p:sldId id="366" r:id="rId171"/>
    <p:sldId id="367" r:id="rId172"/>
    <p:sldId id="368" r:id="rId173"/>
    <p:sldId id="369" r:id="rId174"/>
    <p:sldId id="370" r:id="rId175"/>
    <p:sldId id="371" r:id="rId176"/>
    <p:sldId id="372" r:id="rId177"/>
    <p:sldId id="373" r:id="rId178"/>
    <p:sldId id="374" r:id="rId179"/>
    <p:sldId id="375" r:id="rId180"/>
    <p:sldId id="376" r:id="rId181"/>
    <p:sldId id="377" r:id="rId182"/>
    <p:sldId id="378" r:id="rId183"/>
    <p:sldId id="379" r:id="rId184"/>
    <p:sldId id="380" r:id="rId185"/>
    <p:sldId id="522" r:id="rId186"/>
    <p:sldId id="381" r:id="rId187"/>
    <p:sldId id="521" r:id="rId188"/>
    <p:sldId id="529" r:id="rId189"/>
    <p:sldId id="382" r:id="rId190"/>
    <p:sldId id="383" r:id="rId191"/>
    <p:sldId id="384" r:id="rId192"/>
    <p:sldId id="385" r:id="rId193"/>
    <p:sldId id="386" r:id="rId194"/>
    <p:sldId id="387" r:id="rId195"/>
    <p:sldId id="388" r:id="rId196"/>
    <p:sldId id="390" r:id="rId197"/>
    <p:sldId id="391" r:id="rId198"/>
    <p:sldId id="392" r:id="rId199"/>
    <p:sldId id="393" r:id="rId200"/>
    <p:sldId id="389" r:id="rId201"/>
    <p:sldId id="394" r:id="rId202"/>
    <p:sldId id="395" r:id="rId203"/>
    <p:sldId id="396" r:id="rId204"/>
    <p:sldId id="397" r:id="rId205"/>
    <p:sldId id="398" r:id="rId206"/>
    <p:sldId id="400" r:id="rId207"/>
    <p:sldId id="525" r:id="rId208"/>
    <p:sldId id="526" r:id="rId209"/>
    <p:sldId id="527" r:id="rId210"/>
    <p:sldId id="401" r:id="rId211"/>
    <p:sldId id="402" r:id="rId212"/>
    <p:sldId id="403" r:id="rId213"/>
    <p:sldId id="404" r:id="rId214"/>
    <p:sldId id="399" r:id="rId215"/>
    <p:sldId id="405" r:id="rId216"/>
    <p:sldId id="506" r:id="rId217"/>
    <p:sldId id="406" r:id="rId218"/>
    <p:sldId id="407" r:id="rId219"/>
    <p:sldId id="503" r:id="rId220"/>
    <p:sldId id="504" r:id="rId221"/>
    <p:sldId id="505" r:id="rId222"/>
    <p:sldId id="523" r:id="rId223"/>
    <p:sldId id="408" r:id="rId224"/>
    <p:sldId id="409" r:id="rId225"/>
    <p:sldId id="410" r:id="rId226"/>
    <p:sldId id="411" r:id="rId227"/>
    <p:sldId id="412" r:id="rId228"/>
    <p:sldId id="413" r:id="rId229"/>
    <p:sldId id="414" r:id="rId230"/>
    <p:sldId id="415" r:id="rId231"/>
    <p:sldId id="416" r:id="rId232"/>
    <p:sldId id="417" r:id="rId233"/>
    <p:sldId id="418" r:id="rId234"/>
    <p:sldId id="419" r:id="rId235"/>
    <p:sldId id="421" r:id="rId236"/>
    <p:sldId id="423" r:id="rId237"/>
    <p:sldId id="422" r:id="rId238"/>
    <p:sldId id="425" r:id="rId239"/>
    <p:sldId id="426" r:id="rId240"/>
    <p:sldId id="427" r:id="rId241"/>
    <p:sldId id="428" r:id="rId242"/>
    <p:sldId id="510" r:id="rId243"/>
    <p:sldId id="433" r:id="rId244"/>
    <p:sldId id="429" r:id="rId245"/>
    <p:sldId id="434" r:id="rId246"/>
    <p:sldId id="435" r:id="rId247"/>
    <p:sldId id="430" r:id="rId248"/>
    <p:sldId id="508" r:id="rId249"/>
    <p:sldId id="513" r:id="rId250"/>
    <p:sldId id="514" r:id="rId251"/>
    <p:sldId id="524" r:id="rId252"/>
    <p:sldId id="528" r:id="rId253"/>
    <p:sldId id="509" r:id="rId254"/>
    <p:sldId id="507" r:id="rId255"/>
    <p:sldId id="431" r:id="rId256"/>
    <p:sldId id="511" r:id="rId257"/>
    <p:sldId id="512" r:id="rId258"/>
    <p:sldId id="436" r:id="rId259"/>
    <p:sldId id="441" r:id="rId260"/>
    <p:sldId id="432" r:id="rId261"/>
    <p:sldId id="437" r:id="rId262"/>
    <p:sldId id="438" r:id="rId263"/>
    <p:sldId id="439" r:id="rId264"/>
    <p:sldId id="442" r:id="rId265"/>
    <p:sldId id="440" r:id="rId266"/>
    <p:sldId id="446" r:id="rId267"/>
    <p:sldId id="447" r:id="rId268"/>
    <p:sldId id="443" r:id="rId269"/>
    <p:sldId id="444" r:id="rId270"/>
    <p:sldId id="445" r:id="rId2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ADC"/>
    <a:srgbClr val="E97955"/>
    <a:srgbClr val="FFFFFF"/>
    <a:srgbClr val="D9D9D9"/>
    <a:srgbClr val="C00000"/>
    <a:srgbClr val="BFBFBF"/>
    <a:srgbClr val="A6A6A6"/>
    <a:srgbClr val="F8CBAD"/>
    <a:srgbClr val="595959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68"/>
    <p:restoredTop sz="95964"/>
  </p:normalViewPr>
  <p:slideViewPr>
    <p:cSldViewPr snapToGrid="0" snapToObjects="1">
      <p:cViewPr varScale="1">
        <p:scale>
          <a:sx n="61" d="100"/>
          <a:sy n="61" d="100"/>
        </p:scale>
        <p:origin x="248" y="1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notesMaster" Target="notesMasters/notesMaster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presProps" Target="pres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theme" Target="theme/theme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tableStyles" Target="tableStyles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wmf"/><Relationship Id="rId2" Type="http://schemas.openxmlformats.org/officeDocument/2006/relationships/image" Target="../media/image412.wmf"/><Relationship Id="rId1" Type="http://schemas.openxmlformats.org/officeDocument/2006/relationships/image" Target="../media/image4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wmf"/><Relationship Id="rId1" Type="http://schemas.openxmlformats.org/officeDocument/2006/relationships/image" Target="../media/image499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wmf"/><Relationship Id="rId1" Type="http://schemas.openxmlformats.org/officeDocument/2006/relationships/image" Target="../media/image49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wmf"/><Relationship Id="rId2" Type="http://schemas.openxmlformats.org/officeDocument/2006/relationships/image" Target="../media/image503.wmf"/><Relationship Id="rId1" Type="http://schemas.openxmlformats.org/officeDocument/2006/relationships/image" Target="../media/image502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7.wmf"/><Relationship Id="rId1" Type="http://schemas.openxmlformats.org/officeDocument/2006/relationships/image" Target="../media/image506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76.wmf"/><Relationship Id="rId2" Type="http://schemas.openxmlformats.org/officeDocument/2006/relationships/image" Target="../media/image975.wmf"/><Relationship Id="rId1" Type="http://schemas.openxmlformats.org/officeDocument/2006/relationships/image" Target="../media/image974.wmf"/><Relationship Id="rId6" Type="http://schemas.openxmlformats.org/officeDocument/2006/relationships/image" Target="../media/image979.wmf"/><Relationship Id="rId5" Type="http://schemas.openxmlformats.org/officeDocument/2006/relationships/image" Target="../media/image978.wmf"/><Relationship Id="rId4" Type="http://schemas.openxmlformats.org/officeDocument/2006/relationships/image" Target="../media/image97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BE158C-88B6-6044-86DE-415702906B32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3CCB38-A809-D44B-9970-C6E06B442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95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5DAA0-8605-4871-B13A-B74E6625F213}" type="slidenum">
              <a:rPr lang="en-US" smtClean="0"/>
              <a:pPr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50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A7381-3BBC-1648-9F4A-CCB1F1117E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52523E-5521-CC43-8919-3C9B298C48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10392-6E2B-FA44-A5E4-FD2542FDA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E5698-C368-DB47-980C-D1C267950E88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B1563D-11E8-9547-887C-916E4BD28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BA34C-8D92-BA4F-9034-53539055A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0EC4-6BCD-BE4D-8ED6-485FC8CF6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53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8FAE5-8128-5F41-B42E-7D3AF777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B75A0A-30E1-6747-925E-00AA05E738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28ED6-AEFC-6341-8F63-F39772C07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E5698-C368-DB47-980C-D1C267950E88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F9606-078A-204F-89C8-8E9E2DA98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95117-668E-2149-AFD7-445DA6FEB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0EC4-6BCD-BE4D-8ED6-485FC8CF6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885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5674A0-5EAF-B54E-B0F2-7738A904B8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C0379E-D19E-6C4C-99FC-2A3DC1C47D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0153C-9C9B-D34A-AB0C-4EA5F9670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E5698-C368-DB47-980C-D1C267950E88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E27C1-FA59-2441-BA89-5F1F8610E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48185-AB36-AD46-A88E-A3D32DD46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0EC4-6BCD-BE4D-8ED6-485FC8CF6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462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EBB50-BD4F-9940-BC1F-70014A3C4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B4B73-2AB0-DE43-BF1B-FD424D6C2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68718-ED1F-AA44-B4DA-8B91E17F0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E5698-C368-DB47-980C-D1C267950E88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75640-AAFF-4441-B0DF-9D2D5A7EE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9F237-FCA3-2949-8077-263B45BB7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0EC4-6BCD-BE4D-8ED6-485FC8CF6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574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845B0-DD43-324A-954E-9B2D54C21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CC5C5-3F67-814D-94FD-0C2500B2E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2D64B-C532-0746-90F6-57F8CD46F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E5698-C368-DB47-980C-D1C267950E88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58783-F7FB-9747-BFB2-4067B01F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11981-F8A6-4F4D-B2C3-70D119EDD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0EC4-6BCD-BE4D-8ED6-485FC8CF6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865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D60EB-99D3-8B47-BD78-E261194A2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73FBF-8D75-1E40-8F3B-291DB8FEF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080C9F-5997-2147-8A0B-0E52027751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DD98EF-B454-D340-9C36-936C351CB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E5698-C368-DB47-980C-D1C267950E88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B20FB-B283-DF4D-AFC9-E471816A9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8AFF9-B417-3046-B900-E7905D27E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0EC4-6BCD-BE4D-8ED6-485FC8CF6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88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E2C01-D27D-F747-8238-10F85C726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9CEA4-83D6-0044-B03E-6A6CB882C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537D78-C0F2-8A4F-9D94-6DE6D77A85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F3057F-CB70-DD40-8A32-357F430ED7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3E5A8E-143E-4E40-BD47-0C59C44F10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2948C1-9BEB-5A43-949C-7B25BC95D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E5698-C368-DB47-980C-D1C267950E88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FF7E00-5242-734D-9260-EA4B1ABBF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50EB5-DE4F-FF46-A83D-0C1A23551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0EC4-6BCD-BE4D-8ED6-485FC8CF6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85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CD302-9969-BD4E-85C5-FBF28453E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12E5BA-67F1-B741-8941-07CB1D3CA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E5698-C368-DB47-980C-D1C267950E88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3FA7F6-89F4-F447-8604-0811752CA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3F1AB-1506-BA48-8B49-3C81E7107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0EC4-6BCD-BE4D-8ED6-485FC8CF6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155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9D2AC2-2FF9-7B40-AE0A-4A9F6F0E2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E5698-C368-DB47-980C-D1C267950E88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04F024-2019-A14C-B6CD-2DAA3BD87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C7B34-F89D-5641-A3A7-9E0494AE8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0EC4-6BCD-BE4D-8ED6-485FC8CF6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524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13BB-2477-C846-AE8F-79B0A7B35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85B9B-928A-854F-B1E0-4FCC88A7E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15AF5B-2D2C-CF41-91E7-A5F225398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A3342-E76A-694F-853F-CBBC98272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E5698-C368-DB47-980C-D1C267950E88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AC69C-A9A6-9849-A5F5-691997EEE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C8D770-C508-3241-80E5-4111A8CB1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0EC4-6BCD-BE4D-8ED6-485FC8CF6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12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2F655-EF2C-0644-AA92-25CAA5BB6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E86E9A-D978-924C-9A68-29219B1901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B4C0E-D5EC-AB41-9E26-EBCEF1B81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7D42E3-66F4-AD45-B76A-1CC5C131E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E5698-C368-DB47-980C-D1C267950E88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CE2D4-40E9-7A41-82FA-E864AD6FE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D003A3-6C40-2843-A81A-BF2F0E627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0EC4-6BCD-BE4D-8ED6-485FC8CF6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364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1F0301-E89D-8943-A991-DB8845872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DD2A04-CE66-D049-9B9F-97A34A955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37030-A1C2-0D42-A6C8-27726A01D5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3E5698-C368-DB47-980C-D1C267950E88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D6755-C6A6-FC4A-9A54-FE366B88C5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C5F6B-4063-7846-B987-E5D66292C6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50EC4-6BCD-BE4D-8ED6-485FC8CF6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21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1.png"/><Relationship Id="rId5" Type="http://schemas.openxmlformats.org/officeDocument/2006/relationships/image" Target="../media/image460.png"/><Relationship Id="rId4" Type="http://schemas.openxmlformats.org/officeDocument/2006/relationships/image" Target="../media/image459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0.png"/><Relationship Id="rId3" Type="http://schemas.openxmlformats.org/officeDocument/2006/relationships/image" Target="../media/image3920.png"/><Relationship Id="rId7" Type="http://schemas.openxmlformats.org/officeDocument/2006/relationships/image" Target="../media/image3960.png"/><Relationship Id="rId12" Type="http://schemas.openxmlformats.org/officeDocument/2006/relationships/image" Target="../media/image4011.png"/><Relationship Id="rId2" Type="http://schemas.openxmlformats.org/officeDocument/2006/relationships/image" Target="../media/image39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50.png"/><Relationship Id="rId11" Type="http://schemas.openxmlformats.org/officeDocument/2006/relationships/image" Target="../media/image4000.png"/><Relationship Id="rId5" Type="http://schemas.openxmlformats.org/officeDocument/2006/relationships/image" Target="../media/image3940.png"/><Relationship Id="rId10" Type="http://schemas.openxmlformats.org/officeDocument/2006/relationships/image" Target="../media/image3990.png"/><Relationship Id="rId4" Type="http://schemas.openxmlformats.org/officeDocument/2006/relationships/image" Target="../media/image3930.png"/><Relationship Id="rId9" Type="http://schemas.openxmlformats.org/officeDocument/2006/relationships/image" Target="../media/image398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0.png"/><Relationship Id="rId2" Type="http://schemas.openxmlformats.org/officeDocument/2006/relationships/image" Target="../media/image39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40.png"/><Relationship Id="rId5" Type="http://schemas.openxmlformats.org/officeDocument/2006/relationships/image" Target="../media/image4030.png"/><Relationship Id="rId4" Type="http://schemas.openxmlformats.org/officeDocument/2006/relationships/image" Target="../media/image396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0.png"/><Relationship Id="rId2" Type="http://schemas.openxmlformats.org/officeDocument/2006/relationships/image" Target="../media/image4050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8.png"/><Relationship Id="rId13" Type="http://schemas.openxmlformats.org/officeDocument/2006/relationships/image" Target="../media/image473.png"/><Relationship Id="rId3" Type="http://schemas.openxmlformats.org/officeDocument/2006/relationships/image" Target="../media/image463.png"/><Relationship Id="rId7" Type="http://schemas.openxmlformats.org/officeDocument/2006/relationships/image" Target="../media/image467.png"/><Relationship Id="rId12" Type="http://schemas.openxmlformats.org/officeDocument/2006/relationships/image" Target="../media/image472.pn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6.png"/><Relationship Id="rId11" Type="http://schemas.openxmlformats.org/officeDocument/2006/relationships/image" Target="../media/image471.png"/><Relationship Id="rId5" Type="http://schemas.openxmlformats.org/officeDocument/2006/relationships/image" Target="../media/image465.png"/><Relationship Id="rId15" Type="http://schemas.openxmlformats.org/officeDocument/2006/relationships/image" Target="../media/image475.png"/><Relationship Id="rId10" Type="http://schemas.openxmlformats.org/officeDocument/2006/relationships/image" Target="../media/image470.png"/><Relationship Id="rId4" Type="http://schemas.openxmlformats.org/officeDocument/2006/relationships/image" Target="../media/image464.png"/><Relationship Id="rId9" Type="http://schemas.openxmlformats.org/officeDocument/2006/relationships/image" Target="../media/image469.png"/><Relationship Id="rId14" Type="http://schemas.openxmlformats.org/officeDocument/2006/relationships/image" Target="../media/image474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30.png"/><Relationship Id="rId13" Type="http://schemas.openxmlformats.org/officeDocument/2006/relationships/image" Target="../media/image4180.png"/><Relationship Id="rId18" Type="http://schemas.openxmlformats.org/officeDocument/2006/relationships/image" Target="../media/image4230.png"/><Relationship Id="rId21" Type="http://schemas.openxmlformats.org/officeDocument/2006/relationships/image" Target="../media/image4621.png"/><Relationship Id="rId7" Type="http://schemas.openxmlformats.org/officeDocument/2006/relationships/image" Target="../media/image4120.png"/><Relationship Id="rId12" Type="http://schemas.openxmlformats.org/officeDocument/2006/relationships/image" Target="../media/image4170.png"/><Relationship Id="rId17" Type="http://schemas.openxmlformats.org/officeDocument/2006/relationships/image" Target="../media/image4220.png"/><Relationship Id="rId16" Type="http://schemas.openxmlformats.org/officeDocument/2006/relationships/image" Target="../media/image4210.png"/><Relationship Id="rId20" Type="http://schemas.openxmlformats.org/officeDocument/2006/relationships/image" Target="../media/image42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10.png"/><Relationship Id="rId11" Type="http://schemas.openxmlformats.org/officeDocument/2006/relationships/image" Target="../media/image4160.png"/><Relationship Id="rId24" Type="http://schemas.openxmlformats.org/officeDocument/2006/relationships/image" Target="../media/image4651.png"/><Relationship Id="rId5" Type="http://schemas.openxmlformats.org/officeDocument/2006/relationships/image" Target="../media/image4101.png"/><Relationship Id="rId15" Type="http://schemas.openxmlformats.org/officeDocument/2006/relationships/image" Target="../media/image4200.png"/><Relationship Id="rId23" Type="http://schemas.openxmlformats.org/officeDocument/2006/relationships/image" Target="../media/image4641.png"/><Relationship Id="rId10" Type="http://schemas.openxmlformats.org/officeDocument/2006/relationships/image" Target="../media/image4150.png"/><Relationship Id="rId19" Type="http://schemas.openxmlformats.org/officeDocument/2006/relationships/image" Target="../media/image4240.png"/><Relationship Id="rId9" Type="http://schemas.openxmlformats.org/officeDocument/2006/relationships/image" Target="../media/image4140.png"/><Relationship Id="rId14" Type="http://schemas.openxmlformats.org/officeDocument/2006/relationships/image" Target="../media/image4190.png"/><Relationship Id="rId22" Type="http://schemas.openxmlformats.org/officeDocument/2006/relationships/image" Target="../media/image4631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21.png"/><Relationship Id="rId3" Type="http://schemas.openxmlformats.org/officeDocument/2006/relationships/image" Target="../media/image4671.png"/><Relationship Id="rId7" Type="http://schemas.openxmlformats.org/officeDocument/2006/relationships/image" Target="../media/image4711.png"/><Relationship Id="rId12" Type="http://schemas.openxmlformats.org/officeDocument/2006/relationships/image" Target="../media/image476.png"/><Relationship Id="rId2" Type="http://schemas.openxmlformats.org/officeDocument/2006/relationships/image" Target="../media/image46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01.png"/><Relationship Id="rId11" Type="http://schemas.openxmlformats.org/officeDocument/2006/relationships/image" Target="../media/image4751.png"/><Relationship Id="rId5" Type="http://schemas.openxmlformats.org/officeDocument/2006/relationships/image" Target="../media/image4691.png"/><Relationship Id="rId10" Type="http://schemas.openxmlformats.org/officeDocument/2006/relationships/image" Target="../media/image4741.png"/><Relationship Id="rId4" Type="http://schemas.openxmlformats.org/officeDocument/2006/relationships/image" Target="../media/image4681.png"/><Relationship Id="rId9" Type="http://schemas.openxmlformats.org/officeDocument/2006/relationships/image" Target="../media/image473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png"/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9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0.png"/><Relationship Id="rId3" Type="http://schemas.openxmlformats.org/officeDocument/2006/relationships/image" Target="../media/image4270.png"/><Relationship Id="rId7" Type="http://schemas.openxmlformats.org/officeDocument/2006/relationships/image" Target="../media/image4310.png"/><Relationship Id="rId12" Type="http://schemas.openxmlformats.org/officeDocument/2006/relationships/image" Target="../media/image4360.png"/><Relationship Id="rId2" Type="http://schemas.openxmlformats.org/officeDocument/2006/relationships/image" Target="../media/image42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00.png"/><Relationship Id="rId11" Type="http://schemas.openxmlformats.org/officeDocument/2006/relationships/image" Target="../media/image4350.png"/><Relationship Id="rId5" Type="http://schemas.openxmlformats.org/officeDocument/2006/relationships/image" Target="../media/image4290.png"/><Relationship Id="rId10" Type="http://schemas.openxmlformats.org/officeDocument/2006/relationships/image" Target="../media/image4340.png"/><Relationship Id="rId4" Type="http://schemas.openxmlformats.org/officeDocument/2006/relationships/image" Target="../media/image4280.png"/><Relationship Id="rId9" Type="http://schemas.openxmlformats.org/officeDocument/2006/relationships/image" Target="../media/image4330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0.png"/><Relationship Id="rId13" Type="http://schemas.openxmlformats.org/officeDocument/2006/relationships/image" Target="../media/image4380.png"/><Relationship Id="rId18" Type="http://schemas.openxmlformats.org/officeDocument/2006/relationships/image" Target="../media/image4430.png"/><Relationship Id="rId3" Type="http://schemas.openxmlformats.org/officeDocument/2006/relationships/image" Target="../media/image4270.png"/><Relationship Id="rId7" Type="http://schemas.openxmlformats.org/officeDocument/2006/relationships/image" Target="../media/image4310.png"/><Relationship Id="rId12" Type="http://schemas.openxmlformats.org/officeDocument/2006/relationships/image" Target="../media/image4370.png"/><Relationship Id="rId17" Type="http://schemas.openxmlformats.org/officeDocument/2006/relationships/image" Target="../media/image4420.png"/><Relationship Id="rId2" Type="http://schemas.openxmlformats.org/officeDocument/2006/relationships/image" Target="../media/image4260.png"/><Relationship Id="rId16" Type="http://schemas.openxmlformats.org/officeDocument/2006/relationships/image" Target="../media/image4410.png"/><Relationship Id="rId20" Type="http://schemas.openxmlformats.org/officeDocument/2006/relationships/image" Target="../media/image44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00.png"/><Relationship Id="rId11" Type="http://schemas.openxmlformats.org/officeDocument/2006/relationships/image" Target="../media/image4350.png"/><Relationship Id="rId5" Type="http://schemas.openxmlformats.org/officeDocument/2006/relationships/image" Target="../media/image4290.png"/><Relationship Id="rId15" Type="http://schemas.openxmlformats.org/officeDocument/2006/relationships/image" Target="../media/image4400.png"/><Relationship Id="rId10" Type="http://schemas.openxmlformats.org/officeDocument/2006/relationships/image" Target="../media/image4340.png"/><Relationship Id="rId19" Type="http://schemas.openxmlformats.org/officeDocument/2006/relationships/image" Target="../media/image4440.png"/><Relationship Id="rId4" Type="http://schemas.openxmlformats.org/officeDocument/2006/relationships/image" Target="../media/image4280.png"/><Relationship Id="rId9" Type="http://schemas.openxmlformats.org/officeDocument/2006/relationships/image" Target="../media/image4330.png"/><Relationship Id="rId14" Type="http://schemas.openxmlformats.org/officeDocument/2006/relationships/image" Target="../media/image439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20.png"/><Relationship Id="rId3" Type="http://schemas.openxmlformats.org/officeDocument/2006/relationships/image" Target="../media/image4470.png"/><Relationship Id="rId7" Type="http://schemas.openxmlformats.org/officeDocument/2006/relationships/image" Target="../media/image4510.png"/><Relationship Id="rId12" Type="http://schemas.openxmlformats.org/officeDocument/2006/relationships/image" Target="../media/image4560.png"/><Relationship Id="rId2" Type="http://schemas.openxmlformats.org/officeDocument/2006/relationships/image" Target="../media/image44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00.png"/><Relationship Id="rId11" Type="http://schemas.openxmlformats.org/officeDocument/2006/relationships/image" Target="../media/image4550.png"/><Relationship Id="rId5" Type="http://schemas.openxmlformats.org/officeDocument/2006/relationships/image" Target="../media/image4490.png"/><Relationship Id="rId10" Type="http://schemas.openxmlformats.org/officeDocument/2006/relationships/image" Target="../media/image4540.png"/><Relationship Id="rId4" Type="http://schemas.openxmlformats.org/officeDocument/2006/relationships/image" Target="../media/image4480.png"/><Relationship Id="rId9" Type="http://schemas.openxmlformats.org/officeDocument/2006/relationships/image" Target="../media/image453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0.png"/><Relationship Id="rId2" Type="http://schemas.openxmlformats.org/officeDocument/2006/relationships/image" Target="../media/image45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10.png"/><Relationship Id="rId5" Type="http://schemas.openxmlformats.org/officeDocument/2006/relationships/image" Target="../media/image4600.png"/><Relationship Id="rId4" Type="http://schemas.openxmlformats.org/officeDocument/2006/relationships/image" Target="../media/image459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80.png"/><Relationship Id="rId3" Type="http://schemas.openxmlformats.org/officeDocument/2006/relationships/image" Target="../media/image4630.png"/><Relationship Id="rId7" Type="http://schemas.openxmlformats.org/officeDocument/2006/relationships/image" Target="../media/image4670.png"/><Relationship Id="rId2" Type="http://schemas.openxmlformats.org/officeDocument/2006/relationships/image" Target="../media/image46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60.png"/><Relationship Id="rId5" Type="http://schemas.openxmlformats.org/officeDocument/2006/relationships/image" Target="../media/image4650.png"/><Relationship Id="rId4" Type="http://schemas.openxmlformats.org/officeDocument/2006/relationships/image" Target="../media/image4640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3.png"/><Relationship Id="rId13" Type="http://schemas.openxmlformats.org/officeDocument/2006/relationships/image" Target="../media/image487.png"/><Relationship Id="rId3" Type="http://schemas.openxmlformats.org/officeDocument/2006/relationships/image" Target="../media/image480.png"/><Relationship Id="rId7" Type="http://schemas.openxmlformats.org/officeDocument/2006/relationships/image" Target="../media/image1831.png"/><Relationship Id="rId12" Type="http://schemas.openxmlformats.org/officeDocument/2006/relationships/image" Target="../media/image486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11" Type="http://schemas.openxmlformats.org/officeDocument/2006/relationships/image" Target="../media/image485.png"/><Relationship Id="rId5" Type="http://schemas.openxmlformats.org/officeDocument/2006/relationships/image" Target="../media/image482.png"/><Relationship Id="rId15" Type="http://schemas.openxmlformats.org/officeDocument/2006/relationships/image" Target="../media/image489.png"/><Relationship Id="rId10" Type="http://schemas.openxmlformats.org/officeDocument/2006/relationships/image" Target="../media/image484.png"/><Relationship Id="rId4" Type="http://schemas.openxmlformats.org/officeDocument/2006/relationships/image" Target="../media/image481.png"/><Relationship Id="rId9" Type="http://schemas.openxmlformats.org/officeDocument/2006/relationships/image" Target="../media/image144.png"/><Relationship Id="rId14" Type="http://schemas.openxmlformats.org/officeDocument/2006/relationships/image" Target="../media/image488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50.png"/><Relationship Id="rId3" Type="http://schemas.openxmlformats.org/officeDocument/2006/relationships/image" Target="../media/image4700.png"/><Relationship Id="rId7" Type="http://schemas.openxmlformats.org/officeDocument/2006/relationships/image" Target="../media/image4740.png"/><Relationship Id="rId12" Type="http://schemas.openxmlformats.org/officeDocument/2006/relationships/image" Target="../media/image4790.png"/><Relationship Id="rId2" Type="http://schemas.openxmlformats.org/officeDocument/2006/relationships/image" Target="../media/image46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30.png"/><Relationship Id="rId11" Type="http://schemas.openxmlformats.org/officeDocument/2006/relationships/image" Target="../media/image4780.png"/><Relationship Id="rId5" Type="http://schemas.openxmlformats.org/officeDocument/2006/relationships/image" Target="../media/image4720.png"/><Relationship Id="rId10" Type="http://schemas.openxmlformats.org/officeDocument/2006/relationships/image" Target="../media/image4770.png"/><Relationship Id="rId4" Type="http://schemas.openxmlformats.org/officeDocument/2006/relationships/image" Target="../media/image4710.png"/><Relationship Id="rId9" Type="http://schemas.openxmlformats.org/officeDocument/2006/relationships/image" Target="../media/image4760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60.png"/><Relationship Id="rId3" Type="http://schemas.openxmlformats.org/officeDocument/2006/relationships/image" Target="../media/image4810.png"/><Relationship Id="rId7" Type="http://schemas.openxmlformats.org/officeDocument/2006/relationships/image" Target="../media/image4850.png"/><Relationship Id="rId12" Type="http://schemas.openxmlformats.org/officeDocument/2006/relationships/image" Target="../media/image490.png"/><Relationship Id="rId2" Type="http://schemas.openxmlformats.org/officeDocument/2006/relationships/image" Target="../media/image48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40.png"/><Relationship Id="rId11" Type="http://schemas.openxmlformats.org/officeDocument/2006/relationships/image" Target="../media/image4890.png"/><Relationship Id="rId5" Type="http://schemas.openxmlformats.org/officeDocument/2006/relationships/image" Target="../media/image4830.png"/><Relationship Id="rId10" Type="http://schemas.openxmlformats.org/officeDocument/2006/relationships/image" Target="../media/image4880.png"/><Relationship Id="rId4" Type="http://schemas.openxmlformats.org/officeDocument/2006/relationships/image" Target="../media/image4820.png"/><Relationship Id="rId9" Type="http://schemas.openxmlformats.org/officeDocument/2006/relationships/image" Target="../media/image4870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0.png"/><Relationship Id="rId2" Type="http://schemas.openxmlformats.org/officeDocument/2006/relationships/image" Target="../media/image37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10.png"/><Relationship Id="rId4" Type="http://schemas.openxmlformats.org/officeDocument/2006/relationships/image" Target="../media/image3910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4.png"/><Relationship Id="rId4" Type="http://schemas.openxmlformats.org/officeDocument/2006/relationships/image" Target="../media/image493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jpe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3.wmf"/><Relationship Id="rId13" Type="http://schemas.openxmlformats.org/officeDocument/2006/relationships/oleObject" Target="../embeddings/oleObject8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12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2.bin"/><Relationship Id="rId10" Type="http://schemas.openxmlformats.org/officeDocument/2006/relationships/oleObject" Target="../embeddings/oleObject5.bin"/><Relationship Id="rId4" Type="http://schemas.openxmlformats.org/officeDocument/2006/relationships/image" Target="../media/image411.wmf"/><Relationship Id="rId9" Type="http://schemas.openxmlformats.org/officeDocument/2006/relationships/oleObject" Target="../embeddings/oleObject4.bin"/><Relationship Id="rId14" Type="http://schemas.openxmlformats.org/officeDocument/2006/relationships/oleObject" Target="../embeddings/oleObject9.bin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14.wmf"/><Relationship Id="rId4" Type="http://schemas.openxmlformats.org/officeDocument/2006/relationships/oleObject" Target="../embeddings/oleObject10.bin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7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4.png"/><Relationship Id="rId3" Type="http://schemas.openxmlformats.org/officeDocument/2006/relationships/image" Target="../media/image499.png"/><Relationship Id="rId7" Type="http://schemas.openxmlformats.org/officeDocument/2006/relationships/image" Target="../media/image503.png"/><Relationship Id="rId12" Type="http://schemas.openxmlformats.org/officeDocument/2006/relationships/image" Target="../media/image508.png"/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2.png"/><Relationship Id="rId11" Type="http://schemas.openxmlformats.org/officeDocument/2006/relationships/image" Target="../media/image507.png"/><Relationship Id="rId5" Type="http://schemas.openxmlformats.org/officeDocument/2006/relationships/image" Target="../media/image501.png"/><Relationship Id="rId10" Type="http://schemas.openxmlformats.org/officeDocument/2006/relationships/image" Target="../media/image506.png"/><Relationship Id="rId4" Type="http://schemas.openxmlformats.org/officeDocument/2006/relationships/image" Target="../media/image500.png"/><Relationship Id="rId9" Type="http://schemas.openxmlformats.org/officeDocument/2006/relationships/image" Target="../media/image505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00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499.wmf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00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499.wmf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1.png"/><Relationship Id="rId2" Type="http://schemas.openxmlformats.org/officeDocument/2006/relationships/image" Target="../media/image49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71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4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03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502.wmf"/><Relationship Id="rId9" Type="http://schemas.openxmlformats.org/officeDocument/2006/relationships/oleObject" Target="../embeddings/oleObject18.bin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0.png"/><Relationship Id="rId2" Type="http://schemas.openxmlformats.org/officeDocument/2006/relationships/image" Target="../media/image50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70.png"/><Relationship Id="rId4" Type="http://schemas.openxmlformats.org/officeDocument/2006/relationships/image" Target="../media/image4960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0.png"/><Relationship Id="rId2" Type="http://schemas.openxmlformats.org/officeDocument/2006/relationships/image" Target="../media/image49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00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07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506.wmf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0.png"/><Relationship Id="rId2" Type="http://schemas.openxmlformats.org/officeDocument/2006/relationships/image" Target="../media/image508.wmf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image" Target="../media/image69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2.png"/><Relationship Id="rId13" Type="http://schemas.openxmlformats.org/officeDocument/2006/relationships/image" Target="../media/image517.png"/><Relationship Id="rId18" Type="http://schemas.openxmlformats.org/officeDocument/2006/relationships/image" Target="../media/image522.png"/><Relationship Id="rId3" Type="http://schemas.openxmlformats.org/officeDocument/2006/relationships/image" Target="../media/image5070.png"/><Relationship Id="rId21" Type="http://schemas.openxmlformats.org/officeDocument/2006/relationships/image" Target="../media/image525.png"/><Relationship Id="rId7" Type="http://schemas.openxmlformats.org/officeDocument/2006/relationships/image" Target="../media/image511.png"/><Relationship Id="rId12" Type="http://schemas.openxmlformats.org/officeDocument/2006/relationships/image" Target="../media/image516.png"/><Relationship Id="rId17" Type="http://schemas.openxmlformats.org/officeDocument/2006/relationships/image" Target="../media/image521.png"/><Relationship Id="rId2" Type="http://schemas.openxmlformats.org/officeDocument/2006/relationships/image" Target="../media/image5060.png"/><Relationship Id="rId16" Type="http://schemas.openxmlformats.org/officeDocument/2006/relationships/image" Target="../media/image520.png"/><Relationship Id="rId20" Type="http://schemas.openxmlformats.org/officeDocument/2006/relationships/image" Target="../media/image5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0.png"/><Relationship Id="rId11" Type="http://schemas.openxmlformats.org/officeDocument/2006/relationships/image" Target="../media/image515.png"/><Relationship Id="rId5" Type="http://schemas.openxmlformats.org/officeDocument/2006/relationships/image" Target="../media/image509.png"/><Relationship Id="rId15" Type="http://schemas.openxmlformats.org/officeDocument/2006/relationships/image" Target="../media/image519.png"/><Relationship Id="rId10" Type="http://schemas.openxmlformats.org/officeDocument/2006/relationships/image" Target="../media/image514.png"/><Relationship Id="rId19" Type="http://schemas.openxmlformats.org/officeDocument/2006/relationships/image" Target="../media/image523.png"/><Relationship Id="rId4" Type="http://schemas.openxmlformats.org/officeDocument/2006/relationships/image" Target="../media/image5080.png"/><Relationship Id="rId9" Type="http://schemas.openxmlformats.org/officeDocument/2006/relationships/image" Target="../media/image513.png"/><Relationship Id="rId14" Type="http://schemas.openxmlformats.org/officeDocument/2006/relationships/image" Target="../media/image518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0.png"/><Relationship Id="rId2" Type="http://schemas.openxmlformats.org/officeDocument/2006/relationships/image" Target="../media/image52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8.png"/><Relationship Id="rId18" Type="http://schemas.openxmlformats.org/officeDocument/2006/relationships/image" Target="../media/image89.png"/><Relationship Id="rId3" Type="http://schemas.openxmlformats.org/officeDocument/2006/relationships/image" Target="../media/image70.png"/><Relationship Id="rId7" Type="http://schemas.openxmlformats.org/officeDocument/2006/relationships/image" Target="../media/image87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image" Target="../media/image69.png"/><Relationship Id="rId16" Type="http://schemas.openxmlformats.org/officeDocument/2006/relationships/image" Target="../media/image83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19" Type="http://schemas.openxmlformats.org/officeDocument/2006/relationships/image" Target="../media/image90.png"/><Relationship Id="rId4" Type="http://schemas.openxmlformats.org/officeDocument/2006/relationships/image" Target="../media/image85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2.png"/><Relationship Id="rId3" Type="http://schemas.openxmlformats.org/officeDocument/2006/relationships/image" Target="../media/image527.png"/><Relationship Id="rId7" Type="http://schemas.openxmlformats.org/officeDocument/2006/relationships/image" Target="../media/image531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0.png"/><Relationship Id="rId11" Type="http://schemas.openxmlformats.org/officeDocument/2006/relationships/image" Target="../media/image535.png"/><Relationship Id="rId5" Type="http://schemas.openxmlformats.org/officeDocument/2006/relationships/image" Target="../media/image529.png"/><Relationship Id="rId10" Type="http://schemas.openxmlformats.org/officeDocument/2006/relationships/image" Target="../media/image534.png"/><Relationship Id="rId4" Type="http://schemas.openxmlformats.org/officeDocument/2006/relationships/image" Target="../media/image528.png"/><Relationship Id="rId9" Type="http://schemas.openxmlformats.org/officeDocument/2006/relationships/image" Target="../media/image533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7.png"/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4.png"/><Relationship Id="rId13" Type="http://schemas.openxmlformats.org/officeDocument/2006/relationships/image" Target="../media/image549.png"/><Relationship Id="rId18" Type="http://schemas.openxmlformats.org/officeDocument/2006/relationships/image" Target="../media/image554.png"/><Relationship Id="rId3" Type="http://schemas.openxmlformats.org/officeDocument/2006/relationships/image" Target="../media/image539.png"/><Relationship Id="rId7" Type="http://schemas.openxmlformats.org/officeDocument/2006/relationships/image" Target="../media/image543.png"/><Relationship Id="rId12" Type="http://schemas.openxmlformats.org/officeDocument/2006/relationships/image" Target="../media/image548.png"/><Relationship Id="rId17" Type="http://schemas.openxmlformats.org/officeDocument/2006/relationships/image" Target="../media/image553.png"/><Relationship Id="rId2" Type="http://schemas.openxmlformats.org/officeDocument/2006/relationships/image" Target="../media/image538.png"/><Relationship Id="rId16" Type="http://schemas.openxmlformats.org/officeDocument/2006/relationships/image" Target="../media/image5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2.png"/><Relationship Id="rId11" Type="http://schemas.openxmlformats.org/officeDocument/2006/relationships/image" Target="../media/image547.png"/><Relationship Id="rId5" Type="http://schemas.openxmlformats.org/officeDocument/2006/relationships/image" Target="../media/image541.png"/><Relationship Id="rId15" Type="http://schemas.openxmlformats.org/officeDocument/2006/relationships/image" Target="../media/image551.png"/><Relationship Id="rId10" Type="http://schemas.openxmlformats.org/officeDocument/2006/relationships/image" Target="../media/image546.png"/><Relationship Id="rId4" Type="http://schemas.openxmlformats.org/officeDocument/2006/relationships/image" Target="../media/image540.png"/><Relationship Id="rId9" Type="http://schemas.openxmlformats.org/officeDocument/2006/relationships/image" Target="../media/image545.png"/><Relationship Id="rId14" Type="http://schemas.openxmlformats.org/officeDocument/2006/relationships/image" Target="../media/image550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90.png"/><Relationship Id="rId13" Type="http://schemas.openxmlformats.org/officeDocument/2006/relationships/image" Target="../media/image5440.png"/><Relationship Id="rId3" Type="http://schemas.openxmlformats.org/officeDocument/2006/relationships/image" Target="../media/image527.png"/><Relationship Id="rId7" Type="http://schemas.openxmlformats.org/officeDocument/2006/relationships/image" Target="../media/image5380.png"/><Relationship Id="rId12" Type="http://schemas.openxmlformats.org/officeDocument/2006/relationships/image" Target="../media/image5430.png"/><Relationship Id="rId2" Type="http://schemas.openxmlformats.org/officeDocument/2006/relationships/image" Target="../media/image526.png"/><Relationship Id="rId16" Type="http://schemas.openxmlformats.org/officeDocument/2006/relationships/image" Target="../media/image54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70.png"/><Relationship Id="rId11" Type="http://schemas.openxmlformats.org/officeDocument/2006/relationships/image" Target="../media/image5420.png"/><Relationship Id="rId5" Type="http://schemas.openxmlformats.org/officeDocument/2006/relationships/image" Target="../media/image5360.png"/><Relationship Id="rId15" Type="http://schemas.openxmlformats.org/officeDocument/2006/relationships/image" Target="../media/image5460.png"/><Relationship Id="rId10" Type="http://schemas.openxmlformats.org/officeDocument/2006/relationships/image" Target="../media/image5410.png"/><Relationship Id="rId4" Type="http://schemas.openxmlformats.org/officeDocument/2006/relationships/image" Target="../media/image528.png"/><Relationship Id="rId9" Type="http://schemas.openxmlformats.org/officeDocument/2006/relationships/image" Target="../media/image5400.png"/><Relationship Id="rId14" Type="http://schemas.openxmlformats.org/officeDocument/2006/relationships/image" Target="../media/image5450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1.png"/><Relationship Id="rId3" Type="http://schemas.openxmlformats.org/officeDocument/2006/relationships/image" Target="../media/image556.png"/><Relationship Id="rId7" Type="http://schemas.openxmlformats.org/officeDocument/2006/relationships/image" Target="../media/image560.png"/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9.png"/><Relationship Id="rId11" Type="http://schemas.openxmlformats.org/officeDocument/2006/relationships/image" Target="../media/image564.png"/><Relationship Id="rId5" Type="http://schemas.openxmlformats.org/officeDocument/2006/relationships/image" Target="../media/image558.png"/><Relationship Id="rId10" Type="http://schemas.openxmlformats.org/officeDocument/2006/relationships/image" Target="../media/image563.png"/><Relationship Id="rId4" Type="http://schemas.openxmlformats.org/officeDocument/2006/relationships/image" Target="../media/image557.png"/><Relationship Id="rId9" Type="http://schemas.openxmlformats.org/officeDocument/2006/relationships/image" Target="../media/image562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1.png"/><Relationship Id="rId13" Type="http://schemas.openxmlformats.org/officeDocument/2006/relationships/image" Target="../media/image576.png"/><Relationship Id="rId3" Type="http://schemas.openxmlformats.org/officeDocument/2006/relationships/image" Target="../media/image566.png"/><Relationship Id="rId7" Type="http://schemas.openxmlformats.org/officeDocument/2006/relationships/image" Target="../media/image570.png"/><Relationship Id="rId12" Type="http://schemas.openxmlformats.org/officeDocument/2006/relationships/image" Target="../media/image575.png"/><Relationship Id="rId2" Type="http://schemas.openxmlformats.org/officeDocument/2006/relationships/image" Target="../media/image565.png"/><Relationship Id="rId16" Type="http://schemas.openxmlformats.org/officeDocument/2006/relationships/image" Target="../media/image5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9.png"/><Relationship Id="rId11" Type="http://schemas.openxmlformats.org/officeDocument/2006/relationships/image" Target="../media/image574.png"/><Relationship Id="rId5" Type="http://schemas.openxmlformats.org/officeDocument/2006/relationships/image" Target="../media/image568.png"/><Relationship Id="rId15" Type="http://schemas.openxmlformats.org/officeDocument/2006/relationships/image" Target="../media/image578.png"/><Relationship Id="rId10" Type="http://schemas.openxmlformats.org/officeDocument/2006/relationships/image" Target="../media/image573.png"/><Relationship Id="rId4" Type="http://schemas.openxmlformats.org/officeDocument/2006/relationships/image" Target="../media/image567.png"/><Relationship Id="rId9" Type="http://schemas.openxmlformats.org/officeDocument/2006/relationships/image" Target="../media/image572.png"/><Relationship Id="rId14" Type="http://schemas.openxmlformats.org/officeDocument/2006/relationships/image" Target="../media/image577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90.png"/><Relationship Id="rId2" Type="http://schemas.openxmlformats.org/officeDocument/2006/relationships/image" Target="../media/image5480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61.png"/><Relationship Id="rId2" Type="http://schemas.openxmlformats.org/officeDocument/2006/relationships/image" Target="../media/image56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71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60.png"/><Relationship Id="rId3" Type="http://schemas.openxmlformats.org/officeDocument/2006/relationships/image" Target="../media/image5510.png"/><Relationship Id="rId7" Type="http://schemas.openxmlformats.org/officeDocument/2006/relationships/image" Target="../media/image5550.png"/><Relationship Id="rId2" Type="http://schemas.openxmlformats.org/officeDocument/2006/relationships/image" Target="../media/image55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40.png"/><Relationship Id="rId5" Type="http://schemas.openxmlformats.org/officeDocument/2006/relationships/image" Target="../media/image5530.png"/><Relationship Id="rId4" Type="http://schemas.openxmlformats.org/officeDocument/2006/relationships/image" Target="../media/image55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90.png"/><Relationship Id="rId3" Type="http://schemas.openxmlformats.org/officeDocument/2006/relationships/image" Target="../media/image5510.png"/><Relationship Id="rId7" Type="http://schemas.openxmlformats.org/officeDocument/2006/relationships/image" Target="../media/image5580.png"/><Relationship Id="rId2" Type="http://schemas.openxmlformats.org/officeDocument/2006/relationships/image" Target="../media/image55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70.png"/><Relationship Id="rId5" Type="http://schemas.openxmlformats.org/officeDocument/2006/relationships/image" Target="../media/image5530.png"/><Relationship Id="rId4" Type="http://schemas.openxmlformats.org/officeDocument/2006/relationships/image" Target="../media/image5520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60.png"/><Relationship Id="rId3" Type="http://schemas.openxmlformats.org/officeDocument/2006/relationships/image" Target="../media/image5610.png"/><Relationship Id="rId7" Type="http://schemas.openxmlformats.org/officeDocument/2006/relationships/image" Target="../media/image5650.png"/><Relationship Id="rId2" Type="http://schemas.openxmlformats.org/officeDocument/2006/relationships/image" Target="../media/image56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40.png"/><Relationship Id="rId11" Type="http://schemas.openxmlformats.org/officeDocument/2006/relationships/image" Target="../media/image5690.png"/><Relationship Id="rId5" Type="http://schemas.openxmlformats.org/officeDocument/2006/relationships/image" Target="../media/image5630.png"/><Relationship Id="rId10" Type="http://schemas.openxmlformats.org/officeDocument/2006/relationships/image" Target="../media/image5680.png"/><Relationship Id="rId4" Type="http://schemas.openxmlformats.org/officeDocument/2006/relationships/image" Target="../media/image5620.png"/><Relationship Id="rId9" Type="http://schemas.openxmlformats.org/officeDocument/2006/relationships/image" Target="../media/image5670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60.png"/><Relationship Id="rId3" Type="http://schemas.openxmlformats.org/officeDocument/2006/relationships/image" Target="../media/image5710.png"/><Relationship Id="rId7" Type="http://schemas.openxmlformats.org/officeDocument/2006/relationships/image" Target="../media/image5750.png"/><Relationship Id="rId2" Type="http://schemas.openxmlformats.org/officeDocument/2006/relationships/image" Target="../media/image57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40.png"/><Relationship Id="rId5" Type="http://schemas.openxmlformats.org/officeDocument/2006/relationships/image" Target="../media/image5730.png"/><Relationship Id="rId10" Type="http://schemas.openxmlformats.org/officeDocument/2006/relationships/image" Target="../media/image5780.png"/><Relationship Id="rId4" Type="http://schemas.openxmlformats.org/officeDocument/2006/relationships/image" Target="../media/image5720.png"/><Relationship Id="rId9" Type="http://schemas.openxmlformats.org/officeDocument/2006/relationships/image" Target="../media/image5770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5.png"/><Relationship Id="rId3" Type="http://schemas.openxmlformats.org/officeDocument/2006/relationships/image" Target="../media/image5800.png"/><Relationship Id="rId7" Type="http://schemas.openxmlformats.org/officeDocument/2006/relationships/image" Target="../media/image584.png"/><Relationship Id="rId2" Type="http://schemas.openxmlformats.org/officeDocument/2006/relationships/image" Target="../media/image57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3.png"/><Relationship Id="rId5" Type="http://schemas.openxmlformats.org/officeDocument/2006/relationships/image" Target="../media/image582.png"/><Relationship Id="rId4" Type="http://schemas.openxmlformats.org/officeDocument/2006/relationships/image" Target="../media/image581.png"/><Relationship Id="rId9" Type="http://schemas.openxmlformats.org/officeDocument/2006/relationships/image" Target="../media/image586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3.png"/><Relationship Id="rId3" Type="http://schemas.openxmlformats.org/officeDocument/2006/relationships/image" Target="../media/image588.png"/><Relationship Id="rId7" Type="http://schemas.openxmlformats.org/officeDocument/2006/relationships/image" Target="../media/image592.png"/><Relationship Id="rId2" Type="http://schemas.openxmlformats.org/officeDocument/2006/relationships/image" Target="../media/image5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1.png"/><Relationship Id="rId5" Type="http://schemas.openxmlformats.org/officeDocument/2006/relationships/image" Target="../media/image590.png"/><Relationship Id="rId4" Type="http://schemas.openxmlformats.org/officeDocument/2006/relationships/image" Target="../media/image589.pn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6.png"/><Relationship Id="rId13" Type="http://schemas.openxmlformats.org/officeDocument/2006/relationships/image" Target="../media/image601.png"/><Relationship Id="rId3" Type="http://schemas.openxmlformats.org/officeDocument/2006/relationships/image" Target="../media/image5032.png"/><Relationship Id="rId7" Type="http://schemas.openxmlformats.org/officeDocument/2006/relationships/image" Target="../media/image595.png"/><Relationship Id="rId12" Type="http://schemas.openxmlformats.org/officeDocument/2006/relationships/image" Target="../media/image600.png"/><Relationship Id="rId2" Type="http://schemas.openxmlformats.org/officeDocument/2006/relationships/image" Target="../media/image50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4.png"/><Relationship Id="rId11" Type="http://schemas.openxmlformats.org/officeDocument/2006/relationships/image" Target="../media/image599.png"/><Relationship Id="rId5" Type="http://schemas.openxmlformats.org/officeDocument/2006/relationships/image" Target="../media/image5681.png"/><Relationship Id="rId10" Type="http://schemas.openxmlformats.org/officeDocument/2006/relationships/image" Target="../media/image598.png"/><Relationship Id="rId4" Type="http://schemas.openxmlformats.org/officeDocument/2006/relationships/image" Target="../media/image5050.png"/><Relationship Id="rId9" Type="http://schemas.openxmlformats.org/officeDocument/2006/relationships/image" Target="../media/image597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0.png"/><Relationship Id="rId2" Type="http://schemas.openxmlformats.org/officeDocument/2006/relationships/image" Target="../media/image50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0.png"/><Relationship Id="rId5" Type="http://schemas.openxmlformats.org/officeDocument/2006/relationships/image" Target="../media/image606.png"/><Relationship Id="rId4" Type="http://schemas.openxmlformats.org/officeDocument/2006/relationships/image" Target="../media/image5031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2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4.png"/><Relationship Id="rId4" Type="http://schemas.openxmlformats.org/officeDocument/2006/relationships/image" Target="../media/image6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3.png"/><Relationship Id="rId2" Type="http://schemas.openxmlformats.org/officeDocument/2006/relationships/image" Target="../media/image6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4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9.png"/><Relationship Id="rId2" Type="http://schemas.openxmlformats.org/officeDocument/2006/relationships/image" Target="../media/image6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2.png"/><Relationship Id="rId5" Type="http://schemas.openxmlformats.org/officeDocument/2006/relationships/image" Target="../media/image621.png"/><Relationship Id="rId4" Type="http://schemas.openxmlformats.org/officeDocument/2006/relationships/image" Target="../media/image620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9.png"/><Relationship Id="rId3" Type="http://schemas.openxmlformats.org/officeDocument/2006/relationships/image" Target="../media/image624.png"/><Relationship Id="rId7" Type="http://schemas.openxmlformats.org/officeDocument/2006/relationships/image" Target="../media/image628.png"/><Relationship Id="rId2" Type="http://schemas.openxmlformats.org/officeDocument/2006/relationships/image" Target="../media/image6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7.png"/><Relationship Id="rId11" Type="http://schemas.openxmlformats.org/officeDocument/2006/relationships/image" Target="../media/image632.png"/><Relationship Id="rId5" Type="http://schemas.openxmlformats.org/officeDocument/2006/relationships/image" Target="../media/image626.png"/><Relationship Id="rId10" Type="http://schemas.openxmlformats.org/officeDocument/2006/relationships/image" Target="../media/image631.png"/><Relationship Id="rId4" Type="http://schemas.openxmlformats.org/officeDocument/2006/relationships/image" Target="../media/image625.png"/><Relationship Id="rId9" Type="http://schemas.openxmlformats.org/officeDocument/2006/relationships/image" Target="../media/image630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7.png"/><Relationship Id="rId2" Type="http://schemas.openxmlformats.org/officeDocument/2006/relationships/image" Target="../media/image60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9.png"/><Relationship Id="rId4" Type="http://schemas.openxmlformats.org/officeDocument/2006/relationships/image" Target="../media/image608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5.png"/><Relationship Id="rId2" Type="http://schemas.openxmlformats.org/officeDocument/2006/relationships/image" Target="../media/image6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3.png"/><Relationship Id="rId5" Type="http://schemas.openxmlformats.org/officeDocument/2006/relationships/image" Target="../media/image617.png"/><Relationship Id="rId4" Type="http://schemas.openxmlformats.org/officeDocument/2006/relationships/image" Target="../media/image616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13" Type="http://schemas.openxmlformats.org/officeDocument/2006/relationships/image" Target="../media/image645.png"/><Relationship Id="rId3" Type="http://schemas.openxmlformats.org/officeDocument/2006/relationships/image" Target="../media/image635.png"/><Relationship Id="rId7" Type="http://schemas.openxmlformats.org/officeDocument/2006/relationships/image" Target="../media/image639.png"/><Relationship Id="rId12" Type="http://schemas.openxmlformats.org/officeDocument/2006/relationships/image" Target="../media/image644.png"/><Relationship Id="rId17" Type="http://schemas.openxmlformats.org/officeDocument/2006/relationships/image" Target="../media/image649.png"/><Relationship Id="rId2" Type="http://schemas.openxmlformats.org/officeDocument/2006/relationships/image" Target="../media/image634.png"/><Relationship Id="rId16" Type="http://schemas.openxmlformats.org/officeDocument/2006/relationships/image" Target="../media/image6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8.png"/><Relationship Id="rId11" Type="http://schemas.openxmlformats.org/officeDocument/2006/relationships/image" Target="../media/image643.png"/><Relationship Id="rId5" Type="http://schemas.openxmlformats.org/officeDocument/2006/relationships/image" Target="../media/image637.png"/><Relationship Id="rId15" Type="http://schemas.openxmlformats.org/officeDocument/2006/relationships/image" Target="../media/image647.png"/><Relationship Id="rId10" Type="http://schemas.openxmlformats.org/officeDocument/2006/relationships/image" Target="../media/image642.png"/><Relationship Id="rId4" Type="http://schemas.openxmlformats.org/officeDocument/2006/relationships/image" Target="../media/image636.png"/><Relationship Id="rId9" Type="http://schemas.openxmlformats.org/officeDocument/2006/relationships/image" Target="../media/image641.png"/><Relationship Id="rId14" Type="http://schemas.openxmlformats.org/officeDocument/2006/relationships/image" Target="../media/image646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20.png"/><Relationship Id="rId3" Type="http://schemas.openxmlformats.org/officeDocument/2006/relationships/image" Target="../media/image6370.png"/><Relationship Id="rId7" Type="http://schemas.openxmlformats.org/officeDocument/2006/relationships/image" Target="../media/image6410.png"/><Relationship Id="rId2" Type="http://schemas.openxmlformats.org/officeDocument/2006/relationships/image" Target="../media/image6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00.png"/><Relationship Id="rId5" Type="http://schemas.openxmlformats.org/officeDocument/2006/relationships/image" Target="../media/image6390.png"/><Relationship Id="rId10" Type="http://schemas.openxmlformats.org/officeDocument/2006/relationships/image" Target="../media/image6430.png"/><Relationship Id="rId4" Type="http://schemas.openxmlformats.org/officeDocument/2006/relationships/image" Target="../media/image6380.png"/><Relationship Id="rId9" Type="http://schemas.openxmlformats.org/officeDocument/2006/relationships/image" Target="../media/image607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6.png"/><Relationship Id="rId3" Type="http://schemas.openxmlformats.org/officeDocument/2006/relationships/image" Target="../media/image651.png"/><Relationship Id="rId7" Type="http://schemas.openxmlformats.org/officeDocument/2006/relationships/image" Target="../media/image655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4.png"/><Relationship Id="rId5" Type="http://schemas.openxmlformats.org/officeDocument/2006/relationships/image" Target="../media/image653.png"/><Relationship Id="rId4" Type="http://schemas.openxmlformats.org/officeDocument/2006/relationships/image" Target="../media/image652.png"/><Relationship Id="rId9" Type="http://schemas.openxmlformats.org/officeDocument/2006/relationships/image" Target="../media/image657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4.png"/><Relationship Id="rId3" Type="http://schemas.openxmlformats.org/officeDocument/2006/relationships/image" Target="../media/image659.png"/><Relationship Id="rId7" Type="http://schemas.openxmlformats.org/officeDocument/2006/relationships/image" Target="../media/image663.png"/><Relationship Id="rId2" Type="http://schemas.openxmlformats.org/officeDocument/2006/relationships/image" Target="../media/image6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2.png"/><Relationship Id="rId5" Type="http://schemas.openxmlformats.org/officeDocument/2006/relationships/image" Target="../media/image661.png"/><Relationship Id="rId10" Type="http://schemas.openxmlformats.org/officeDocument/2006/relationships/image" Target="../media/image666.png"/><Relationship Id="rId4" Type="http://schemas.openxmlformats.org/officeDocument/2006/relationships/image" Target="../media/image660.png"/><Relationship Id="rId9" Type="http://schemas.openxmlformats.org/officeDocument/2006/relationships/image" Target="../media/image665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50.png"/><Relationship Id="rId2" Type="http://schemas.openxmlformats.org/officeDocument/2006/relationships/image" Target="../media/image63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41.png"/><Relationship Id="rId4" Type="http://schemas.openxmlformats.org/officeDocument/2006/relationships/image" Target="../media/image6360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3.png"/><Relationship Id="rId18" Type="http://schemas.openxmlformats.org/officeDocument/2006/relationships/image" Target="../media/image110.png"/><Relationship Id="rId3" Type="http://schemas.openxmlformats.org/officeDocument/2006/relationships/image" Target="../media/image1030.png"/><Relationship Id="rId21" Type="http://schemas.openxmlformats.org/officeDocument/2006/relationships/image" Target="../media/image114.png"/><Relationship Id="rId17" Type="http://schemas.openxmlformats.org/officeDocument/2006/relationships/image" Target="../media/image1.png"/><Relationship Id="rId25" Type="http://schemas.openxmlformats.org/officeDocument/2006/relationships/image" Target="../media/image118.png"/><Relationship Id="rId2" Type="http://schemas.openxmlformats.org/officeDocument/2006/relationships/image" Target="../media/image1020.png"/><Relationship Id="rId16" Type="http://schemas.openxmlformats.org/officeDocument/2006/relationships/image" Target="../media/image109.png"/><Relationship Id="rId20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24" Type="http://schemas.openxmlformats.org/officeDocument/2006/relationships/image" Target="../media/image117.png"/><Relationship Id="rId15" Type="http://schemas.openxmlformats.org/officeDocument/2006/relationships/image" Target="../media/image108.png"/><Relationship Id="rId23" Type="http://schemas.openxmlformats.org/officeDocument/2006/relationships/image" Target="../media/image116.png"/><Relationship Id="rId19" Type="http://schemas.openxmlformats.org/officeDocument/2006/relationships/image" Target="../media/image111.png"/><Relationship Id="rId4" Type="http://schemas.openxmlformats.org/officeDocument/2006/relationships/image" Target="../media/image1040.png"/><Relationship Id="rId14" Type="http://schemas.openxmlformats.org/officeDocument/2006/relationships/image" Target="../media/image107.png"/><Relationship Id="rId22" Type="http://schemas.openxmlformats.org/officeDocument/2006/relationships/image" Target="../media/image115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50.png"/><Relationship Id="rId7" Type="http://schemas.openxmlformats.org/officeDocument/2006/relationships/image" Target="../media/image6490.png"/><Relationship Id="rId2" Type="http://schemas.openxmlformats.org/officeDocument/2006/relationships/image" Target="../media/image64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80.png"/><Relationship Id="rId5" Type="http://schemas.openxmlformats.org/officeDocument/2006/relationships/image" Target="../media/image6470.png"/><Relationship Id="rId4" Type="http://schemas.openxmlformats.org/officeDocument/2006/relationships/image" Target="../media/image6460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10.png"/><Relationship Id="rId2" Type="http://schemas.openxmlformats.org/officeDocument/2006/relationships/image" Target="../media/image65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30.png"/><Relationship Id="rId4" Type="http://schemas.openxmlformats.org/officeDocument/2006/relationships/image" Target="../media/image6520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0.png"/><Relationship Id="rId3" Type="http://schemas.openxmlformats.org/officeDocument/2006/relationships/image" Target="../media/image6550.png"/><Relationship Id="rId7" Type="http://schemas.openxmlformats.org/officeDocument/2006/relationships/image" Target="../media/image6590.png"/><Relationship Id="rId2" Type="http://schemas.openxmlformats.org/officeDocument/2006/relationships/image" Target="../media/image65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80.png"/><Relationship Id="rId5" Type="http://schemas.openxmlformats.org/officeDocument/2006/relationships/image" Target="../media/image6570.png"/><Relationship Id="rId4" Type="http://schemas.openxmlformats.org/officeDocument/2006/relationships/image" Target="../media/image6560.png"/><Relationship Id="rId9" Type="http://schemas.openxmlformats.org/officeDocument/2006/relationships/image" Target="../media/image6610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8.png"/><Relationship Id="rId3" Type="http://schemas.openxmlformats.org/officeDocument/2006/relationships/image" Target="../media/image6630.png"/><Relationship Id="rId7" Type="http://schemas.openxmlformats.org/officeDocument/2006/relationships/image" Target="../media/image667.png"/><Relationship Id="rId2" Type="http://schemas.openxmlformats.org/officeDocument/2006/relationships/image" Target="../media/image66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60.png"/><Relationship Id="rId11" Type="http://schemas.openxmlformats.org/officeDocument/2006/relationships/image" Target="../media/image671.png"/><Relationship Id="rId5" Type="http://schemas.openxmlformats.org/officeDocument/2006/relationships/image" Target="../media/image6650.png"/><Relationship Id="rId10" Type="http://schemas.openxmlformats.org/officeDocument/2006/relationships/image" Target="../media/image670.png"/><Relationship Id="rId4" Type="http://schemas.openxmlformats.org/officeDocument/2006/relationships/image" Target="../media/image6640.png"/><Relationship Id="rId9" Type="http://schemas.openxmlformats.org/officeDocument/2006/relationships/image" Target="../media/image669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3.png"/><Relationship Id="rId2" Type="http://schemas.openxmlformats.org/officeDocument/2006/relationships/image" Target="../media/image6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50.png"/><Relationship Id="rId5" Type="http://schemas.openxmlformats.org/officeDocument/2006/relationships/image" Target="../media/image675.png"/><Relationship Id="rId4" Type="http://schemas.openxmlformats.org/officeDocument/2006/relationships/image" Target="../media/image674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6.png"/><Relationship Id="rId7" Type="http://schemas.openxmlformats.org/officeDocument/2006/relationships/image" Target="../media/image680.png"/><Relationship Id="rId2" Type="http://schemas.openxmlformats.org/officeDocument/2006/relationships/image" Target="../media/image6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9.png"/><Relationship Id="rId5" Type="http://schemas.openxmlformats.org/officeDocument/2006/relationships/image" Target="../media/image678.png"/><Relationship Id="rId4" Type="http://schemas.openxmlformats.org/officeDocument/2006/relationships/image" Target="../media/image677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7.png"/><Relationship Id="rId3" Type="http://schemas.openxmlformats.org/officeDocument/2006/relationships/image" Target="../media/image682.png"/><Relationship Id="rId7" Type="http://schemas.openxmlformats.org/officeDocument/2006/relationships/image" Target="../media/image686.png"/><Relationship Id="rId2" Type="http://schemas.openxmlformats.org/officeDocument/2006/relationships/image" Target="../media/image6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5.png"/><Relationship Id="rId5" Type="http://schemas.openxmlformats.org/officeDocument/2006/relationships/image" Target="../media/image684.png"/><Relationship Id="rId10" Type="http://schemas.openxmlformats.org/officeDocument/2006/relationships/image" Target="../media/image689.png"/><Relationship Id="rId4" Type="http://schemas.openxmlformats.org/officeDocument/2006/relationships/image" Target="../media/image683.png"/><Relationship Id="rId9" Type="http://schemas.openxmlformats.org/officeDocument/2006/relationships/image" Target="../media/image688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5.png"/><Relationship Id="rId3" Type="http://schemas.openxmlformats.org/officeDocument/2006/relationships/image" Target="../media/image691.png"/><Relationship Id="rId7" Type="http://schemas.openxmlformats.org/officeDocument/2006/relationships/image" Target="../media/image694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3.png"/><Relationship Id="rId5" Type="http://schemas.openxmlformats.org/officeDocument/2006/relationships/image" Target="../media/image692.png"/><Relationship Id="rId4" Type="http://schemas.openxmlformats.org/officeDocument/2006/relationships/image" Target="../media/image6590.png"/><Relationship Id="rId9" Type="http://schemas.openxmlformats.org/officeDocument/2006/relationships/image" Target="../media/image69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" Type="http://schemas.openxmlformats.org/officeDocument/2006/relationships/image" Target="../media/image1150.png"/><Relationship Id="rId21" Type="http://schemas.openxmlformats.org/officeDocument/2006/relationships/image" Target="../media/image133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image" Target="../media/image1140.png"/><Relationship Id="rId16" Type="http://schemas.openxmlformats.org/officeDocument/2006/relationships/image" Target="../media/image128.png"/><Relationship Id="rId20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0.png"/><Relationship Id="rId11" Type="http://schemas.openxmlformats.org/officeDocument/2006/relationships/image" Target="../media/image123.png"/><Relationship Id="rId5" Type="http://schemas.openxmlformats.org/officeDocument/2006/relationships/image" Target="../media/image1170.png"/><Relationship Id="rId15" Type="http://schemas.openxmlformats.org/officeDocument/2006/relationships/image" Target="../media/image127.png"/><Relationship Id="rId10" Type="http://schemas.openxmlformats.org/officeDocument/2006/relationships/image" Target="../media/image122.png"/><Relationship Id="rId19" Type="http://schemas.openxmlformats.org/officeDocument/2006/relationships/image" Target="../media/image131.png"/><Relationship Id="rId4" Type="http://schemas.openxmlformats.org/officeDocument/2006/relationships/image" Target="../media/image1160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2.png"/><Relationship Id="rId3" Type="http://schemas.openxmlformats.org/officeDocument/2006/relationships/image" Target="../media/image684.png"/><Relationship Id="rId7" Type="http://schemas.openxmlformats.org/officeDocument/2006/relationships/image" Target="../media/image701.png"/><Relationship Id="rId2" Type="http://schemas.openxmlformats.org/officeDocument/2006/relationships/image" Target="../media/image6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0.png"/><Relationship Id="rId5" Type="http://schemas.openxmlformats.org/officeDocument/2006/relationships/image" Target="../media/image699.png"/><Relationship Id="rId10" Type="http://schemas.openxmlformats.org/officeDocument/2006/relationships/image" Target="../media/image704.png"/><Relationship Id="rId4" Type="http://schemas.openxmlformats.org/officeDocument/2006/relationships/image" Target="../media/image698.png"/><Relationship Id="rId9" Type="http://schemas.openxmlformats.org/officeDocument/2006/relationships/image" Target="../media/image703.png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1.png"/><Relationship Id="rId13" Type="http://schemas.openxmlformats.org/officeDocument/2006/relationships/image" Target="../media/image716.png"/><Relationship Id="rId3" Type="http://schemas.openxmlformats.org/officeDocument/2006/relationships/image" Target="../media/image706.png"/><Relationship Id="rId7" Type="http://schemas.openxmlformats.org/officeDocument/2006/relationships/image" Target="../media/image710.png"/><Relationship Id="rId12" Type="http://schemas.openxmlformats.org/officeDocument/2006/relationships/image" Target="../media/image715.png"/><Relationship Id="rId2" Type="http://schemas.openxmlformats.org/officeDocument/2006/relationships/image" Target="../media/image7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9.png"/><Relationship Id="rId11" Type="http://schemas.openxmlformats.org/officeDocument/2006/relationships/image" Target="../media/image714.png"/><Relationship Id="rId5" Type="http://schemas.openxmlformats.org/officeDocument/2006/relationships/image" Target="../media/image708.png"/><Relationship Id="rId10" Type="http://schemas.openxmlformats.org/officeDocument/2006/relationships/image" Target="../media/image713.png"/><Relationship Id="rId4" Type="http://schemas.openxmlformats.org/officeDocument/2006/relationships/image" Target="../media/image707.png"/><Relationship Id="rId9" Type="http://schemas.openxmlformats.org/officeDocument/2006/relationships/image" Target="../media/image712.png"/><Relationship Id="rId14" Type="http://schemas.openxmlformats.org/officeDocument/2006/relationships/image" Target="../media/image717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1.png"/><Relationship Id="rId13" Type="http://schemas.openxmlformats.org/officeDocument/2006/relationships/image" Target="../media/image716.png"/><Relationship Id="rId18" Type="http://schemas.openxmlformats.org/officeDocument/2006/relationships/image" Target="../media/image721.png"/><Relationship Id="rId3" Type="http://schemas.openxmlformats.org/officeDocument/2006/relationships/image" Target="../media/image706.png"/><Relationship Id="rId7" Type="http://schemas.openxmlformats.org/officeDocument/2006/relationships/image" Target="../media/image710.png"/><Relationship Id="rId12" Type="http://schemas.openxmlformats.org/officeDocument/2006/relationships/image" Target="../media/image715.png"/><Relationship Id="rId17" Type="http://schemas.openxmlformats.org/officeDocument/2006/relationships/image" Target="../media/image720.png"/><Relationship Id="rId2" Type="http://schemas.openxmlformats.org/officeDocument/2006/relationships/image" Target="../media/image705.png"/><Relationship Id="rId16" Type="http://schemas.openxmlformats.org/officeDocument/2006/relationships/image" Target="../media/image7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9.png"/><Relationship Id="rId11" Type="http://schemas.openxmlformats.org/officeDocument/2006/relationships/image" Target="../media/image714.png"/><Relationship Id="rId5" Type="http://schemas.openxmlformats.org/officeDocument/2006/relationships/image" Target="../media/image708.png"/><Relationship Id="rId15" Type="http://schemas.openxmlformats.org/officeDocument/2006/relationships/image" Target="../media/image718.png"/><Relationship Id="rId10" Type="http://schemas.openxmlformats.org/officeDocument/2006/relationships/image" Target="../media/image713.png"/><Relationship Id="rId4" Type="http://schemas.openxmlformats.org/officeDocument/2006/relationships/image" Target="../media/image707.png"/><Relationship Id="rId9" Type="http://schemas.openxmlformats.org/officeDocument/2006/relationships/image" Target="../media/image712.png"/><Relationship Id="rId14" Type="http://schemas.openxmlformats.org/officeDocument/2006/relationships/image" Target="../media/image717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3.png"/><Relationship Id="rId2" Type="http://schemas.openxmlformats.org/officeDocument/2006/relationships/image" Target="../media/image7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4.png"/><Relationship Id="rId4" Type="http://schemas.openxmlformats.org/officeDocument/2006/relationships/image" Target="../media/image717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5.png"/><Relationship Id="rId2" Type="http://schemas.openxmlformats.org/officeDocument/2006/relationships/image" Target="../media/image59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6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8.png"/><Relationship Id="rId7" Type="http://schemas.openxmlformats.org/officeDocument/2006/relationships/image" Target="../media/image732.png"/><Relationship Id="rId2" Type="http://schemas.openxmlformats.org/officeDocument/2006/relationships/image" Target="../media/image7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1.png"/><Relationship Id="rId5" Type="http://schemas.openxmlformats.org/officeDocument/2006/relationships/image" Target="../media/image730.png"/><Relationship Id="rId4" Type="http://schemas.openxmlformats.org/officeDocument/2006/relationships/image" Target="../media/image729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8.png"/><Relationship Id="rId3" Type="http://schemas.openxmlformats.org/officeDocument/2006/relationships/image" Target="../media/image733.png"/><Relationship Id="rId7" Type="http://schemas.openxmlformats.org/officeDocument/2006/relationships/image" Target="../media/image737.png"/><Relationship Id="rId2" Type="http://schemas.openxmlformats.org/officeDocument/2006/relationships/image" Target="../media/image7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6.png"/><Relationship Id="rId5" Type="http://schemas.openxmlformats.org/officeDocument/2006/relationships/image" Target="../media/image735.png"/><Relationship Id="rId4" Type="http://schemas.openxmlformats.org/officeDocument/2006/relationships/image" Target="../media/image734.png"/><Relationship Id="rId9" Type="http://schemas.openxmlformats.org/officeDocument/2006/relationships/image" Target="../media/image739.png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6.png"/><Relationship Id="rId3" Type="http://schemas.openxmlformats.org/officeDocument/2006/relationships/image" Target="../media/image741.png"/><Relationship Id="rId7" Type="http://schemas.openxmlformats.org/officeDocument/2006/relationships/image" Target="../media/image745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4.png"/><Relationship Id="rId5" Type="http://schemas.openxmlformats.org/officeDocument/2006/relationships/image" Target="../media/image743.png"/><Relationship Id="rId4" Type="http://schemas.openxmlformats.org/officeDocument/2006/relationships/image" Target="../media/image742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8.png"/><Relationship Id="rId2" Type="http://schemas.openxmlformats.org/officeDocument/2006/relationships/image" Target="../media/image7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0.png"/><Relationship Id="rId4" Type="http://schemas.openxmlformats.org/officeDocument/2006/relationships/image" Target="../media/image74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50.png"/><Relationship Id="rId13" Type="http://schemas.openxmlformats.org/officeDocument/2006/relationships/image" Target="../media/image7500.png"/><Relationship Id="rId3" Type="http://schemas.openxmlformats.org/officeDocument/2006/relationships/image" Target="../media/image7410.png"/><Relationship Id="rId7" Type="http://schemas.openxmlformats.org/officeDocument/2006/relationships/image" Target="../media/image7440.png"/><Relationship Id="rId12" Type="http://schemas.openxmlformats.org/officeDocument/2006/relationships/image" Target="../media/image7490.png"/><Relationship Id="rId2" Type="http://schemas.openxmlformats.org/officeDocument/2006/relationships/image" Target="../media/image74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30.png"/><Relationship Id="rId11" Type="http://schemas.openxmlformats.org/officeDocument/2006/relationships/image" Target="../media/image7480.png"/><Relationship Id="rId5" Type="http://schemas.openxmlformats.org/officeDocument/2006/relationships/image" Target="../media/image7420.png"/><Relationship Id="rId10" Type="http://schemas.openxmlformats.org/officeDocument/2006/relationships/image" Target="../media/image7470.png"/><Relationship Id="rId4" Type="http://schemas.openxmlformats.org/officeDocument/2006/relationships/image" Target="../media/image680.png"/><Relationship Id="rId9" Type="http://schemas.openxmlformats.org/officeDocument/2006/relationships/image" Target="../media/image7460.png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80.png"/><Relationship Id="rId13" Type="http://schemas.openxmlformats.org/officeDocument/2006/relationships/image" Target="../media/image759.png"/><Relationship Id="rId18" Type="http://schemas.openxmlformats.org/officeDocument/2006/relationships/image" Target="../media/image764.png"/><Relationship Id="rId3" Type="http://schemas.openxmlformats.org/officeDocument/2006/relationships/image" Target="../media/image7410.png"/><Relationship Id="rId21" Type="http://schemas.openxmlformats.org/officeDocument/2006/relationships/image" Target="../media/image767.png"/><Relationship Id="rId7" Type="http://schemas.openxmlformats.org/officeDocument/2006/relationships/image" Target="../media/image755.png"/><Relationship Id="rId12" Type="http://schemas.openxmlformats.org/officeDocument/2006/relationships/image" Target="../media/image758.png"/><Relationship Id="rId17" Type="http://schemas.openxmlformats.org/officeDocument/2006/relationships/image" Target="../media/image763.png"/><Relationship Id="rId2" Type="http://schemas.openxmlformats.org/officeDocument/2006/relationships/image" Target="../media/image751.png"/><Relationship Id="rId16" Type="http://schemas.openxmlformats.org/officeDocument/2006/relationships/image" Target="../media/image762.png"/><Relationship Id="rId20" Type="http://schemas.openxmlformats.org/officeDocument/2006/relationships/image" Target="../media/image7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4.png"/><Relationship Id="rId11" Type="http://schemas.openxmlformats.org/officeDocument/2006/relationships/image" Target="../media/image681.png"/><Relationship Id="rId5" Type="http://schemas.openxmlformats.org/officeDocument/2006/relationships/image" Target="../media/image753.png"/><Relationship Id="rId15" Type="http://schemas.openxmlformats.org/officeDocument/2006/relationships/image" Target="../media/image761.png"/><Relationship Id="rId23" Type="http://schemas.openxmlformats.org/officeDocument/2006/relationships/image" Target="../media/image768.png"/><Relationship Id="rId10" Type="http://schemas.openxmlformats.org/officeDocument/2006/relationships/image" Target="../media/image757.png"/><Relationship Id="rId19" Type="http://schemas.openxmlformats.org/officeDocument/2006/relationships/image" Target="../media/image765.png"/><Relationship Id="rId4" Type="http://schemas.openxmlformats.org/officeDocument/2006/relationships/image" Target="../media/image752.png"/><Relationship Id="rId9" Type="http://schemas.openxmlformats.org/officeDocument/2006/relationships/image" Target="../media/image756.png"/><Relationship Id="rId14" Type="http://schemas.openxmlformats.org/officeDocument/2006/relationships/image" Target="../media/image760.png"/><Relationship Id="rId22" Type="http://schemas.openxmlformats.org/officeDocument/2006/relationships/image" Target="../media/image7420.png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50.png"/><Relationship Id="rId3" Type="http://schemas.openxmlformats.org/officeDocument/2006/relationships/image" Target="../media/image7410.png"/><Relationship Id="rId7" Type="http://schemas.openxmlformats.org/officeDocument/2006/relationships/image" Target="../media/image7440.png"/><Relationship Id="rId12" Type="http://schemas.openxmlformats.org/officeDocument/2006/relationships/image" Target="../media/image773.png"/><Relationship Id="rId2" Type="http://schemas.openxmlformats.org/officeDocument/2006/relationships/image" Target="../media/image7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30.png"/><Relationship Id="rId11" Type="http://schemas.openxmlformats.org/officeDocument/2006/relationships/image" Target="../media/image772.png"/><Relationship Id="rId5" Type="http://schemas.openxmlformats.org/officeDocument/2006/relationships/image" Target="../media/image7420.png"/><Relationship Id="rId10" Type="http://schemas.openxmlformats.org/officeDocument/2006/relationships/image" Target="../media/image771.png"/><Relationship Id="rId4" Type="http://schemas.openxmlformats.org/officeDocument/2006/relationships/image" Target="../media/image680.png"/><Relationship Id="rId9" Type="http://schemas.openxmlformats.org/officeDocument/2006/relationships/image" Target="../media/image770.png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0.png"/><Relationship Id="rId13" Type="http://schemas.openxmlformats.org/officeDocument/2006/relationships/image" Target="../media/image7410.png"/><Relationship Id="rId3" Type="http://schemas.openxmlformats.org/officeDocument/2006/relationships/image" Target="../media/image775.png"/><Relationship Id="rId7" Type="http://schemas.openxmlformats.org/officeDocument/2006/relationships/image" Target="../media/image779.png"/><Relationship Id="rId12" Type="http://schemas.openxmlformats.org/officeDocument/2006/relationships/image" Target="../media/image783.png"/><Relationship Id="rId2" Type="http://schemas.openxmlformats.org/officeDocument/2006/relationships/image" Target="../media/image7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8.png"/><Relationship Id="rId11" Type="http://schemas.openxmlformats.org/officeDocument/2006/relationships/image" Target="../media/image782.png"/><Relationship Id="rId5" Type="http://schemas.openxmlformats.org/officeDocument/2006/relationships/image" Target="../media/image777.png"/><Relationship Id="rId15" Type="http://schemas.openxmlformats.org/officeDocument/2006/relationships/image" Target="../media/image784.png"/><Relationship Id="rId10" Type="http://schemas.openxmlformats.org/officeDocument/2006/relationships/image" Target="../media/image781.png"/><Relationship Id="rId4" Type="http://schemas.openxmlformats.org/officeDocument/2006/relationships/image" Target="../media/image776.png"/><Relationship Id="rId9" Type="http://schemas.openxmlformats.org/officeDocument/2006/relationships/image" Target="../media/image6560.png"/><Relationship Id="rId14" Type="http://schemas.openxmlformats.org/officeDocument/2006/relationships/image" Target="../media/image680.png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1.png"/><Relationship Id="rId3" Type="http://schemas.openxmlformats.org/officeDocument/2006/relationships/image" Target="../media/image786.png"/><Relationship Id="rId7" Type="http://schemas.openxmlformats.org/officeDocument/2006/relationships/image" Target="../media/image790.png"/><Relationship Id="rId2" Type="http://schemas.openxmlformats.org/officeDocument/2006/relationships/image" Target="../media/image7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9.png"/><Relationship Id="rId5" Type="http://schemas.openxmlformats.org/officeDocument/2006/relationships/image" Target="../media/image788.png"/><Relationship Id="rId10" Type="http://schemas.openxmlformats.org/officeDocument/2006/relationships/image" Target="../media/image793.png"/><Relationship Id="rId4" Type="http://schemas.openxmlformats.org/officeDocument/2006/relationships/image" Target="../media/image787.png"/><Relationship Id="rId9" Type="http://schemas.openxmlformats.org/officeDocument/2006/relationships/image" Target="../media/image792.pn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13" Type="http://schemas.openxmlformats.org/officeDocument/2006/relationships/image" Target="../media/image804.png"/><Relationship Id="rId3" Type="http://schemas.openxmlformats.org/officeDocument/2006/relationships/image" Target="../media/image795.png"/><Relationship Id="rId7" Type="http://schemas.openxmlformats.org/officeDocument/2006/relationships/image" Target="../media/image799.png"/><Relationship Id="rId12" Type="http://schemas.openxmlformats.org/officeDocument/2006/relationships/image" Target="../media/image803.png"/><Relationship Id="rId17" Type="http://schemas.openxmlformats.org/officeDocument/2006/relationships/image" Target="../media/image808.png"/><Relationship Id="rId2" Type="http://schemas.openxmlformats.org/officeDocument/2006/relationships/image" Target="../media/image794.png"/><Relationship Id="rId16" Type="http://schemas.openxmlformats.org/officeDocument/2006/relationships/image" Target="../media/image8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8.png"/><Relationship Id="rId11" Type="http://schemas.openxmlformats.org/officeDocument/2006/relationships/image" Target="../media/image802.png"/><Relationship Id="rId5" Type="http://schemas.openxmlformats.org/officeDocument/2006/relationships/image" Target="../media/image797.png"/><Relationship Id="rId15" Type="http://schemas.openxmlformats.org/officeDocument/2006/relationships/image" Target="../media/image806.png"/><Relationship Id="rId10" Type="http://schemas.openxmlformats.org/officeDocument/2006/relationships/image" Target="../media/image801.png"/><Relationship Id="rId4" Type="http://schemas.openxmlformats.org/officeDocument/2006/relationships/image" Target="../media/image796.png"/><Relationship Id="rId9" Type="http://schemas.openxmlformats.org/officeDocument/2006/relationships/image" Target="../media/image786.png"/><Relationship Id="rId14" Type="http://schemas.openxmlformats.org/officeDocument/2006/relationships/image" Target="../media/image805.png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5.png"/><Relationship Id="rId3" Type="http://schemas.openxmlformats.org/officeDocument/2006/relationships/image" Target="../media/image810.png"/><Relationship Id="rId7" Type="http://schemas.openxmlformats.org/officeDocument/2006/relationships/image" Target="../media/image814.png"/><Relationship Id="rId2" Type="http://schemas.openxmlformats.org/officeDocument/2006/relationships/image" Target="../media/image8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3.png"/><Relationship Id="rId5" Type="http://schemas.openxmlformats.org/officeDocument/2006/relationships/image" Target="../media/image812.png"/><Relationship Id="rId4" Type="http://schemas.openxmlformats.org/officeDocument/2006/relationships/image" Target="../media/image811.png"/><Relationship Id="rId9" Type="http://schemas.openxmlformats.org/officeDocument/2006/relationships/image" Target="../media/image816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1.png"/><Relationship Id="rId2" Type="http://schemas.openxmlformats.org/officeDocument/2006/relationships/image" Target="../media/image80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20.png"/><Relationship Id="rId4" Type="http://schemas.openxmlformats.org/officeDocument/2006/relationships/image" Target="../media/image8110.png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8.png"/><Relationship Id="rId7" Type="http://schemas.openxmlformats.org/officeDocument/2006/relationships/image" Target="../media/image822.png"/><Relationship Id="rId2" Type="http://schemas.openxmlformats.org/officeDocument/2006/relationships/image" Target="../media/image8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1.png"/><Relationship Id="rId5" Type="http://schemas.openxmlformats.org/officeDocument/2006/relationships/image" Target="../media/image820.png"/><Relationship Id="rId4" Type="http://schemas.openxmlformats.org/officeDocument/2006/relationships/image" Target="../media/image81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18" Type="http://schemas.openxmlformats.org/officeDocument/2006/relationships/image" Target="../media/image15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" Type="http://schemas.openxmlformats.org/officeDocument/2006/relationships/image" Target="../media/image141.png"/><Relationship Id="rId16" Type="http://schemas.openxmlformats.org/officeDocument/2006/relationships/image" Target="../media/image155.png"/><Relationship Id="rId20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5" Type="http://schemas.openxmlformats.org/officeDocument/2006/relationships/image" Target="../media/image154.png"/><Relationship Id="rId10" Type="http://schemas.openxmlformats.org/officeDocument/2006/relationships/image" Target="../media/image149.png"/><Relationship Id="rId19" Type="http://schemas.openxmlformats.org/officeDocument/2006/relationships/image" Target="../media/image158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5.png"/><Relationship Id="rId3" Type="http://schemas.openxmlformats.org/officeDocument/2006/relationships/image" Target="../media/image8140.png"/><Relationship Id="rId7" Type="http://schemas.openxmlformats.org/officeDocument/2006/relationships/image" Target="../media/image824.png"/><Relationship Id="rId2" Type="http://schemas.openxmlformats.org/officeDocument/2006/relationships/image" Target="../media/image8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3.png"/><Relationship Id="rId5" Type="http://schemas.openxmlformats.org/officeDocument/2006/relationships/image" Target="../media/image7450.png"/><Relationship Id="rId4" Type="http://schemas.openxmlformats.org/officeDocument/2006/relationships/image" Target="../media/image8150.png"/><Relationship Id="rId9" Type="http://schemas.openxmlformats.org/officeDocument/2006/relationships/image" Target="../media/image8180.png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50.png"/><Relationship Id="rId13" Type="http://schemas.openxmlformats.org/officeDocument/2006/relationships/image" Target="../media/image830.png"/><Relationship Id="rId3" Type="http://schemas.openxmlformats.org/officeDocument/2006/relationships/image" Target="../media/image8200.png"/><Relationship Id="rId7" Type="http://schemas.openxmlformats.org/officeDocument/2006/relationships/image" Target="../media/image8240.png"/><Relationship Id="rId12" Type="http://schemas.openxmlformats.org/officeDocument/2006/relationships/image" Target="../media/image829.png"/><Relationship Id="rId2" Type="http://schemas.openxmlformats.org/officeDocument/2006/relationships/image" Target="../media/image81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30.png"/><Relationship Id="rId11" Type="http://schemas.openxmlformats.org/officeDocument/2006/relationships/image" Target="../media/image828.png"/><Relationship Id="rId5" Type="http://schemas.openxmlformats.org/officeDocument/2006/relationships/image" Target="../media/image8220.png"/><Relationship Id="rId15" Type="http://schemas.openxmlformats.org/officeDocument/2006/relationships/image" Target="../media/image832.png"/><Relationship Id="rId10" Type="http://schemas.openxmlformats.org/officeDocument/2006/relationships/image" Target="../media/image827.png"/><Relationship Id="rId4" Type="http://schemas.openxmlformats.org/officeDocument/2006/relationships/image" Target="../media/image8210.png"/><Relationship Id="rId9" Type="http://schemas.openxmlformats.org/officeDocument/2006/relationships/image" Target="../media/image826.png"/><Relationship Id="rId14" Type="http://schemas.openxmlformats.org/officeDocument/2006/relationships/image" Target="../media/image831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4.png"/><Relationship Id="rId2" Type="http://schemas.openxmlformats.org/officeDocument/2006/relationships/image" Target="../media/image8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5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8.png"/><Relationship Id="rId7" Type="http://schemas.openxmlformats.org/officeDocument/2006/relationships/image" Target="../media/image732.png"/><Relationship Id="rId2" Type="http://schemas.openxmlformats.org/officeDocument/2006/relationships/image" Target="../media/image7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1.png"/><Relationship Id="rId5" Type="http://schemas.openxmlformats.org/officeDocument/2006/relationships/image" Target="../media/image730.png"/><Relationship Id="rId4" Type="http://schemas.openxmlformats.org/officeDocument/2006/relationships/image" Target="../media/image729.pn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1.png"/><Relationship Id="rId3" Type="http://schemas.openxmlformats.org/officeDocument/2006/relationships/image" Target="../media/image837.png"/><Relationship Id="rId7" Type="http://schemas.openxmlformats.org/officeDocument/2006/relationships/image" Target="../media/image840.png"/><Relationship Id="rId2" Type="http://schemas.openxmlformats.org/officeDocument/2006/relationships/image" Target="../media/image8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9.png"/><Relationship Id="rId11" Type="http://schemas.openxmlformats.org/officeDocument/2006/relationships/image" Target="../media/image844.png"/><Relationship Id="rId5" Type="http://schemas.openxmlformats.org/officeDocument/2006/relationships/image" Target="../media/image838.png"/><Relationship Id="rId10" Type="http://schemas.openxmlformats.org/officeDocument/2006/relationships/image" Target="../media/image843.png"/><Relationship Id="rId4" Type="http://schemas.openxmlformats.org/officeDocument/2006/relationships/image" Target="../media/image709.png"/><Relationship Id="rId9" Type="http://schemas.openxmlformats.org/officeDocument/2006/relationships/image" Target="../media/image842.png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6.png"/><Relationship Id="rId3" Type="http://schemas.openxmlformats.org/officeDocument/2006/relationships/image" Target="../media/image837.png"/><Relationship Id="rId7" Type="http://schemas.openxmlformats.org/officeDocument/2006/relationships/image" Target="../media/image840.png"/><Relationship Id="rId2" Type="http://schemas.openxmlformats.org/officeDocument/2006/relationships/image" Target="../media/image8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5.png"/><Relationship Id="rId5" Type="http://schemas.openxmlformats.org/officeDocument/2006/relationships/image" Target="../media/image838.png"/><Relationship Id="rId10" Type="http://schemas.openxmlformats.org/officeDocument/2006/relationships/image" Target="../media/image848.png"/><Relationship Id="rId4" Type="http://schemas.openxmlformats.org/officeDocument/2006/relationships/image" Target="../media/image709.png"/><Relationship Id="rId9" Type="http://schemas.openxmlformats.org/officeDocument/2006/relationships/image" Target="../media/image847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9.png"/><Relationship Id="rId2" Type="http://schemas.openxmlformats.org/officeDocument/2006/relationships/image" Target="../media/image8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1.png"/><Relationship Id="rId4" Type="http://schemas.openxmlformats.org/officeDocument/2006/relationships/image" Target="../media/image8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6.png"/><Relationship Id="rId3" Type="http://schemas.openxmlformats.org/officeDocument/2006/relationships/image" Target="../media/image683.png"/><Relationship Id="rId7" Type="http://schemas.openxmlformats.org/officeDocument/2006/relationships/image" Target="../media/image855.png"/><Relationship Id="rId2" Type="http://schemas.openxmlformats.org/officeDocument/2006/relationships/image" Target="../media/image8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4.png"/><Relationship Id="rId5" Type="http://schemas.openxmlformats.org/officeDocument/2006/relationships/image" Target="../media/image853.png"/><Relationship Id="rId10" Type="http://schemas.openxmlformats.org/officeDocument/2006/relationships/image" Target="../media/image847.png"/><Relationship Id="rId4" Type="http://schemas.openxmlformats.org/officeDocument/2006/relationships/image" Target="../media/image852.png"/><Relationship Id="rId9" Type="http://schemas.openxmlformats.org/officeDocument/2006/relationships/image" Target="../media/image857.png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4.png"/><Relationship Id="rId13" Type="http://schemas.openxmlformats.org/officeDocument/2006/relationships/image" Target="../media/image869.png"/><Relationship Id="rId18" Type="http://schemas.openxmlformats.org/officeDocument/2006/relationships/image" Target="../media/image874.png"/><Relationship Id="rId3" Type="http://schemas.openxmlformats.org/officeDocument/2006/relationships/image" Target="../media/image859.png"/><Relationship Id="rId7" Type="http://schemas.openxmlformats.org/officeDocument/2006/relationships/image" Target="../media/image863.png"/><Relationship Id="rId12" Type="http://schemas.openxmlformats.org/officeDocument/2006/relationships/image" Target="../media/image868.png"/><Relationship Id="rId17" Type="http://schemas.openxmlformats.org/officeDocument/2006/relationships/image" Target="../media/image873.png"/><Relationship Id="rId2" Type="http://schemas.openxmlformats.org/officeDocument/2006/relationships/image" Target="../media/image858.png"/><Relationship Id="rId16" Type="http://schemas.openxmlformats.org/officeDocument/2006/relationships/image" Target="../media/image872.png"/><Relationship Id="rId20" Type="http://schemas.openxmlformats.org/officeDocument/2006/relationships/image" Target="../media/image8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2.png"/><Relationship Id="rId11" Type="http://schemas.openxmlformats.org/officeDocument/2006/relationships/image" Target="../media/image867.png"/><Relationship Id="rId5" Type="http://schemas.openxmlformats.org/officeDocument/2006/relationships/image" Target="../media/image861.png"/><Relationship Id="rId15" Type="http://schemas.openxmlformats.org/officeDocument/2006/relationships/image" Target="../media/image871.png"/><Relationship Id="rId10" Type="http://schemas.openxmlformats.org/officeDocument/2006/relationships/image" Target="../media/image866.png"/><Relationship Id="rId19" Type="http://schemas.openxmlformats.org/officeDocument/2006/relationships/image" Target="../media/image875.png"/><Relationship Id="rId4" Type="http://schemas.openxmlformats.org/officeDocument/2006/relationships/image" Target="../media/image860.png"/><Relationship Id="rId9" Type="http://schemas.openxmlformats.org/officeDocument/2006/relationships/image" Target="../media/image865.png"/><Relationship Id="rId14" Type="http://schemas.openxmlformats.org/officeDocument/2006/relationships/image" Target="../media/image870.pn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3.png"/><Relationship Id="rId3" Type="http://schemas.openxmlformats.org/officeDocument/2006/relationships/image" Target="../media/image878.png"/><Relationship Id="rId7" Type="http://schemas.openxmlformats.org/officeDocument/2006/relationships/image" Target="../media/image882.png"/><Relationship Id="rId2" Type="http://schemas.openxmlformats.org/officeDocument/2006/relationships/image" Target="../media/image8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1.png"/><Relationship Id="rId5" Type="http://schemas.openxmlformats.org/officeDocument/2006/relationships/image" Target="../media/image880.png"/><Relationship Id="rId4" Type="http://schemas.openxmlformats.org/officeDocument/2006/relationships/image" Target="../media/image879.png"/><Relationship Id="rId9" Type="http://schemas.openxmlformats.org/officeDocument/2006/relationships/image" Target="../media/image884.pn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8.png"/><Relationship Id="rId3" Type="http://schemas.openxmlformats.org/officeDocument/2006/relationships/image" Target="../media/image7270.png"/><Relationship Id="rId7" Type="http://schemas.openxmlformats.org/officeDocument/2006/relationships/image" Target="../media/image887.png"/><Relationship Id="rId2" Type="http://schemas.openxmlformats.org/officeDocument/2006/relationships/image" Target="../media/image50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6.png"/><Relationship Id="rId5" Type="http://schemas.openxmlformats.org/officeDocument/2006/relationships/image" Target="../media/image885.png"/><Relationship Id="rId4" Type="http://schemas.openxmlformats.org/officeDocument/2006/relationships/image" Target="../media/image8330.png"/><Relationship Id="rId9" Type="http://schemas.openxmlformats.org/officeDocument/2006/relationships/image" Target="../media/image889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1.png"/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2.png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4.png"/><Relationship Id="rId2" Type="http://schemas.openxmlformats.org/officeDocument/2006/relationships/image" Target="../media/image8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5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7.png"/><Relationship Id="rId7" Type="http://schemas.openxmlformats.org/officeDocument/2006/relationships/image" Target="../media/image901.png"/><Relationship Id="rId2" Type="http://schemas.openxmlformats.org/officeDocument/2006/relationships/image" Target="../media/image8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0.png"/><Relationship Id="rId5" Type="http://schemas.openxmlformats.org/officeDocument/2006/relationships/image" Target="../media/image899.png"/><Relationship Id="rId4" Type="http://schemas.openxmlformats.org/officeDocument/2006/relationships/image" Target="../media/image898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2.png"/><Relationship Id="rId2" Type="http://schemas.openxmlformats.org/officeDocument/2006/relationships/image" Target="../media/image8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4.png"/><Relationship Id="rId4" Type="http://schemas.openxmlformats.org/officeDocument/2006/relationships/image" Target="../media/image903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6.png"/><Relationship Id="rId2" Type="http://schemas.openxmlformats.org/officeDocument/2006/relationships/image" Target="../media/image90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8.png"/><Relationship Id="rId4" Type="http://schemas.openxmlformats.org/officeDocument/2006/relationships/image" Target="../media/image90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8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12" Type="http://schemas.openxmlformats.org/officeDocument/2006/relationships/image" Target="../media/image118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80.png"/><Relationship Id="rId7" Type="http://schemas.openxmlformats.org/officeDocument/2006/relationships/image" Target="../media/image912.png"/><Relationship Id="rId2" Type="http://schemas.openxmlformats.org/officeDocument/2006/relationships/image" Target="../media/image9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1.png"/><Relationship Id="rId5" Type="http://schemas.openxmlformats.org/officeDocument/2006/relationships/image" Target="../media/image910.png"/><Relationship Id="rId4" Type="http://schemas.openxmlformats.org/officeDocument/2006/relationships/image" Target="../media/image909.png"/></Relationships>
</file>

<file path=ppt/slides/_rels/slide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3.png"/><Relationship Id="rId3" Type="http://schemas.openxmlformats.org/officeDocument/2006/relationships/image" Target="../media/image9080.png"/><Relationship Id="rId7" Type="http://schemas.openxmlformats.org/officeDocument/2006/relationships/image" Target="../media/image912.png"/><Relationship Id="rId2" Type="http://schemas.openxmlformats.org/officeDocument/2006/relationships/image" Target="../media/image9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1.png"/><Relationship Id="rId5" Type="http://schemas.openxmlformats.org/officeDocument/2006/relationships/image" Target="../media/image910.png"/><Relationship Id="rId4" Type="http://schemas.openxmlformats.org/officeDocument/2006/relationships/image" Target="../media/image909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5.png"/><Relationship Id="rId2" Type="http://schemas.openxmlformats.org/officeDocument/2006/relationships/image" Target="../media/image9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6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40.png"/><Relationship Id="rId2" Type="http://schemas.openxmlformats.org/officeDocument/2006/relationships/image" Target="../media/image8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7.png"/><Relationship Id="rId5" Type="http://schemas.openxmlformats.org/officeDocument/2006/relationships/image" Target="../media/image9160.png"/><Relationship Id="rId4" Type="http://schemas.openxmlformats.org/officeDocument/2006/relationships/image" Target="../media/image9150.png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4.png"/><Relationship Id="rId3" Type="http://schemas.openxmlformats.org/officeDocument/2006/relationships/image" Target="../media/image919.png"/><Relationship Id="rId7" Type="http://schemas.openxmlformats.org/officeDocument/2006/relationships/image" Target="../media/image923.png"/><Relationship Id="rId2" Type="http://schemas.openxmlformats.org/officeDocument/2006/relationships/image" Target="../media/image9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2.png"/><Relationship Id="rId5" Type="http://schemas.openxmlformats.org/officeDocument/2006/relationships/image" Target="../media/image921.png"/><Relationship Id="rId10" Type="http://schemas.openxmlformats.org/officeDocument/2006/relationships/image" Target="../media/image926.png"/><Relationship Id="rId4" Type="http://schemas.openxmlformats.org/officeDocument/2006/relationships/image" Target="../media/image920.png"/><Relationship Id="rId9" Type="http://schemas.openxmlformats.org/officeDocument/2006/relationships/image" Target="../media/image925.png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3.png"/><Relationship Id="rId3" Type="http://schemas.openxmlformats.org/officeDocument/2006/relationships/image" Target="../media/image928.png"/><Relationship Id="rId7" Type="http://schemas.openxmlformats.org/officeDocument/2006/relationships/image" Target="../media/image932.png"/><Relationship Id="rId2" Type="http://schemas.openxmlformats.org/officeDocument/2006/relationships/image" Target="../media/image9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1.png"/><Relationship Id="rId5" Type="http://schemas.openxmlformats.org/officeDocument/2006/relationships/image" Target="../media/image930.png"/><Relationship Id="rId10" Type="http://schemas.openxmlformats.org/officeDocument/2006/relationships/image" Target="../media/image935.png"/><Relationship Id="rId4" Type="http://schemas.openxmlformats.org/officeDocument/2006/relationships/image" Target="../media/image929.png"/><Relationship Id="rId9" Type="http://schemas.openxmlformats.org/officeDocument/2006/relationships/image" Target="../media/image934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7.png"/><Relationship Id="rId2" Type="http://schemas.openxmlformats.org/officeDocument/2006/relationships/image" Target="../media/image9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0.png"/><Relationship Id="rId5" Type="http://schemas.openxmlformats.org/officeDocument/2006/relationships/image" Target="../media/image939.png"/><Relationship Id="rId4" Type="http://schemas.openxmlformats.org/officeDocument/2006/relationships/image" Target="../media/image938.png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7.png"/><Relationship Id="rId3" Type="http://schemas.openxmlformats.org/officeDocument/2006/relationships/image" Target="../media/image942.png"/><Relationship Id="rId7" Type="http://schemas.openxmlformats.org/officeDocument/2006/relationships/image" Target="../media/image946.png"/><Relationship Id="rId2" Type="http://schemas.openxmlformats.org/officeDocument/2006/relationships/image" Target="../media/image9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5.png"/><Relationship Id="rId11" Type="http://schemas.openxmlformats.org/officeDocument/2006/relationships/image" Target="../media/image950.png"/><Relationship Id="rId5" Type="http://schemas.openxmlformats.org/officeDocument/2006/relationships/image" Target="../media/image944.png"/><Relationship Id="rId10" Type="http://schemas.openxmlformats.org/officeDocument/2006/relationships/image" Target="../media/image949.png"/><Relationship Id="rId4" Type="http://schemas.openxmlformats.org/officeDocument/2006/relationships/image" Target="../media/image943.png"/><Relationship Id="rId9" Type="http://schemas.openxmlformats.org/officeDocument/2006/relationships/image" Target="../media/image94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10" Type="http://schemas.openxmlformats.org/officeDocument/2006/relationships/image" Target="../media/image187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7.png"/><Relationship Id="rId3" Type="http://schemas.openxmlformats.org/officeDocument/2006/relationships/image" Target="../media/image952.png"/><Relationship Id="rId7" Type="http://schemas.openxmlformats.org/officeDocument/2006/relationships/image" Target="../media/image956.png"/><Relationship Id="rId2" Type="http://schemas.openxmlformats.org/officeDocument/2006/relationships/image" Target="../media/image9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5.png"/><Relationship Id="rId5" Type="http://schemas.openxmlformats.org/officeDocument/2006/relationships/image" Target="../media/image954.png"/><Relationship Id="rId4" Type="http://schemas.openxmlformats.org/officeDocument/2006/relationships/image" Target="../media/image953.png"/><Relationship Id="rId9" Type="http://schemas.openxmlformats.org/officeDocument/2006/relationships/image" Target="../media/image958.pn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0.png"/><Relationship Id="rId7" Type="http://schemas.openxmlformats.org/officeDocument/2006/relationships/image" Target="../media/image964.png"/><Relationship Id="rId2" Type="http://schemas.openxmlformats.org/officeDocument/2006/relationships/image" Target="../media/image9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3.png"/><Relationship Id="rId5" Type="http://schemas.openxmlformats.org/officeDocument/2006/relationships/image" Target="../media/image962.png"/><Relationship Id="rId4" Type="http://schemas.openxmlformats.org/officeDocument/2006/relationships/image" Target="../media/image961.png"/></Relationships>
</file>

<file path=ppt/slides/_rels/slide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1.png"/><Relationship Id="rId3" Type="http://schemas.openxmlformats.org/officeDocument/2006/relationships/image" Target="../media/image966.png"/><Relationship Id="rId7" Type="http://schemas.openxmlformats.org/officeDocument/2006/relationships/image" Target="../media/image970.png"/><Relationship Id="rId2" Type="http://schemas.openxmlformats.org/officeDocument/2006/relationships/image" Target="../media/image9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9.png"/><Relationship Id="rId5" Type="http://schemas.openxmlformats.org/officeDocument/2006/relationships/image" Target="../media/image968.png"/><Relationship Id="rId10" Type="http://schemas.openxmlformats.org/officeDocument/2006/relationships/image" Target="../media/image973.png"/><Relationship Id="rId4" Type="http://schemas.openxmlformats.org/officeDocument/2006/relationships/image" Target="../media/image967.png"/><Relationship Id="rId9" Type="http://schemas.openxmlformats.org/officeDocument/2006/relationships/image" Target="../media/image972.png"/></Relationships>
</file>

<file path=ppt/slides/_rels/slide2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6.wmf"/><Relationship Id="rId13" Type="http://schemas.openxmlformats.org/officeDocument/2006/relationships/oleObject" Target="../embeddings/oleObject26.bin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12" Type="http://schemas.openxmlformats.org/officeDocument/2006/relationships/image" Target="../media/image97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975.wmf"/><Relationship Id="rId11" Type="http://schemas.openxmlformats.org/officeDocument/2006/relationships/oleObject" Target="../embeddings/oleObject25.bin"/><Relationship Id="rId5" Type="http://schemas.openxmlformats.org/officeDocument/2006/relationships/oleObject" Target="../embeddings/oleObject22.bin"/><Relationship Id="rId10" Type="http://schemas.openxmlformats.org/officeDocument/2006/relationships/image" Target="../media/image977.wmf"/><Relationship Id="rId4" Type="http://schemas.openxmlformats.org/officeDocument/2006/relationships/image" Target="../media/image974.wmf"/><Relationship Id="rId9" Type="http://schemas.openxmlformats.org/officeDocument/2006/relationships/oleObject" Target="../embeddings/oleObject24.bin"/><Relationship Id="rId14" Type="http://schemas.openxmlformats.org/officeDocument/2006/relationships/image" Target="../media/image979.wmf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81.png"/><Relationship Id="rId13" Type="http://schemas.openxmlformats.org/officeDocument/2006/relationships/image" Target="../media/image9531.png"/><Relationship Id="rId3" Type="http://schemas.openxmlformats.org/officeDocument/2006/relationships/image" Target="../media/image9431.png"/><Relationship Id="rId7" Type="http://schemas.openxmlformats.org/officeDocument/2006/relationships/image" Target="../media/image9471.png"/><Relationship Id="rId12" Type="http://schemas.openxmlformats.org/officeDocument/2006/relationships/image" Target="../media/image9521.png"/><Relationship Id="rId2" Type="http://schemas.openxmlformats.org/officeDocument/2006/relationships/image" Target="../media/image94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61.png"/><Relationship Id="rId11" Type="http://schemas.openxmlformats.org/officeDocument/2006/relationships/image" Target="../media/image9511.png"/><Relationship Id="rId5" Type="http://schemas.openxmlformats.org/officeDocument/2006/relationships/image" Target="../media/image9451.png"/><Relationship Id="rId15" Type="http://schemas.openxmlformats.org/officeDocument/2006/relationships/image" Target="../media/image9550.png"/><Relationship Id="rId10" Type="http://schemas.openxmlformats.org/officeDocument/2006/relationships/image" Target="../media/image9501.png"/><Relationship Id="rId4" Type="http://schemas.openxmlformats.org/officeDocument/2006/relationships/image" Target="../media/image9441.png"/><Relationship Id="rId9" Type="http://schemas.openxmlformats.org/officeDocument/2006/relationships/image" Target="../media/image9491.png"/><Relationship Id="rId14" Type="http://schemas.openxmlformats.org/officeDocument/2006/relationships/image" Target="../media/image9541.png"/></Relationships>
</file>

<file path=ppt/slides/_rels/slide2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21.png"/><Relationship Id="rId3" Type="http://schemas.openxmlformats.org/officeDocument/2006/relationships/image" Target="../media/image9571.png"/><Relationship Id="rId7" Type="http://schemas.openxmlformats.org/officeDocument/2006/relationships/image" Target="../media/image9611.png"/><Relationship Id="rId2" Type="http://schemas.openxmlformats.org/officeDocument/2006/relationships/image" Target="../media/image95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01.png"/><Relationship Id="rId5" Type="http://schemas.openxmlformats.org/officeDocument/2006/relationships/image" Target="../media/image9591.png"/><Relationship Id="rId4" Type="http://schemas.openxmlformats.org/officeDocument/2006/relationships/image" Target="../media/image9581.png"/><Relationship Id="rId9" Type="http://schemas.openxmlformats.org/officeDocument/2006/relationships/image" Target="../media/image9631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30.png"/><Relationship Id="rId7" Type="http://schemas.openxmlformats.org/officeDocument/2006/relationships/image" Target="../media/image9470.png"/><Relationship Id="rId2" Type="http://schemas.openxmlformats.org/officeDocument/2006/relationships/image" Target="../media/image94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60.png"/><Relationship Id="rId5" Type="http://schemas.openxmlformats.org/officeDocument/2006/relationships/image" Target="../media/image9450.png"/><Relationship Id="rId4" Type="http://schemas.openxmlformats.org/officeDocument/2006/relationships/image" Target="../media/image9440.png"/></Relationships>
</file>

<file path=ppt/slides/_rels/slide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40.png"/><Relationship Id="rId3" Type="http://schemas.openxmlformats.org/officeDocument/2006/relationships/image" Target="../media/image9490.png"/><Relationship Id="rId7" Type="http://schemas.openxmlformats.org/officeDocument/2006/relationships/image" Target="../media/image9530.png"/><Relationship Id="rId2" Type="http://schemas.openxmlformats.org/officeDocument/2006/relationships/image" Target="../media/image94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20.png"/><Relationship Id="rId5" Type="http://schemas.openxmlformats.org/officeDocument/2006/relationships/image" Target="../media/image9510.png"/><Relationship Id="rId4" Type="http://schemas.openxmlformats.org/officeDocument/2006/relationships/image" Target="../media/image950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13" Type="http://schemas.openxmlformats.org/officeDocument/2006/relationships/image" Target="../media/image199.png"/><Relationship Id="rId18" Type="http://schemas.openxmlformats.org/officeDocument/2006/relationships/image" Target="../media/image20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12" Type="http://schemas.openxmlformats.org/officeDocument/2006/relationships/image" Target="../media/image198.png"/><Relationship Id="rId17" Type="http://schemas.openxmlformats.org/officeDocument/2006/relationships/image" Target="../media/image203.png"/><Relationship Id="rId2" Type="http://schemas.openxmlformats.org/officeDocument/2006/relationships/image" Target="../media/image188.png"/><Relationship Id="rId16" Type="http://schemas.openxmlformats.org/officeDocument/2006/relationships/image" Target="../media/image202.png"/><Relationship Id="rId20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5" Type="http://schemas.openxmlformats.org/officeDocument/2006/relationships/image" Target="../media/image201.png"/><Relationship Id="rId10" Type="http://schemas.openxmlformats.org/officeDocument/2006/relationships/image" Target="../media/image196.png"/><Relationship Id="rId19" Type="http://schemas.openxmlformats.org/officeDocument/2006/relationships/image" Target="../media/image205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Relationship Id="rId14" Type="http://schemas.openxmlformats.org/officeDocument/2006/relationships/image" Target="../media/image200.pn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51.png"/><Relationship Id="rId2" Type="http://schemas.openxmlformats.org/officeDocument/2006/relationships/image" Target="../media/image9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70.png"/></Relationships>
</file>

<file path=ppt/slides/_rels/slide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90.png"/><Relationship Id="rId3" Type="http://schemas.openxmlformats.org/officeDocument/2006/relationships/image" Target="../media/image9490.png"/><Relationship Id="rId7" Type="http://schemas.openxmlformats.org/officeDocument/2006/relationships/image" Target="../media/image9580.png"/><Relationship Id="rId2" Type="http://schemas.openxmlformats.org/officeDocument/2006/relationships/image" Target="../media/image94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20.png"/><Relationship Id="rId5" Type="http://schemas.openxmlformats.org/officeDocument/2006/relationships/image" Target="../media/image9510.png"/><Relationship Id="rId4" Type="http://schemas.openxmlformats.org/officeDocument/2006/relationships/image" Target="../media/image9500.png"/><Relationship Id="rId9" Type="http://schemas.openxmlformats.org/officeDocument/2006/relationships/image" Target="../media/image9600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10.png"/><Relationship Id="rId7" Type="http://schemas.openxmlformats.org/officeDocument/2006/relationships/image" Target="../media/image9650.png"/><Relationship Id="rId2" Type="http://schemas.openxmlformats.org/officeDocument/2006/relationships/image" Target="../media/image95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40.png"/><Relationship Id="rId5" Type="http://schemas.openxmlformats.org/officeDocument/2006/relationships/image" Target="../media/image9630.png"/><Relationship Id="rId4" Type="http://schemas.openxmlformats.org/officeDocument/2006/relationships/image" Target="../media/image9620.png"/></Relationships>
</file>

<file path=ppt/slides/_rels/slide2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10.png"/><Relationship Id="rId13" Type="http://schemas.openxmlformats.org/officeDocument/2006/relationships/image" Target="../media/image976.png"/><Relationship Id="rId3" Type="http://schemas.openxmlformats.org/officeDocument/2006/relationships/image" Target="../media/image9670.png"/><Relationship Id="rId7" Type="http://schemas.openxmlformats.org/officeDocument/2006/relationships/image" Target="../media/image9710.png"/><Relationship Id="rId12" Type="http://schemas.openxmlformats.org/officeDocument/2006/relationships/image" Target="../media/image975.png"/><Relationship Id="rId2" Type="http://schemas.openxmlformats.org/officeDocument/2006/relationships/image" Target="../media/image96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00.png"/><Relationship Id="rId11" Type="http://schemas.openxmlformats.org/officeDocument/2006/relationships/image" Target="../media/image974.png"/><Relationship Id="rId5" Type="http://schemas.openxmlformats.org/officeDocument/2006/relationships/image" Target="../media/image9690.png"/><Relationship Id="rId15" Type="http://schemas.openxmlformats.org/officeDocument/2006/relationships/image" Target="../media/image978.png"/><Relationship Id="rId10" Type="http://schemas.openxmlformats.org/officeDocument/2006/relationships/image" Target="../media/image9730.png"/><Relationship Id="rId4" Type="http://schemas.openxmlformats.org/officeDocument/2006/relationships/image" Target="../media/image9680.png"/><Relationship Id="rId9" Type="http://schemas.openxmlformats.org/officeDocument/2006/relationships/image" Target="../media/image9720.png"/><Relationship Id="rId14" Type="http://schemas.openxmlformats.org/officeDocument/2006/relationships/image" Target="../media/image977.pn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20.png"/><Relationship Id="rId2" Type="http://schemas.openxmlformats.org/officeDocument/2006/relationships/image" Target="../media/image95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00.png"/><Relationship Id="rId5" Type="http://schemas.openxmlformats.org/officeDocument/2006/relationships/image" Target="../media/image9590.png"/><Relationship Id="rId4" Type="http://schemas.openxmlformats.org/officeDocument/2006/relationships/image" Target="../media/image979.png"/></Relationships>
</file>

<file path=ppt/slides/_rels/slide2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2.png"/><Relationship Id="rId3" Type="http://schemas.openxmlformats.org/officeDocument/2006/relationships/image" Target="../media/image9800.png"/><Relationship Id="rId7" Type="http://schemas.openxmlformats.org/officeDocument/2006/relationships/image" Target="../media/image9810.png"/><Relationship Id="rId2" Type="http://schemas.openxmlformats.org/officeDocument/2006/relationships/image" Target="../media/image95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00.png"/><Relationship Id="rId5" Type="http://schemas.openxmlformats.org/officeDocument/2006/relationships/image" Target="../media/image9590.png"/><Relationship Id="rId4" Type="http://schemas.openxmlformats.org/officeDocument/2006/relationships/image" Target="../media/image979.png"/><Relationship Id="rId9" Type="http://schemas.openxmlformats.org/officeDocument/2006/relationships/image" Target="../media/image983.png"/></Relationships>
</file>

<file path=ppt/slides/_rels/slide2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9.png"/><Relationship Id="rId3" Type="http://schemas.openxmlformats.org/officeDocument/2006/relationships/image" Target="../media/image985.png"/><Relationship Id="rId7" Type="http://schemas.openxmlformats.org/officeDocument/2006/relationships/image" Target="../media/image988.png"/><Relationship Id="rId2" Type="http://schemas.openxmlformats.org/officeDocument/2006/relationships/image" Target="../media/image9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7.png"/><Relationship Id="rId5" Type="http://schemas.openxmlformats.org/officeDocument/2006/relationships/image" Target="../media/image9510.png"/><Relationship Id="rId4" Type="http://schemas.openxmlformats.org/officeDocument/2006/relationships/image" Target="../media/image986.png"/><Relationship Id="rId9" Type="http://schemas.openxmlformats.org/officeDocument/2006/relationships/image" Target="../media/image990.png"/></Relationships>
</file>

<file path=ppt/slides/_rels/slide2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3.png"/><Relationship Id="rId3" Type="http://schemas.openxmlformats.org/officeDocument/2006/relationships/image" Target="../media/image9800.png"/><Relationship Id="rId7" Type="http://schemas.openxmlformats.org/officeDocument/2006/relationships/image" Target="../media/image992.png"/><Relationship Id="rId2" Type="http://schemas.openxmlformats.org/officeDocument/2006/relationships/image" Target="../media/image95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00.png"/><Relationship Id="rId5" Type="http://schemas.openxmlformats.org/officeDocument/2006/relationships/image" Target="../media/image9590.png"/><Relationship Id="rId4" Type="http://schemas.openxmlformats.org/officeDocument/2006/relationships/image" Target="../media/image991.png"/></Relationships>
</file>

<file path=ppt/slides/_rels/slide2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9.png"/><Relationship Id="rId3" Type="http://schemas.openxmlformats.org/officeDocument/2006/relationships/image" Target="../media/image994.png"/><Relationship Id="rId7" Type="http://schemas.openxmlformats.org/officeDocument/2006/relationships/image" Target="../media/image998.png"/><Relationship Id="rId2" Type="http://schemas.openxmlformats.org/officeDocument/2006/relationships/image" Target="../media/image95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7.png"/><Relationship Id="rId5" Type="http://schemas.openxmlformats.org/officeDocument/2006/relationships/image" Target="../media/image996.png"/><Relationship Id="rId4" Type="http://schemas.openxmlformats.org/officeDocument/2006/relationships/image" Target="../media/image995.png"/></Relationships>
</file>

<file path=ppt/slides/_rels/slide2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6.png"/><Relationship Id="rId3" Type="http://schemas.openxmlformats.org/officeDocument/2006/relationships/image" Target="../media/image1001.png"/><Relationship Id="rId7" Type="http://schemas.openxmlformats.org/officeDocument/2006/relationships/image" Target="../media/image1005.pn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4.png"/><Relationship Id="rId5" Type="http://schemas.openxmlformats.org/officeDocument/2006/relationships/image" Target="../media/image1003.png"/><Relationship Id="rId10" Type="http://schemas.openxmlformats.org/officeDocument/2006/relationships/image" Target="../media/image1008.png"/><Relationship Id="rId4" Type="http://schemas.openxmlformats.org/officeDocument/2006/relationships/image" Target="../media/image1002.png"/><Relationship Id="rId9" Type="http://schemas.openxmlformats.org/officeDocument/2006/relationships/image" Target="../media/image100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1.png"/><Relationship Id="rId2" Type="http://schemas.openxmlformats.org/officeDocument/2006/relationships/image" Target="../media/image17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12.png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1.png"/><Relationship Id="rId13" Type="http://schemas.openxmlformats.org/officeDocument/2006/relationships/image" Target="../media/image1901.png"/><Relationship Id="rId18" Type="http://schemas.openxmlformats.org/officeDocument/2006/relationships/image" Target="../media/image1951.png"/><Relationship Id="rId3" Type="http://schemas.openxmlformats.org/officeDocument/2006/relationships/image" Target="../media/image144.png"/><Relationship Id="rId7" Type="http://schemas.openxmlformats.org/officeDocument/2006/relationships/image" Target="../media/image1861.png"/><Relationship Id="rId12" Type="http://schemas.openxmlformats.org/officeDocument/2006/relationships/image" Target="../media/image136.png"/><Relationship Id="rId17" Type="http://schemas.openxmlformats.org/officeDocument/2006/relationships/image" Target="../media/image1941.png"/><Relationship Id="rId2" Type="http://schemas.openxmlformats.org/officeDocument/2006/relationships/image" Target="../media/image1821.png"/><Relationship Id="rId16" Type="http://schemas.openxmlformats.org/officeDocument/2006/relationships/image" Target="../media/image19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1.png"/><Relationship Id="rId11" Type="http://schemas.openxmlformats.org/officeDocument/2006/relationships/image" Target="../media/image1891.png"/><Relationship Id="rId5" Type="http://schemas.openxmlformats.org/officeDocument/2006/relationships/image" Target="../media/image1841.png"/><Relationship Id="rId15" Type="http://schemas.openxmlformats.org/officeDocument/2006/relationships/image" Target="../media/image1921.png"/><Relationship Id="rId10" Type="http://schemas.openxmlformats.org/officeDocument/2006/relationships/image" Target="../media/image1881.png"/><Relationship Id="rId4" Type="http://schemas.openxmlformats.org/officeDocument/2006/relationships/image" Target="../media/image1831.png"/><Relationship Id="rId9" Type="http://schemas.openxmlformats.org/officeDocument/2006/relationships/image" Target="../media/image107.png"/><Relationship Id="rId14" Type="http://schemas.openxmlformats.org/officeDocument/2006/relationships/image" Target="../media/image191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2.png"/><Relationship Id="rId13" Type="http://schemas.openxmlformats.org/officeDocument/2006/relationships/image" Target="../media/image2051.png"/><Relationship Id="rId3" Type="http://schemas.openxmlformats.org/officeDocument/2006/relationships/image" Target="../media/image1961.png"/><Relationship Id="rId7" Type="http://schemas.openxmlformats.org/officeDocument/2006/relationships/image" Target="../media/image2001.png"/><Relationship Id="rId12" Type="http://schemas.openxmlformats.org/officeDocument/2006/relationships/image" Target="../media/image2041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91.png"/><Relationship Id="rId11" Type="http://schemas.openxmlformats.org/officeDocument/2006/relationships/image" Target="../media/image163.png"/><Relationship Id="rId5" Type="http://schemas.openxmlformats.org/officeDocument/2006/relationships/image" Target="../media/image1981.png"/><Relationship Id="rId15" Type="http://schemas.openxmlformats.org/officeDocument/2006/relationships/image" Target="../media/image207.png"/><Relationship Id="rId10" Type="http://schemas.openxmlformats.org/officeDocument/2006/relationships/image" Target="../media/image2031.png"/><Relationship Id="rId4" Type="http://schemas.openxmlformats.org/officeDocument/2006/relationships/image" Target="../media/image1971.png"/><Relationship Id="rId9" Type="http://schemas.openxmlformats.org/officeDocument/2006/relationships/image" Target="../media/image2021.png"/><Relationship Id="rId14" Type="http://schemas.openxmlformats.org/officeDocument/2006/relationships/image" Target="../media/image206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0.png"/><Relationship Id="rId13" Type="http://schemas.openxmlformats.org/officeDocument/2006/relationships/image" Target="../media/image1411.png"/><Relationship Id="rId18" Type="http://schemas.openxmlformats.org/officeDocument/2006/relationships/image" Target="../media/image1440.png"/><Relationship Id="rId3" Type="http://schemas.openxmlformats.org/officeDocument/2006/relationships/image" Target="../media/image1150.png"/><Relationship Id="rId7" Type="http://schemas.openxmlformats.org/officeDocument/2006/relationships/image" Target="../media/image1360.png"/><Relationship Id="rId12" Type="http://schemas.openxmlformats.org/officeDocument/2006/relationships/image" Target="../media/image1400.png"/><Relationship Id="rId17" Type="http://schemas.openxmlformats.org/officeDocument/2006/relationships/image" Target="../media/image1430.png"/><Relationship Id="rId2" Type="http://schemas.openxmlformats.org/officeDocument/2006/relationships/image" Target="../media/image1140.png"/><Relationship Id="rId16" Type="http://schemas.openxmlformats.org/officeDocument/2006/relationships/image" Target="../media/image14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0.png"/><Relationship Id="rId11" Type="http://schemas.openxmlformats.org/officeDocument/2006/relationships/image" Target="../media/image1050.png"/><Relationship Id="rId5" Type="http://schemas.openxmlformats.org/officeDocument/2006/relationships/image" Target="../media/image1340.png"/><Relationship Id="rId15" Type="http://schemas.openxmlformats.org/officeDocument/2006/relationships/image" Target="../media/image130.png"/><Relationship Id="rId10" Type="http://schemas.openxmlformats.org/officeDocument/2006/relationships/image" Target="../media/image1390.png"/><Relationship Id="rId19" Type="http://schemas.openxmlformats.org/officeDocument/2006/relationships/image" Target="../media/image1450.png"/><Relationship Id="rId4" Type="http://schemas.openxmlformats.org/officeDocument/2006/relationships/image" Target="../media/image1160.png"/><Relationship Id="rId9" Type="http://schemas.openxmlformats.org/officeDocument/2006/relationships/image" Target="../media/image1380.png"/><Relationship Id="rId14" Type="http://schemas.openxmlformats.org/officeDocument/2006/relationships/image" Target="../media/image13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1460.png"/><Relationship Id="rId7" Type="http://schemas.openxmlformats.org/officeDocument/2006/relationships/image" Target="../media/image1500.png"/><Relationship Id="rId2" Type="http://schemas.openxmlformats.org/officeDocument/2006/relationships/image" Target="../media/image1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0.png"/><Relationship Id="rId5" Type="http://schemas.openxmlformats.org/officeDocument/2006/relationships/image" Target="../media/image1480.png"/><Relationship Id="rId10" Type="http://schemas.openxmlformats.org/officeDocument/2006/relationships/image" Target="../media/image1511.png"/><Relationship Id="rId4" Type="http://schemas.openxmlformats.org/officeDocument/2006/relationships/image" Target="../media/image1470.png"/><Relationship Id="rId9" Type="http://schemas.openxmlformats.org/officeDocument/2006/relationships/image" Target="../media/image9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0.png"/><Relationship Id="rId2" Type="http://schemas.openxmlformats.org/officeDocument/2006/relationships/image" Target="../media/image15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50.png"/><Relationship Id="rId4" Type="http://schemas.openxmlformats.org/officeDocument/2006/relationships/image" Target="../media/image154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3" Type="http://schemas.openxmlformats.org/officeDocument/2006/relationships/image" Target="../media/image217.png"/><Relationship Id="rId3" Type="http://schemas.openxmlformats.org/officeDocument/2006/relationships/image" Target="../media/image209.png"/><Relationship Id="rId7" Type="http://schemas.openxmlformats.org/officeDocument/2006/relationships/image" Target="../media/image212.png"/><Relationship Id="rId12" Type="http://schemas.openxmlformats.org/officeDocument/2006/relationships/image" Target="../media/image216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png"/><Relationship Id="rId11" Type="http://schemas.openxmlformats.org/officeDocument/2006/relationships/image" Target="../media/image215.png"/><Relationship Id="rId5" Type="http://schemas.openxmlformats.org/officeDocument/2006/relationships/image" Target="../media/image210.png"/><Relationship Id="rId15" Type="http://schemas.openxmlformats.org/officeDocument/2006/relationships/image" Target="../media/image219.png"/><Relationship Id="rId10" Type="http://schemas.openxmlformats.org/officeDocument/2006/relationships/image" Target="../media/image214.png"/><Relationship Id="rId4" Type="http://schemas.openxmlformats.org/officeDocument/2006/relationships/image" Target="../media/image1981.png"/><Relationship Id="rId9" Type="http://schemas.openxmlformats.org/officeDocument/2006/relationships/image" Target="../media/image102.png"/><Relationship Id="rId14" Type="http://schemas.openxmlformats.org/officeDocument/2006/relationships/image" Target="../media/image21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229.png"/><Relationship Id="rId3" Type="http://schemas.openxmlformats.org/officeDocument/2006/relationships/image" Target="../media/image1821.png"/><Relationship Id="rId7" Type="http://schemas.openxmlformats.org/officeDocument/2006/relationships/image" Target="../media/image224.png"/><Relationship Id="rId12" Type="http://schemas.openxmlformats.org/officeDocument/2006/relationships/image" Target="../media/image228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3.png"/><Relationship Id="rId11" Type="http://schemas.openxmlformats.org/officeDocument/2006/relationships/image" Target="../media/image227.png"/><Relationship Id="rId5" Type="http://schemas.openxmlformats.org/officeDocument/2006/relationships/image" Target="../media/image222.png"/><Relationship Id="rId10" Type="http://schemas.openxmlformats.org/officeDocument/2006/relationships/image" Target="../media/image161.png"/><Relationship Id="rId4" Type="http://schemas.openxmlformats.org/officeDocument/2006/relationships/image" Target="../media/image221.png"/><Relationship Id="rId9" Type="http://schemas.openxmlformats.org/officeDocument/2006/relationships/image" Target="../media/image22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1460.png"/><Relationship Id="rId7" Type="http://schemas.openxmlformats.org/officeDocument/2006/relationships/image" Target="../media/image1500.png"/><Relationship Id="rId2" Type="http://schemas.openxmlformats.org/officeDocument/2006/relationships/image" Target="../media/image1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0.png"/><Relationship Id="rId5" Type="http://schemas.openxmlformats.org/officeDocument/2006/relationships/image" Target="../media/image1480.png"/><Relationship Id="rId10" Type="http://schemas.openxmlformats.org/officeDocument/2006/relationships/image" Target="../media/image1511.png"/><Relationship Id="rId4" Type="http://schemas.openxmlformats.org/officeDocument/2006/relationships/image" Target="../media/image1470.png"/><Relationship Id="rId9" Type="http://schemas.openxmlformats.org/officeDocument/2006/relationships/image" Target="../media/image9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0.png"/><Relationship Id="rId2" Type="http://schemas.openxmlformats.org/officeDocument/2006/relationships/image" Target="../media/image156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0.png"/><Relationship Id="rId3" Type="http://schemas.openxmlformats.org/officeDocument/2006/relationships/image" Target="../media/image1590.png"/><Relationship Id="rId7" Type="http://schemas.openxmlformats.org/officeDocument/2006/relationships/image" Target="../media/image1630.png"/><Relationship Id="rId2" Type="http://schemas.openxmlformats.org/officeDocument/2006/relationships/image" Target="../media/image15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0.png"/><Relationship Id="rId11" Type="http://schemas.openxmlformats.org/officeDocument/2006/relationships/image" Target="../media/image1670.png"/><Relationship Id="rId5" Type="http://schemas.openxmlformats.org/officeDocument/2006/relationships/image" Target="../media/image1611.png"/><Relationship Id="rId10" Type="http://schemas.openxmlformats.org/officeDocument/2006/relationships/image" Target="../media/image1660.png"/><Relationship Id="rId4" Type="http://schemas.openxmlformats.org/officeDocument/2006/relationships/image" Target="../media/image1600.png"/><Relationship Id="rId9" Type="http://schemas.openxmlformats.org/officeDocument/2006/relationships/image" Target="../media/image16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0.png"/><Relationship Id="rId7" Type="http://schemas.openxmlformats.org/officeDocument/2006/relationships/image" Target="../media/image1730.png"/><Relationship Id="rId2" Type="http://schemas.openxmlformats.org/officeDocument/2006/relationships/image" Target="../media/image16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0.png"/><Relationship Id="rId5" Type="http://schemas.openxmlformats.org/officeDocument/2006/relationships/image" Target="../media/image1711.png"/><Relationship Id="rId4" Type="http://schemas.openxmlformats.org/officeDocument/2006/relationships/image" Target="../media/image170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0.png"/><Relationship Id="rId13" Type="http://schemas.openxmlformats.org/officeDocument/2006/relationships/image" Target="../media/image1850.png"/><Relationship Id="rId18" Type="http://schemas.openxmlformats.org/officeDocument/2006/relationships/image" Target="../media/image1900.png"/><Relationship Id="rId3" Type="http://schemas.openxmlformats.org/officeDocument/2006/relationships/image" Target="../media/image1750.png"/><Relationship Id="rId7" Type="http://schemas.openxmlformats.org/officeDocument/2006/relationships/image" Target="../media/image1790.png"/><Relationship Id="rId12" Type="http://schemas.openxmlformats.org/officeDocument/2006/relationships/image" Target="../media/image1840.png"/><Relationship Id="rId17" Type="http://schemas.openxmlformats.org/officeDocument/2006/relationships/image" Target="../media/image1890.png"/><Relationship Id="rId2" Type="http://schemas.openxmlformats.org/officeDocument/2006/relationships/image" Target="../media/image1740.png"/><Relationship Id="rId16" Type="http://schemas.openxmlformats.org/officeDocument/2006/relationships/image" Target="../media/image1880.png"/><Relationship Id="rId20" Type="http://schemas.openxmlformats.org/officeDocument/2006/relationships/image" Target="../media/image19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0.png"/><Relationship Id="rId11" Type="http://schemas.openxmlformats.org/officeDocument/2006/relationships/image" Target="../media/image1830.png"/><Relationship Id="rId5" Type="http://schemas.openxmlformats.org/officeDocument/2006/relationships/image" Target="../media/image1770.png"/><Relationship Id="rId15" Type="http://schemas.openxmlformats.org/officeDocument/2006/relationships/image" Target="../media/image1870.png"/><Relationship Id="rId10" Type="http://schemas.openxmlformats.org/officeDocument/2006/relationships/image" Target="../media/image1820.png"/><Relationship Id="rId19" Type="http://schemas.openxmlformats.org/officeDocument/2006/relationships/image" Target="../media/image1911.png"/><Relationship Id="rId4" Type="http://schemas.openxmlformats.org/officeDocument/2006/relationships/image" Target="../media/image1760.png"/><Relationship Id="rId9" Type="http://schemas.openxmlformats.org/officeDocument/2006/relationships/image" Target="../media/image1811.png"/><Relationship Id="rId14" Type="http://schemas.openxmlformats.org/officeDocument/2006/relationships/image" Target="../media/image186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19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242.png"/><Relationship Id="rId7" Type="http://schemas.openxmlformats.org/officeDocument/2006/relationships/image" Target="../media/image245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4.png"/><Relationship Id="rId5" Type="http://schemas.openxmlformats.org/officeDocument/2006/relationships/image" Target="../media/image1801.png"/><Relationship Id="rId4" Type="http://schemas.openxmlformats.org/officeDocument/2006/relationships/image" Target="../media/image243.png"/><Relationship Id="rId9" Type="http://schemas.openxmlformats.org/officeDocument/2006/relationships/image" Target="../media/image24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249.png"/><Relationship Id="rId7" Type="http://schemas.openxmlformats.org/officeDocument/2006/relationships/image" Target="../media/image251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41.png"/><Relationship Id="rId5" Type="http://schemas.openxmlformats.org/officeDocument/2006/relationships/image" Target="../media/image250.png"/><Relationship Id="rId4" Type="http://schemas.openxmlformats.org/officeDocument/2006/relationships/image" Target="../media/image22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1.png"/><Relationship Id="rId13" Type="http://schemas.openxmlformats.org/officeDocument/2006/relationships/image" Target="../media/image2060.png"/><Relationship Id="rId3" Type="http://schemas.openxmlformats.org/officeDocument/2006/relationships/image" Target="../media/image1830.png"/><Relationship Id="rId7" Type="http://schemas.openxmlformats.org/officeDocument/2006/relationships/image" Target="../media/image2000.png"/><Relationship Id="rId12" Type="http://schemas.openxmlformats.org/officeDocument/2006/relationships/image" Target="../media/image2050.png"/><Relationship Id="rId2" Type="http://schemas.openxmlformats.org/officeDocument/2006/relationships/image" Target="../media/image1960.png"/><Relationship Id="rId16" Type="http://schemas.openxmlformats.org/officeDocument/2006/relationships/image" Target="../media/image20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90.png"/><Relationship Id="rId11" Type="http://schemas.openxmlformats.org/officeDocument/2006/relationships/image" Target="../media/image2040.png"/><Relationship Id="rId5" Type="http://schemas.openxmlformats.org/officeDocument/2006/relationships/image" Target="../media/image1980.png"/><Relationship Id="rId15" Type="http://schemas.openxmlformats.org/officeDocument/2006/relationships/image" Target="../media/image2080.png"/><Relationship Id="rId10" Type="http://schemas.openxmlformats.org/officeDocument/2006/relationships/image" Target="../media/image2030.png"/><Relationship Id="rId4" Type="http://schemas.openxmlformats.org/officeDocument/2006/relationships/image" Target="../media/image1970.png"/><Relationship Id="rId9" Type="http://schemas.openxmlformats.org/officeDocument/2006/relationships/image" Target="../media/image2020.png"/><Relationship Id="rId14" Type="http://schemas.openxmlformats.org/officeDocument/2006/relationships/image" Target="../media/image20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0.png"/><Relationship Id="rId3" Type="http://schemas.openxmlformats.org/officeDocument/2006/relationships/image" Target="../media/image2111.png"/><Relationship Id="rId7" Type="http://schemas.openxmlformats.org/officeDocument/2006/relationships/image" Target="../media/image2150.png"/><Relationship Id="rId12" Type="http://schemas.openxmlformats.org/officeDocument/2006/relationships/image" Target="../media/image258.png"/><Relationship Id="rId2" Type="http://schemas.openxmlformats.org/officeDocument/2006/relationships/image" Target="../media/image2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40.png"/><Relationship Id="rId11" Type="http://schemas.openxmlformats.org/officeDocument/2006/relationships/image" Target="../media/image257.png"/><Relationship Id="rId5" Type="http://schemas.openxmlformats.org/officeDocument/2006/relationships/image" Target="../media/image2130.png"/><Relationship Id="rId10" Type="http://schemas.openxmlformats.org/officeDocument/2006/relationships/image" Target="../media/image256.png"/><Relationship Id="rId4" Type="http://schemas.openxmlformats.org/officeDocument/2006/relationships/image" Target="../media/image2120.png"/><Relationship Id="rId9" Type="http://schemas.openxmlformats.org/officeDocument/2006/relationships/image" Target="../media/image25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0.png"/><Relationship Id="rId3" Type="http://schemas.openxmlformats.org/officeDocument/2006/relationships/image" Target="../media/image2100.png"/><Relationship Id="rId7" Type="http://schemas.openxmlformats.org/officeDocument/2006/relationships/image" Target="../media/image6100.png"/><Relationship Id="rId12" Type="http://schemas.openxmlformats.org/officeDocument/2006/relationships/image" Target="../media/image1110.png"/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00.png"/><Relationship Id="rId11" Type="http://schemas.openxmlformats.org/officeDocument/2006/relationships/image" Target="../media/image1010.png"/><Relationship Id="rId5" Type="http://schemas.openxmlformats.org/officeDocument/2006/relationships/image" Target="../media/image4100.png"/><Relationship Id="rId10" Type="http://schemas.openxmlformats.org/officeDocument/2006/relationships/image" Target="../media/image9100.png"/><Relationship Id="rId4" Type="http://schemas.openxmlformats.org/officeDocument/2006/relationships/image" Target="../media/image3100.png"/><Relationship Id="rId9" Type="http://schemas.openxmlformats.org/officeDocument/2006/relationships/image" Target="../media/image810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0.png"/><Relationship Id="rId13" Type="http://schemas.openxmlformats.org/officeDocument/2006/relationships/image" Target="../media/image2270.png"/><Relationship Id="rId3" Type="http://schemas.openxmlformats.org/officeDocument/2006/relationships/image" Target="../media/image2200.png"/><Relationship Id="rId7" Type="http://schemas.openxmlformats.org/officeDocument/2006/relationships/image" Target="../media/image2220.png"/><Relationship Id="rId12" Type="http://schemas.openxmlformats.org/officeDocument/2006/relationships/image" Target="../media/image2260.png"/><Relationship Id="rId2" Type="http://schemas.openxmlformats.org/officeDocument/2006/relationships/image" Target="../media/image21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10.png"/><Relationship Id="rId11" Type="http://schemas.openxmlformats.org/officeDocument/2006/relationships/image" Target="../media/image2170.png"/><Relationship Id="rId5" Type="http://schemas.openxmlformats.org/officeDocument/2006/relationships/image" Target="../media/image2011.png"/><Relationship Id="rId10" Type="http://schemas.openxmlformats.org/officeDocument/2006/relationships/image" Target="../media/image2250.png"/><Relationship Id="rId4" Type="http://schemas.openxmlformats.org/officeDocument/2006/relationships/image" Target="../media/image2070.png"/><Relationship Id="rId9" Type="http://schemas.openxmlformats.org/officeDocument/2006/relationships/image" Target="../media/image2240.png"/><Relationship Id="rId14" Type="http://schemas.openxmlformats.org/officeDocument/2006/relationships/image" Target="../media/image228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0.png"/><Relationship Id="rId2" Type="http://schemas.openxmlformats.org/officeDocument/2006/relationships/image" Target="../media/image22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1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0.png"/><Relationship Id="rId13" Type="http://schemas.openxmlformats.org/officeDocument/2006/relationships/image" Target="../media/image2420.png"/><Relationship Id="rId3" Type="http://schemas.openxmlformats.org/officeDocument/2006/relationships/image" Target="../media/image2330.png"/><Relationship Id="rId7" Type="http://schemas.openxmlformats.org/officeDocument/2006/relationships/image" Target="../media/image2360.png"/><Relationship Id="rId12" Type="http://schemas.openxmlformats.org/officeDocument/2006/relationships/image" Target="../media/image2410.png"/><Relationship Id="rId17" Type="http://schemas.openxmlformats.org/officeDocument/2006/relationships/image" Target="../media/image2460.png"/><Relationship Id="rId2" Type="http://schemas.openxmlformats.org/officeDocument/2006/relationships/image" Target="../media/image2320.png"/><Relationship Id="rId16" Type="http://schemas.openxmlformats.org/officeDocument/2006/relationships/image" Target="../media/image24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0.png"/><Relationship Id="rId11" Type="http://schemas.openxmlformats.org/officeDocument/2006/relationships/image" Target="../media/image2400.png"/><Relationship Id="rId5" Type="http://schemas.openxmlformats.org/officeDocument/2006/relationships/image" Target="../media/image2340.png"/><Relationship Id="rId15" Type="http://schemas.openxmlformats.org/officeDocument/2006/relationships/image" Target="../media/image2440.png"/><Relationship Id="rId10" Type="http://schemas.openxmlformats.org/officeDocument/2006/relationships/image" Target="../media/image2390.png"/><Relationship Id="rId4" Type="http://schemas.openxmlformats.org/officeDocument/2006/relationships/image" Target="../media/image1980.png"/><Relationship Id="rId9" Type="http://schemas.openxmlformats.org/officeDocument/2006/relationships/image" Target="../media/image2380.png"/><Relationship Id="rId14" Type="http://schemas.openxmlformats.org/officeDocument/2006/relationships/image" Target="../media/image243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0.png"/><Relationship Id="rId3" Type="http://schemas.openxmlformats.org/officeDocument/2006/relationships/image" Target="../media/image2480.png"/><Relationship Id="rId7" Type="http://schemas.openxmlformats.org/officeDocument/2006/relationships/image" Target="../media/image2520.png"/><Relationship Id="rId2" Type="http://schemas.openxmlformats.org/officeDocument/2006/relationships/image" Target="../media/image24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10.png"/><Relationship Id="rId5" Type="http://schemas.openxmlformats.org/officeDocument/2006/relationships/image" Target="../media/image2500.png"/><Relationship Id="rId4" Type="http://schemas.openxmlformats.org/officeDocument/2006/relationships/image" Target="../media/image2490.png"/><Relationship Id="rId9" Type="http://schemas.openxmlformats.org/officeDocument/2006/relationships/image" Target="../media/image25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0.png"/><Relationship Id="rId2" Type="http://schemas.openxmlformats.org/officeDocument/2006/relationships/image" Target="../media/image24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70.png"/><Relationship Id="rId5" Type="http://schemas.openxmlformats.org/officeDocument/2006/relationships/image" Target="../media/image2560.png"/><Relationship Id="rId4" Type="http://schemas.openxmlformats.org/officeDocument/2006/relationships/image" Target="../media/image253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259.png"/><Relationship Id="rId7" Type="http://schemas.openxmlformats.org/officeDocument/2006/relationships/image" Target="../media/image263.png"/><Relationship Id="rId2" Type="http://schemas.openxmlformats.org/officeDocument/2006/relationships/image" Target="../media/image25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Relationship Id="rId10" Type="http://schemas.openxmlformats.org/officeDocument/2006/relationships/image" Target="../media/image266.png"/><Relationship Id="rId4" Type="http://schemas.openxmlformats.org/officeDocument/2006/relationships/image" Target="../media/image260.png"/><Relationship Id="rId9" Type="http://schemas.openxmlformats.org/officeDocument/2006/relationships/image" Target="../media/image26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267.png"/><Relationship Id="rId7" Type="http://schemas.openxmlformats.org/officeDocument/2006/relationships/image" Target="../media/image266.png"/><Relationship Id="rId2" Type="http://schemas.openxmlformats.org/officeDocument/2006/relationships/image" Target="../media/image25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Relationship Id="rId9" Type="http://schemas.openxmlformats.org/officeDocument/2006/relationships/image" Target="../media/image26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13" Type="http://schemas.openxmlformats.org/officeDocument/2006/relationships/image" Target="../media/image281.png"/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12" Type="http://schemas.openxmlformats.org/officeDocument/2006/relationships/image" Target="../media/image280.png"/><Relationship Id="rId2" Type="http://schemas.openxmlformats.org/officeDocument/2006/relationships/image" Target="../media/image270.png"/><Relationship Id="rId16" Type="http://schemas.openxmlformats.org/officeDocument/2006/relationships/image" Target="../media/image2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4.png"/><Relationship Id="rId11" Type="http://schemas.openxmlformats.org/officeDocument/2006/relationships/image" Target="../media/image279.png"/><Relationship Id="rId5" Type="http://schemas.openxmlformats.org/officeDocument/2006/relationships/image" Target="../media/image273.png"/><Relationship Id="rId15" Type="http://schemas.openxmlformats.org/officeDocument/2006/relationships/image" Target="../media/image283.png"/><Relationship Id="rId10" Type="http://schemas.openxmlformats.org/officeDocument/2006/relationships/image" Target="../media/image278.png"/><Relationship Id="rId4" Type="http://schemas.openxmlformats.org/officeDocument/2006/relationships/image" Target="../media/image272.png"/><Relationship Id="rId9" Type="http://schemas.openxmlformats.org/officeDocument/2006/relationships/image" Target="../media/image277.png"/><Relationship Id="rId14" Type="http://schemas.openxmlformats.org/officeDocument/2006/relationships/image" Target="../media/image28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0.png"/><Relationship Id="rId2" Type="http://schemas.openxmlformats.org/officeDocument/2006/relationships/image" Target="../media/image285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0.png"/><Relationship Id="rId3" Type="http://schemas.openxmlformats.org/officeDocument/2006/relationships/image" Target="../media/image1310.png"/><Relationship Id="rId7" Type="http://schemas.openxmlformats.org/officeDocument/2006/relationships/image" Target="../media/image1710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0.png"/><Relationship Id="rId5" Type="http://schemas.openxmlformats.org/officeDocument/2006/relationships/image" Target="../media/image1510.png"/><Relationship Id="rId4" Type="http://schemas.openxmlformats.org/officeDocument/2006/relationships/image" Target="../media/image14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0.png"/><Relationship Id="rId2" Type="http://schemas.openxmlformats.org/officeDocument/2006/relationships/image" Target="../media/image28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9.png"/><Relationship Id="rId4" Type="http://schemas.openxmlformats.org/officeDocument/2006/relationships/image" Target="../media/image28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291.png"/><Relationship Id="rId7" Type="http://schemas.openxmlformats.org/officeDocument/2006/relationships/image" Target="../media/image294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3.png"/><Relationship Id="rId5" Type="http://schemas.openxmlformats.org/officeDocument/2006/relationships/image" Target="../media/image4.png"/><Relationship Id="rId4" Type="http://schemas.openxmlformats.org/officeDocument/2006/relationships/image" Target="../media/image29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7" Type="http://schemas.openxmlformats.org/officeDocument/2006/relationships/image" Target="../media/image300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4" Type="http://schemas.openxmlformats.org/officeDocument/2006/relationships/image" Target="../media/image14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6.png"/><Relationship Id="rId7" Type="http://schemas.openxmlformats.org/officeDocument/2006/relationships/image" Target="../media/image309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8.png"/><Relationship Id="rId5" Type="http://schemas.openxmlformats.org/officeDocument/2006/relationships/image" Target="../media/image297.png"/><Relationship Id="rId4" Type="http://schemas.openxmlformats.org/officeDocument/2006/relationships/image" Target="../media/image307.png"/><Relationship Id="rId9" Type="http://schemas.openxmlformats.org/officeDocument/2006/relationships/image" Target="../media/image31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7" Type="http://schemas.openxmlformats.org/officeDocument/2006/relationships/image" Target="../media/image315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4.png"/><Relationship Id="rId5" Type="http://schemas.openxmlformats.org/officeDocument/2006/relationships/image" Target="../media/image313.png"/><Relationship Id="rId4" Type="http://schemas.openxmlformats.org/officeDocument/2006/relationships/image" Target="../media/image31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5.png"/><Relationship Id="rId5" Type="http://schemas.openxmlformats.org/officeDocument/2006/relationships/image" Target="../media/image319.png"/><Relationship Id="rId4" Type="http://schemas.openxmlformats.org/officeDocument/2006/relationships/image" Target="../media/image31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3" Type="http://schemas.openxmlformats.org/officeDocument/2006/relationships/image" Target="../media/image306.png"/><Relationship Id="rId7" Type="http://schemas.openxmlformats.org/officeDocument/2006/relationships/image" Target="../media/image321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0.png"/><Relationship Id="rId5" Type="http://schemas.openxmlformats.org/officeDocument/2006/relationships/image" Target="../media/image311.png"/><Relationship Id="rId4" Type="http://schemas.openxmlformats.org/officeDocument/2006/relationships/image" Target="../media/image307.png"/><Relationship Id="rId9" Type="http://schemas.openxmlformats.org/officeDocument/2006/relationships/image" Target="../media/image32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5.png"/><Relationship Id="rId5" Type="http://schemas.openxmlformats.org/officeDocument/2006/relationships/image" Target="../media/image326.png"/><Relationship Id="rId4" Type="http://schemas.openxmlformats.org/officeDocument/2006/relationships/image" Target="../media/image32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7" Type="http://schemas.openxmlformats.org/officeDocument/2006/relationships/image" Target="../media/image332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1.png"/><Relationship Id="rId5" Type="http://schemas.openxmlformats.org/officeDocument/2006/relationships/image" Target="../media/image330.png"/><Relationship Id="rId4" Type="http://schemas.openxmlformats.org/officeDocument/2006/relationships/image" Target="../media/image3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0.png"/><Relationship Id="rId2" Type="http://schemas.openxmlformats.org/officeDocument/2006/relationships/image" Target="../media/image19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1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0.png"/><Relationship Id="rId3" Type="http://schemas.openxmlformats.org/officeDocument/2006/relationships/image" Target="../media/image2910.png"/><Relationship Id="rId7" Type="http://schemas.openxmlformats.org/officeDocument/2006/relationships/image" Target="../media/image2950.png"/><Relationship Id="rId12" Type="http://schemas.openxmlformats.org/officeDocument/2006/relationships/image" Target="../media/image3000.png"/><Relationship Id="rId2" Type="http://schemas.openxmlformats.org/officeDocument/2006/relationships/image" Target="../media/image29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40.png"/><Relationship Id="rId11" Type="http://schemas.openxmlformats.org/officeDocument/2006/relationships/image" Target="../media/image2990.png"/><Relationship Id="rId5" Type="http://schemas.openxmlformats.org/officeDocument/2006/relationships/image" Target="../media/image3271.png"/><Relationship Id="rId10" Type="http://schemas.openxmlformats.org/officeDocument/2006/relationships/image" Target="../media/image2980.png"/><Relationship Id="rId4" Type="http://schemas.openxmlformats.org/officeDocument/2006/relationships/image" Target="../media/image2920.png"/><Relationship Id="rId9" Type="http://schemas.openxmlformats.org/officeDocument/2006/relationships/image" Target="../media/image297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0.png"/><Relationship Id="rId13" Type="http://schemas.openxmlformats.org/officeDocument/2006/relationships/image" Target="../media/image3090.png"/><Relationship Id="rId3" Type="http://schemas.openxmlformats.org/officeDocument/2006/relationships/image" Target="../media/image3020.png"/><Relationship Id="rId7" Type="http://schemas.openxmlformats.org/officeDocument/2006/relationships/image" Target="../media/image2310.png"/><Relationship Id="rId12" Type="http://schemas.openxmlformats.org/officeDocument/2006/relationships/image" Target="../media/image3080.png"/><Relationship Id="rId2" Type="http://schemas.openxmlformats.org/officeDocument/2006/relationships/image" Target="../media/image30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40.png"/><Relationship Id="rId11" Type="http://schemas.openxmlformats.org/officeDocument/2006/relationships/image" Target="../media/image3070.png"/><Relationship Id="rId5" Type="http://schemas.openxmlformats.org/officeDocument/2006/relationships/image" Target="../media/image3030.png"/><Relationship Id="rId15" Type="http://schemas.openxmlformats.org/officeDocument/2006/relationships/image" Target="../media/image3110.png"/><Relationship Id="rId10" Type="http://schemas.openxmlformats.org/officeDocument/2006/relationships/image" Target="../media/image3060.png"/><Relationship Id="rId4" Type="http://schemas.openxmlformats.org/officeDocument/2006/relationships/image" Target="../media/image2850.png"/><Relationship Id="rId9" Type="http://schemas.openxmlformats.org/officeDocument/2006/relationships/image" Target="../media/image2300.png"/><Relationship Id="rId14" Type="http://schemas.openxmlformats.org/officeDocument/2006/relationships/image" Target="../media/image310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0.png"/><Relationship Id="rId3" Type="http://schemas.openxmlformats.org/officeDocument/2006/relationships/image" Target="../media/image1760.png"/><Relationship Id="rId7" Type="http://schemas.openxmlformats.org/officeDocument/2006/relationships/image" Target="../media/image3150.png"/><Relationship Id="rId2" Type="http://schemas.openxmlformats.org/officeDocument/2006/relationships/image" Target="../media/image3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40.png"/><Relationship Id="rId5" Type="http://schemas.openxmlformats.org/officeDocument/2006/relationships/image" Target="../media/image2220.png"/><Relationship Id="rId4" Type="http://schemas.openxmlformats.org/officeDocument/2006/relationships/image" Target="../media/image313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0.png"/><Relationship Id="rId3" Type="http://schemas.openxmlformats.org/officeDocument/2006/relationships/image" Target="../media/image3180.png"/><Relationship Id="rId7" Type="http://schemas.openxmlformats.org/officeDocument/2006/relationships/image" Target="../media/image3220.png"/><Relationship Id="rId12" Type="http://schemas.openxmlformats.org/officeDocument/2006/relationships/image" Target="../media/image3270.png"/><Relationship Id="rId2" Type="http://schemas.openxmlformats.org/officeDocument/2006/relationships/image" Target="../media/image31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10.png"/><Relationship Id="rId11" Type="http://schemas.openxmlformats.org/officeDocument/2006/relationships/image" Target="../media/image3260.png"/><Relationship Id="rId5" Type="http://schemas.openxmlformats.org/officeDocument/2006/relationships/image" Target="../media/image3200.png"/><Relationship Id="rId10" Type="http://schemas.openxmlformats.org/officeDocument/2006/relationships/image" Target="../media/image3250.png"/><Relationship Id="rId4" Type="http://schemas.openxmlformats.org/officeDocument/2006/relationships/image" Target="../media/image3190.png"/><Relationship Id="rId9" Type="http://schemas.openxmlformats.org/officeDocument/2006/relationships/image" Target="../media/image3240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3290.png"/><Relationship Id="rId7" Type="http://schemas.openxmlformats.org/officeDocument/2006/relationships/image" Target="../media/image333.png"/><Relationship Id="rId2" Type="http://schemas.openxmlformats.org/officeDocument/2006/relationships/image" Target="../media/image32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20.png"/><Relationship Id="rId5" Type="http://schemas.openxmlformats.org/officeDocument/2006/relationships/image" Target="../media/image3310.png"/><Relationship Id="rId4" Type="http://schemas.openxmlformats.org/officeDocument/2006/relationships/image" Target="../media/image330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png"/><Relationship Id="rId13" Type="http://schemas.openxmlformats.org/officeDocument/2006/relationships/image" Target="../media/image344.png"/><Relationship Id="rId3" Type="http://schemas.openxmlformats.org/officeDocument/2006/relationships/image" Target="../media/image1801.png"/><Relationship Id="rId7" Type="http://schemas.openxmlformats.org/officeDocument/2006/relationships/image" Target="../media/image338.png"/><Relationship Id="rId12" Type="http://schemas.openxmlformats.org/officeDocument/2006/relationships/image" Target="../media/image343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7.png"/><Relationship Id="rId11" Type="http://schemas.openxmlformats.org/officeDocument/2006/relationships/image" Target="../media/image342.png"/><Relationship Id="rId5" Type="http://schemas.openxmlformats.org/officeDocument/2006/relationships/image" Target="../media/image336.png"/><Relationship Id="rId15" Type="http://schemas.openxmlformats.org/officeDocument/2006/relationships/image" Target="../media/image346.png"/><Relationship Id="rId10" Type="http://schemas.openxmlformats.org/officeDocument/2006/relationships/image" Target="../media/image341.png"/><Relationship Id="rId4" Type="http://schemas.openxmlformats.org/officeDocument/2006/relationships/image" Target="../media/image335.png"/><Relationship Id="rId9" Type="http://schemas.openxmlformats.org/officeDocument/2006/relationships/image" Target="../media/image340.png"/><Relationship Id="rId14" Type="http://schemas.openxmlformats.org/officeDocument/2006/relationships/image" Target="../media/image34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0.png"/><Relationship Id="rId3" Type="http://schemas.openxmlformats.org/officeDocument/2006/relationships/image" Target="../media/image3360.png"/><Relationship Id="rId7" Type="http://schemas.openxmlformats.org/officeDocument/2006/relationships/image" Target="../media/image3390.png"/><Relationship Id="rId2" Type="http://schemas.openxmlformats.org/officeDocument/2006/relationships/image" Target="../media/image33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80.png"/><Relationship Id="rId5" Type="http://schemas.openxmlformats.org/officeDocument/2006/relationships/image" Target="../media/image3370.png"/><Relationship Id="rId4" Type="http://schemas.openxmlformats.org/officeDocument/2006/relationships/image" Target="../media/image1840.png"/><Relationship Id="rId9" Type="http://schemas.openxmlformats.org/officeDocument/2006/relationships/image" Target="../media/image341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3430.png"/><Relationship Id="rId7" Type="http://schemas.openxmlformats.org/officeDocument/2006/relationships/image" Target="../media/image347.png"/><Relationship Id="rId2" Type="http://schemas.openxmlformats.org/officeDocument/2006/relationships/image" Target="../media/image34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60.png"/><Relationship Id="rId5" Type="http://schemas.openxmlformats.org/officeDocument/2006/relationships/image" Target="../media/image3450.png"/><Relationship Id="rId4" Type="http://schemas.openxmlformats.org/officeDocument/2006/relationships/image" Target="../media/image3440.png"/><Relationship Id="rId9" Type="http://schemas.openxmlformats.org/officeDocument/2006/relationships/image" Target="../media/image34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3.png"/><Relationship Id="rId4" Type="http://schemas.openxmlformats.org/officeDocument/2006/relationships/image" Target="../media/image35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7.png"/><Relationship Id="rId4" Type="http://schemas.openxmlformats.org/officeDocument/2006/relationships/image" Target="../media/image35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7" Type="http://schemas.openxmlformats.org/officeDocument/2006/relationships/image" Target="../media/image362.png"/><Relationship Id="rId2" Type="http://schemas.openxmlformats.org/officeDocument/2006/relationships/image" Target="../media/image35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1.png"/><Relationship Id="rId5" Type="http://schemas.openxmlformats.org/officeDocument/2006/relationships/image" Target="../media/image360.png"/><Relationship Id="rId4" Type="http://schemas.openxmlformats.org/officeDocument/2006/relationships/image" Target="../media/image35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0.png"/><Relationship Id="rId2" Type="http://schemas.openxmlformats.org/officeDocument/2006/relationships/image" Target="../media/image28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50.png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7" Type="http://schemas.openxmlformats.org/officeDocument/2006/relationships/image" Target="../media/image370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9.png"/><Relationship Id="rId5" Type="http://schemas.openxmlformats.org/officeDocument/2006/relationships/image" Target="../media/image368.png"/><Relationship Id="rId4" Type="http://schemas.openxmlformats.org/officeDocument/2006/relationships/image" Target="../media/image367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13" Type="http://schemas.openxmlformats.org/officeDocument/2006/relationships/image" Target="../media/image382.png"/><Relationship Id="rId3" Type="http://schemas.openxmlformats.org/officeDocument/2006/relationships/image" Target="../media/image372.png"/><Relationship Id="rId7" Type="http://schemas.openxmlformats.org/officeDocument/2006/relationships/image" Target="../media/image376.png"/><Relationship Id="rId12" Type="http://schemas.openxmlformats.org/officeDocument/2006/relationships/image" Target="../media/image381.png"/><Relationship Id="rId17" Type="http://schemas.openxmlformats.org/officeDocument/2006/relationships/image" Target="../media/image386.png"/><Relationship Id="rId2" Type="http://schemas.openxmlformats.org/officeDocument/2006/relationships/image" Target="../media/image371.png"/><Relationship Id="rId16" Type="http://schemas.openxmlformats.org/officeDocument/2006/relationships/image" Target="../media/image3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5.png"/><Relationship Id="rId11" Type="http://schemas.openxmlformats.org/officeDocument/2006/relationships/image" Target="../media/image380.png"/><Relationship Id="rId5" Type="http://schemas.openxmlformats.org/officeDocument/2006/relationships/image" Target="../media/image374.png"/><Relationship Id="rId15" Type="http://schemas.openxmlformats.org/officeDocument/2006/relationships/image" Target="../media/image384.png"/><Relationship Id="rId10" Type="http://schemas.openxmlformats.org/officeDocument/2006/relationships/image" Target="../media/image379.png"/><Relationship Id="rId4" Type="http://schemas.openxmlformats.org/officeDocument/2006/relationships/image" Target="../media/image373.png"/><Relationship Id="rId9" Type="http://schemas.openxmlformats.org/officeDocument/2006/relationships/image" Target="../media/image378.png"/><Relationship Id="rId14" Type="http://schemas.openxmlformats.org/officeDocument/2006/relationships/image" Target="../media/image38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3" Type="http://schemas.openxmlformats.org/officeDocument/2006/relationships/image" Target="../media/image388.png"/><Relationship Id="rId7" Type="http://schemas.openxmlformats.org/officeDocument/2006/relationships/image" Target="../media/image392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1.png"/><Relationship Id="rId5" Type="http://schemas.openxmlformats.org/officeDocument/2006/relationships/image" Target="../media/image390.png"/><Relationship Id="rId4" Type="http://schemas.openxmlformats.org/officeDocument/2006/relationships/image" Target="../media/image389.png"/><Relationship Id="rId9" Type="http://schemas.openxmlformats.org/officeDocument/2006/relationships/image" Target="../media/image394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1.png"/><Relationship Id="rId3" Type="http://schemas.openxmlformats.org/officeDocument/2006/relationships/image" Target="../media/image3721.png"/><Relationship Id="rId7" Type="http://schemas.openxmlformats.org/officeDocument/2006/relationships/image" Target="../media/image3761.png"/><Relationship Id="rId2" Type="http://schemas.openxmlformats.org/officeDocument/2006/relationships/image" Target="../media/image37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51.png"/><Relationship Id="rId5" Type="http://schemas.openxmlformats.org/officeDocument/2006/relationships/image" Target="../media/image3741.png"/><Relationship Id="rId4" Type="http://schemas.openxmlformats.org/officeDocument/2006/relationships/image" Target="../media/image3731.png"/><Relationship Id="rId9" Type="http://schemas.openxmlformats.org/officeDocument/2006/relationships/image" Target="../media/image378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1.png"/><Relationship Id="rId13" Type="http://schemas.openxmlformats.org/officeDocument/2006/relationships/image" Target="../media/image3870.png"/><Relationship Id="rId3" Type="http://schemas.openxmlformats.org/officeDocument/2006/relationships/image" Target="../media/image3791.png"/><Relationship Id="rId7" Type="http://schemas.openxmlformats.org/officeDocument/2006/relationships/image" Target="../media/image3761.png"/><Relationship Id="rId12" Type="http://schemas.openxmlformats.org/officeDocument/2006/relationships/image" Target="../media/image3860.png"/><Relationship Id="rId2" Type="http://schemas.openxmlformats.org/officeDocument/2006/relationships/image" Target="../media/image3712.png"/><Relationship Id="rId16" Type="http://schemas.openxmlformats.org/officeDocument/2006/relationships/image" Target="../media/image39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21.png"/><Relationship Id="rId11" Type="http://schemas.openxmlformats.org/officeDocument/2006/relationships/image" Target="../media/image3851.png"/><Relationship Id="rId5" Type="http://schemas.openxmlformats.org/officeDocument/2006/relationships/image" Target="../media/image3812.png"/><Relationship Id="rId15" Type="http://schemas.openxmlformats.org/officeDocument/2006/relationships/image" Target="../media/image3890.png"/><Relationship Id="rId10" Type="http://schemas.openxmlformats.org/officeDocument/2006/relationships/image" Target="../media/image3841.png"/><Relationship Id="rId4" Type="http://schemas.openxmlformats.org/officeDocument/2006/relationships/image" Target="../media/image3801.png"/><Relationship Id="rId9" Type="http://schemas.openxmlformats.org/officeDocument/2006/relationships/image" Target="../media/image3781.png"/><Relationship Id="rId14" Type="http://schemas.openxmlformats.org/officeDocument/2006/relationships/image" Target="../media/image3880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13" Type="http://schemas.openxmlformats.org/officeDocument/2006/relationships/image" Target="../media/image402.png"/><Relationship Id="rId3" Type="http://schemas.openxmlformats.org/officeDocument/2006/relationships/image" Target="../media/image3921.png"/><Relationship Id="rId7" Type="http://schemas.openxmlformats.org/officeDocument/2006/relationships/image" Target="../media/image396.png"/><Relationship Id="rId12" Type="http://schemas.openxmlformats.org/officeDocument/2006/relationships/image" Target="../media/image401.png"/><Relationship Id="rId2" Type="http://schemas.openxmlformats.org/officeDocument/2006/relationships/image" Target="../media/image3912.png"/><Relationship Id="rId16" Type="http://schemas.openxmlformats.org/officeDocument/2006/relationships/image" Target="../media/image4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5.png"/><Relationship Id="rId11" Type="http://schemas.openxmlformats.org/officeDocument/2006/relationships/image" Target="../media/image400.png"/><Relationship Id="rId5" Type="http://schemas.openxmlformats.org/officeDocument/2006/relationships/image" Target="../media/image3941.png"/><Relationship Id="rId15" Type="http://schemas.openxmlformats.org/officeDocument/2006/relationships/image" Target="../media/image404.png"/><Relationship Id="rId10" Type="http://schemas.openxmlformats.org/officeDocument/2006/relationships/image" Target="../media/image399.png"/><Relationship Id="rId4" Type="http://schemas.openxmlformats.org/officeDocument/2006/relationships/image" Target="../media/image3931.png"/><Relationship Id="rId9" Type="http://schemas.openxmlformats.org/officeDocument/2006/relationships/image" Target="../media/image398.png"/><Relationship Id="rId14" Type="http://schemas.openxmlformats.org/officeDocument/2006/relationships/image" Target="../media/image40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2.png"/><Relationship Id="rId3" Type="http://schemas.openxmlformats.org/officeDocument/2006/relationships/image" Target="../media/image4061.png"/><Relationship Id="rId7" Type="http://schemas.openxmlformats.org/officeDocument/2006/relationships/image" Target="../media/image4090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80.png"/><Relationship Id="rId5" Type="http://schemas.openxmlformats.org/officeDocument/2006/relationships/image" Target="../media/image4070.png"/><Relationship Id="rId4" Type="http://schemas.openxmlformats.org/officeDocument/2006/relationships/image" Target="../media/image248.png"/><Relationship Id="rId9" Type="http://schemas.openxmlformats.org/officeDocument/2006/relationships/image" Target="../media/image411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8.png"/><Relationship Id="rId13" Type="http://schemas.openxmlformats.org/officeDocument/2006/relationships/image" Target="../media/image423.png"/><Relationship Id="rId3" Type="http://schemas.openxmlformats.org/officeDocument/2006/relationships/image" Target="../media/image413.png"/><Relationship Id="rId7" Type="http://schemas.openxmlformats.org/officeDocument/2006/relationships/image" Target="../media/image417.png"/><Relationship Id="rId12" Type="http://schemas.openxmlformats.org/officeDocument/2006/relationships/image" Target="../media/image422.png"/><Relationship Id="rId2" Type="http://schemas.openxmlformats.org/officeDocument/2006/relationships/image" Target="../media/image412.png"/><Relationship Id="rId16" Type="http://schemas.openxmlformats.org/officeDocument/2006/relationships/image" Target="../media/image4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6.png"/><Relationship Id="rId11" Type="http://schemas.openxmlformats.org/officeDocument/2006/relationships/image" Target="../media/image421.png"/><Relationship Id="rId5" Type="http://schemas.openxmlformats.org/officeDocument/2006/relationships/image" Target="../media/image415.png"/><Relationship Id="rId15" Type="http://schemas.openxmlformats.org/officeDocument/2006/relationships/image" Target="../media/image425.png"/><Relationship Id="rId10" Type="http://schemas.openxmlformats.org/officeDocument/2006/relationships/image" Target="../media/image420.png"/><Relationship Id="rId4" Type="http://schemas.openxmlformats.org/officeDocument/2006/relationships/image" Target="../media/image414.png"/><Relationship Id="rId9" Type="http://schemas.openxmlformats.org/officeDocument/2006/relationships/image" Target="../media/image419.png"/><Relationship Id="rId14" Type="http://schemas.openxmlformats.org/officeDocument/2006/relationships/image" Target="../media/image42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0.png"/><Relationship Id="rId2" Type="http://schemas.openxmlformats.org/officeDocument/2006/relationships/image" Target="../media/image37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30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0.png"/><Relationship Id="rId13" Type="http://schemas.openxmlformats.org/officeDocument/2006/relationships/image" Target="../media/image414.png"/><Relationship Id="rId18" Type="http://schemas.openxmlformats.org/officeDocument/2006/relationships/image" Target="../media/image104.png"/><Relationship Id="rId7" Type="http://schemas.openxmlformats.org/officeDocument/2006/relationships/image" Target="../media/image3790.png"/><Relationship Id="rId12" Type="http://schemas.openxmlformats.org/officeDocument/2006/relationships/image" Target="../media/image428.png"/><Relationship Id="rId17" Type="http://schemas.openxmlformats.org/officeDocument/2006/relationships/image" Target="../media/image432.png"/><Relationship Id="rId2" Type="http://schemas.openxmlformats.org/officeDocument/2006/relationships/image" Target="../media/image3740.png"/><Relationship Id="rId16" Type="http://schemas.openxmlformats.org/officeDocument/2006/relationships/image" Target="../media/image4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80.png"/><Relationship Id="rId11" Type="http://schemas.openxmlformats.org/officeDocument/2006/relationships/image" Target="../media/image412.png"/><Relationship Id="rId15" Type="http://schemas.openxmlformats.org/officeDocument/2006/relationships/image" Target="../media/image430.png"/><Relationship Id="rId10" Type="http://schemas.openxmlformats.org/officeDocument/2006/relationships/image" Target="../media/image427.png"/><Relationship Id="rId9" Type="http://schemas.openxmlformats.org/officeDocument/2006/relationships/image" Target="../media/image3811.png"/><Relationship Id="rId14" Type="http://schemas.openxmlformats.org/officeDocument/2006/relationships/image" Target="../media/image429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13" Type="http://schemas.openxmlformats.org/officeDocument/2006/relationships/image" Target="../media/image442.png"/><Relationship Id="rId3" Type="http://schemas.openxmlformats.org/officeDocument/2006/relationships/image" Target="../media/image434.png"/><Relationship Id="rId7" Type="http://schemas.openxmlformats.org/officeDocument/2006/relationships/image" Target="../media/image437.png"/><Relationship Id="rId12" Type="http://schemas.openxmlformats.org/officeDocument/2006/relationships/image" Target="../media/image441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41.png"/><Relationship Id="rId11" Type="http://schemas.openxmlformats.org/officeDocument/2006/relationships/image" Target="../media/image440.png"/><Relationship Id="rId5" Type="http://schemas.openxmlformats.org/officeDocument/2006/relationships/image" Target="../media/image436.png"/><Relationship Id="rId10" Type="http://schemas.openxmlformats.org/officeDocument/2006/relationships/image" Target="../media/image439.png"/><Relationship Id="rId4" Type="http://schemas.openxmlformats.org/officeDocument/2006/relationships/image" Target="../media/image435.png"/><Relationship Id="rId9" Type="http://schemas.openxmlformats.org/officeDocument/2006/relationships/image" Target="../media/image438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9.png"/><Relationship Id="rId3" Type="http://schemas.openxmlformats.org/officeDocument/2006/relationships/image" Target="../media/image444.png"/><Relationship Id="rId7" Type="http://schemas.openxmlformats.org/officeDocument/2006/relationships/image" Target="../media/image448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7.png"/><Relationship Id="rId5" Type="http://schemas.openxmlformats.org/officeDocument/2006/relationships/image" Target="../media/image446.png"/><Relationship Id="rId4" Type="http://schemas.openxmlformats.org/officeDocument/2006/relationships/image" Target="../media/image445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0.png"/><Relationship Id="rId13" Type="http://schemas.openxmlformats.org/officeDocument/2006/relationships/image" Target="../media/image3850.png"/><Relationship Id="rId3" Type="http://schemas.openxmlformats.org/officeDocument/2006/relationships/image" Target="../media/image3750.png"/><Relationship Id="rId7" Type="http://schemas.openxmlformats.org/officeDocument/2006/relationships/image" Target="../media/image3790.png"/><Relationship Id="rId12" Type="http://schemas.openxmlformats.org/officeDocument/2006/relationships/image" Target="../media/image3840.png"/><Relationship Id="rId2" Type="http://schemas.openxmlformats.org/officeDocument/2006/relationships/image" Target="../media/image37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80.png"/><Relationship Id="rId11" Type="http://schemas.openxmlformats.org/officeDocument/2006/relationships/image" Target="../media/image3830.png"/><Relationship Id="rId5" Type="http://schemas.openxmlformats.org/officeDocument/2006/relationships/image" Target="../media/image3770.png"/><Relationship Id="rId10" Type="http://schemas.openxmlformats.org/officeDocument/2006/relationships/image" Target="../media/image3820.png"/><Relationship Id="rId4" Type="http://schemas.openxmlformats.org/officeDocument/2006/relationships/image" Target="../media/image3760.png"/><Relationship Id="rId9" Type="http://schemas.openxmlformats.org/officeDocument/2006/relationships/image" Target="../media/image3811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81.png"/><Relationship Id="rId13" Type="http://schemas.openxmlformats.org/officeDocument/2006/relationships/image" Target="../media/image453.png"/><Relationship Id="rId3" Type="http://schemas.openxmlformats.org/officeDocument/2006/relationships/image" Target="../media/image249.png"/><Relationship Id="rId12" Type="http://schemas.openxmlformats.org/officeDocument/2006/relationships/image" Target="../media/image452.png"/><Relationship Id="rId2" Type="http://schemas.openxmlformats.org/officeDocument/2006/relationships/image" Target="../media/image4431.png"/><Relationship Id="rId16" Type="http://schemas.openxmlformats.org/officeDocument/2006/relationships/image" Target="../media/image456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451.png"/><Relationship Id="rId15" Type="http://schemas.openxmlformats.org/officeDocument/2006/relationships/image" Target="../media/image455.png"/><Relationship Id="rId10" Type="http://schemas.openxmlformats.org/officeDocument/2006/relationships/image" Target="../media/image450.png"/><Relationship Id="rId4" Type="http://schemas.openxmlformats.org/officeDocument/2006/relationships/image" Target="../media/image4441.png"/><Relationship Id="rId9" Type="http://schemas.openxmlformats.org/officeDocument/2006/relationships/image" Target="../media/image4491.png"/><Relationship Id="rId14" Type="http://schemas.openxmlformats.org/officeDocument/2006/relationships/image" Target="../media/image45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1.png"/><Relationship Id="rId2" Type="http://schemas.openxmlformats.org/officeDocument/2006/relationships/image" Target="../media/image45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61.png"/><Relationship Id="rId5" Type="http://schemas.openxmlformats.org/officeDocument/2006/relationships/image" Target="../media/image4551.png"/><Relationship Id="rId4" Type="http://schemas.openxmlformats.org/officeDocument/2006/relationships/image" Target="../media/image45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985B5A6-2C45-9E49-B34A-6252EB00BE5D}"/>
              </a:ext>
            </a:extLst>
          </p:cNvPr>
          <p:cNvGrpSpPr/>
          <p:nvPr/>
        </p:nvGrpSpPr>
        <p:grpSpPr>
          <a:xfrm>
            <a:off x="2167909" y="1230086"/>
            <a:ext cx="1463040" cy="3429000"/>
            <a:chOff x="2427514" y="1230086"/>
            <a:chExt cx="1817914" cy="3429000"/>
          </a:xfrm>
        </p:grpSpPr>
        <p:sp>
          <p:nvSpPr>
            <p:cNvPr id="2" name="Trapezoid 1">
              <a:extLst>
                <a:ext uri="{FF2B5EF4-FFF2-40B4-BE49-F238E27FC236}">
                  <a16:creationId xmlns:a16="http://schemas.microsoft.com/office/drawing/2014/main" id="{7026BC0F-A9FE-0E40-ABC0-05F633B4955B}"/>
                </a:ext>
              </a:extLst>
            </p:cNvPr>
            <p:cNvSpPr/>
            <p:nvPr/>
          </p:nvSpPr>
          <p:spPr>
            <a:xfrm>
              <a:off x="2427514" y="1230086"/>
              <a:ext cx="740229" cy="3429000"/>
            </a:xfrm>
            <a:prstGeom prst="trapezoid">
              <a:avLst>
                <a:gd name="adj" fmla="val 38235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rapezoid 2">
              <a:extLst>
                <a:ext uri="{FF2B5EF4-FFF2-40B4-BE49-F238E27FC236}">
                  <a16:creationId xmlns:a16="http://schemas.microsoft.com/office/drawing/2014/main" id="{606C1558-8C6A-764E-A7FB-28EEA8C31DDB}"/>
                </a:ext>
              </a:extLst>
            </p:cNvPr>
            <p:cNvSpPr/>
            <p:nvPr/>
          </p:nvSpPr>
          <p:spPr>
            <a:xfrm flipV="1">
              <a:off x="2797628" y="1230086"/>
              <a:ext cx="740229" cy="3429000"/>
            </a:xfrm>
            <a:prstGeom prst="trapezoid">
              <a:avLst>
                <a:gd name="adj" fmla="val 38235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rapezoid 3">
              <a:extLst>
                <a:ext uri="{FF2B5EF4-FFF2-40B4-BE49-F238E27FC236}">
                  <a16:creationId xmlns:a16="http://schemas.microsoft.com/office/drawing/2014/main" id="{227EF2D3-9007-FD4C-BC48-43FAA7FE8BA6}"/>
                </a:ext>
              </a:extLst>
            </p:cNvPr>
            <p:cNvSpPr/>
            <p:nvPr/>
          </p:nvSpPr>
          <p:spPr>
            <a:xfrm>
              <a:off x="3167742" y="1230086"/>
              <a:ext cx="740229" cy="3429000"/>
            </a:xfrm>
            <a:prstGeom prst="trapezoid">
              <a:avLst>
                <a:gd name="adj" fmla="val 38235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rapezoid 4">
              <a:extLst>
                <a:ext uri="{FF2B5EF4-FFF2-40B4-BE49-F238E27FC236}">
                  <a16:creationId xmlns:a16="http://schemas.microsoft.com/office/drawing/2014/main" id="{EDEC2C6C-5AE9-B64F-82F3-CB8036A9B0DB}"/>
                </a:ext>
              </a:extLst>
            </p:cNvPr>
            <p:cNvSpPr/>
            <p:nvPr/>
          </p:nvSpPr>
          <p:spPr>
            <a:xfrm flipV="1">
              <a:off x="3505199" y="1230086"/>
              <a:ext cx="740229" cy="3429000"/>
            </a:xfrm>
            <a:prstGeom prst="trapezoid">
              <a:avLst>
                <a:gd name="adj" fmla="val 38235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6FF552D-DF07-134E-84F7-ACBA42B09022}"/>
              </a:ext>
            </a:extLst>
          </p:cNvPr>
          <p:cNvSpPr/>
          <p:nvPr/>
        </p:nvSpPr>
        <p:spPr>
          <a:xfrm>
            <a:off x="1667166" y="2764971"/>
            <a:ext cx="163286" cy="29064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>
            <a:extLst>
              <a:ext uri="{FF2B5EF4-FFF2-40B4-BE49-F238E27FC236}">
                <a16:creationId xmlns:a16="http://schemas.microsoft.com/office/drawing/2014/main" id="{F05713D3-1351-0E45-906F-1F05CD51679D}"/>
              </a:ext>
            </a:extLst>
          </p:cNvPr>
          <p:cNvSpPr/>
          <p:nvPr/>
        </p:nvSpPr>
        <p:spPr>
          <a:xfrm>
            <a:off x="5196274" y="1270364"/>
            <a:ext cx="595729" cy="3429000"/>
          </a:xfrm>
          <a:prstGeom prst="trapezoid">
            <a:avLst>
              <a:gd name="adj" fmla="val 3823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2ADEDBDB-F29B-4049-A49B-8DEC766546B1}"/>
              </a:ext>
            </a:extLst>
          </p:cNvPr>
          <p:cNvSpPr/>
          <p:nvPr/>
        </p:nvSpPr>
        <p:spPr>
          <a:xfrm flipV="1">
            <a:off x="5494138" y="1270364"/>
            <a:ext cx="595729" cy="3429000"/>
          </a:xfrm>
          <a:prstGeom prst="trapezoid">
            <a:avLst>
              <a:gd name="adj" fmla="val 3823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9A53EE6A-BD08-4D46-A59A-ACF87C3B5D56}"/>
              </a:ext>
            </a:extLst>
          </p:cNvPr>
          <p:cNvSpPr/>
          <p:nvPr/>
        </p:nvSpPr>
        <p:spPr>
          <a:xfrm>
            <a:off x="5643070" y="1270364"/>
            <a:ext cx="595729" cy="3429000"/>
          </a:xfrm>
          <a:prstGeom prst="trapezoid">
            <a:avLst>
              <a:gd name="adj" fmla="val 3823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9CAAC8C-1346-3643-8160-33A936509FC1}"/>
              </a:ext>
            </a:extLst>
          </p:cNvPr>
          <p:cNvSpPr/>
          <p:nvPr/>
        </p:nvSpPr>
        <p:spPr>
          <a:xfrm>
            <a:off x="5710358" y="2805249"/>
            <a:ext cx="163286" cy="29064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apezoid 13">
            <a:extLst>
              <a:ext uri="{FF2B5EF4-FFF2-40B4-BE49-F238E27FC236}">
                <a16:creationId xmlns:a16="http://schemas.microsoft.com/office/drawing/2014/main" id="{315B8EB0-D98E-FA44-A2BA-1B9C2825D6B0}"/>
              </a:ext>
            </a:extLst>
          </p:cNvPr>
          <p:cNvSpPr/>
          <p:nvPr/>
        </p:nvSpPr>
        <p:spPr>
          <a:xfrm flipV="1">
            <a:off x="5643071" y="1270364"/>
            <a:ext cx="595729" cy="3429000"/>
          </a:xfrm>
          <a:prstGeom prst="trapezoid">
            <a:avLst>
              <a:gd name="adj" fmla="val 3823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62D219-02D8-7741-97BB-863DF96E8751}"/>
              </a:ext>
            </a:extLst>
          </p:cNvPr>
          <p:cNvGrpSpPr>
            <a:grpSpLocks noChangeAspect="1"/>
          </p:cNvGrpSpPr>
          <p:nvPr/>
        </p:nvGrpSpPr>
        <p:grpSpPr>
          <a:xfrm>
            <a:off x="8871938" y="2805249"/>
            <a:ext cx="182880" cy="182880"/>
            <a:chOff x="7293429" y="2035629"/>
            <a:chExt cx="274320" cy="27432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BD63BEC-3669-4049-925A-DE1EAA938C9A}"/>
                </a:ext>
              </a:extLst>
            </p:cNvPr>
            <p:cNvSpPr/>
            <p:nvPr/>
          </p:nvSpPr>
          <p:spPr>
            <a:xfrm>
              <a:off x="7293429" y="2035629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1478117-D9B3-4D4B-A37D-A118CEF68A21}"/>
                </a:ext>
              </a:extLst>
            </p:cNvPr>
            <p:cNvCxnSpPr>
              <a:cxnSpLocks/>
            </p:cNvCxnSpPr>
            <p:nvPr/>
          </p:nvCxnSpPr>
          <p:spPr>
            <a:xfrm>
              <a:off x="7293429" y="2172789"/>
              <a:ext cx="27432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C7F5C75-E542-3246-A696-748285B8AC6B}"/>
              </a:ext>
            </a:extLst>
          </p:cNvPr>
          <p:cNvGrpSpPr>
            <a:grpSpLocks noChangeAspect="1"/>
          </p:cNvGrpSpPr>
          <p:nvPr/>
        </p:nvGrpSpPr>
        <p:grpSpPr>
          <a:xfrm>
            <a:off x="8871938" y="3079569"/>
            <a:ext cx="182880" cy="182880"/>
            <a:chOff x="7293429" y="2035629"/>
            <a:chExt cx="274320" cy="27432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1E94C41-805F-2346-9A7E-21D414C34B43}"/>
                </a:ext>
              </a:extLst>
            </p:cNvPr>
            <p:cNvSpPr/>
            <p:nvPr/>
          </p:nvSpPr>
          <p:spPr>
            <a:xfrm>
              <a:off x="7293429" y="2035629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4918541-26C7-E44B-A21E-0750B7AA70F0}"/>
                </a:ext>
              </a:extLst>
            </p:cNvPr>
            <p:cNvCxnSpPr>
              <a:cxnSpLocks/>
            </p:cNvCxnSpPr>
            <p:nvPr/>
          </p:nvCxnSpPr>
          <p:spPr>
            <a:xfrm>
              <a:off x="7293429" y="2172789"/>
              <a:ext cx="27432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C582E3B-09CA-B049-935F-9DFDA2FB7619}"/>
              </a:ext>
            </a:extLst>
          </p:cNvPr>
          <p:cNvGrpSpPr>
            <a:grpSpLocks noChangeAspect="1"/>
          </p:cNvGrpSpPr>
          <p:nvPr/>
        </p:nvGrpSpPr>
        <p:grpSpPr>
          <a:xfrm>
            <a:off x="8871938" y="3353889"/>
            <a:ext cx="182880" cy="182880"/>
            <a:chOff x="7293429" y="2035629"/>
            <a:chExt cx="274320" cy="27432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25EF3D4-8313-E64A-AF0A-8EDBAADB6F83}"/>
                </a:ext>
              </a:extLst>
            </p:cNvPr>
            <p:cNvSpPr/>
            <p:nvPr/>
          </p:nvSpPr>
          <p:spPr>
            <a:xfrm>
              <a:off x="7293429" y="2035629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3B0A6F2-3FC7-2941-B630-BEFA97397A91}"/>
                </a:ext>
              </a:extLst>
            </p:cNvPr>
            <p:cNvCxnSpPr>
              <a:cxnSpLocks/>
            </p:cNvCxnSpPr>
            <p:nvPr/>
          </p:nvCxnSpPr>
          <p:spPr>
            <a:xfrm>
              <a:off x="7293429" y="2172789"/>
              <a:ext cx="27432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E9FEFEB-C9B1-F84E-8626-C10AC8279D94}"/>
              </a:ext>
            </a:extLst>
          </p:cNvPr>
          <p:cNvGrpSpPr>
            <a:grpSpLocks noChangeAspect="1"/>
          </p:cNvGrpSpPr>
          <p:nvPr/>
        </p:nvGrpSpPr>
        <p:grpSpPr>
          <a:xfrm>
            <a:off x="8871938" y="3628209"/>
            <a:ext cx="182880" cy="182880"/>
            <a:chOff x="7293429" y="2035629"/>
            <a:chExt cx="274320" cy="27432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874691F-708D-AB4C-91C4-A50B85F7FC73}"/>
                </a:ext>
              </a:extLst>
            </p:cNvPr>
            <p:cNvSpPr/>
            <p:nvPr/>
          </p:nvSpPr>
          <p:spPr>
            <a:xfrm>
              <a:off x="7293429" y="2035629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1E79A28-0544-DA4D-AED0-5E81C903DAE8}"/>
                </a:ext>
              </a:extLst>
            </p:cNvPr>
            <p:cNvCxnSpPr>
              <a:cxnSpLocks/>
            </p:cNvCxnSpPr>
            <p:nvPr/>
          </p:nvCxnSpPr>
          <p:spPr>
            <a:xfrm>
              <a:off x="7293429" y="2172789"/>
              <a:ext cx="27432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1DBF5A1-3710-D946-8AAF-ECBF0E8A8C34}"/>
              </a:ext>
            </a:extLst>
          </p:cNvPr>
          <p:cNvGrpSpPr>
            <a:grpSpLocks noChangeAspect="1"/>
          </p:cNvGrpSpPr>
          <p:nvPr/>
        </p:nvGrpSpPr>
        <p:grpSpPr>
          <a:xfrm>
            <a:off x="8871938" y="3936275"/>
            <a:ext cx="182880" cy="182880"/>
            <a:chOff x="7293429" y="2035629"/>
            <a:chExt cx="274320" cy="27432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CC9ACF8-85A6-1B49-A513-F99551362E2D}"/>
                </a:ext>
              </a:extLst>
            </p:cNvPr>
            <p:cNvSpPr/>
            <p:nvPr/>
          </p:nvSpPr>
          <p:spPr>
            <a:xfrm>
              <a:off x="7293429" y="2035629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ABB5366-B722-764E-A230-BE61617CB78E}"/>
                </a:ext>
              </a:extLst>
            </p:cNvPr>
            <p:cNvCxnSpPr>
              <a:cxnSpLocks/>
            </p:cNvCxnSpPr>
            <p:nvPr/>
          </p:nvCxnSpPr>
          <p:spPr>
            <a:xfrm>
              <a:off x="7293429" y="2172789"/>
              <a:ext cx="27432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00EEDB8-0604-9D46-BE00-88E43816874F}"/>
              </a:ext>
            </a:extLst>
          </p:cNvPr>
          <p:cNvGrpSpPr>
            <a:grpSpLocks noChangeAspect="1"/>
          </p:cNvGrpSpPr>
          <p:nvPr/>
        </p:nvGrpSpPr>
        <p:grpSpPr>
          <a:xfrm>
            <a:off x="8871938" y="4210595"/>
            <a:ext cx="182880" cy="182880"/>
            <a:chOff x="7293429" y="2035629"/>
            <a:chExt cx="274320" cy="27432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65C3CFA-9591-0B43-A852-FA2B7B73E693}"/>
                </a:ext>
              </a:extLst>
            </p:cNvPr>
            <p:cNvSpPr/>
            <p:nvPr/>
          </p:nvSpPr>
          <p:spPr>
            <a:xfrm>
              <a:off x="7293429" y="2035629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49F2213-1820-2B4A-B6A7-D29AF0C2FD24}"/>
                </a:ext>
              </a:extLst>
            </p:cNvPr>
            <p:cNvCxnSpPr>
              <a:cxnSpLocks/>
            </p:cNvCxnSpPr>
            <p:nvPr/>
          </p:nvCxnSpPr>
          <p:spPr>
            <a:xfrm>
              <a:off x="7293429" y="2172789"/>
              <a:ext cx="27432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D424EC3-E27E-414D-9D3D-E27F7D9984A4}"/>
              </a:ext>
            </a:extLst>
          </p:cNvPr>
          <p:cNvSpPr/>
          <p:nvPr/>
        </p:nvSpPr>
        <p:spPr>
          <a:xfrm>
            <a:off x="8641158" y="2805249"/>
            <a:ext cx="163286" cy="29064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A7AC568-9F08-3C44-8E2E-E378C1FC90E9}"/>
              </a:ext>
            </a:extLst>
          </p:cNvPr>
          <p:cNvGrpSpPr/>
          <p:nvPr/>
        </p:nvGrpSpPr>
        <p:grpSpPr>
          <a:xfrm>
            <a:off x="9157825" y="1365069"/>
            <a:ext cx="1463040" cy="3429000"/>
            <a:chOff x="2427514" y="1230086"/>
            <a:chExt cx="1817914" cy="3429000"/>
          </a:xfrm>
        </p:grpSpPr>
        <p:sp>
          <p:nvSpPr>
            <p:cNvPr id="38" name="Trapezoid 37">
              <a:extLst>
                <a:ext uri="{FF2B5EF4-FFF2-40B4-BE49-F238E27FC236}">
                  <a16:creationId xmlns:a16="http://schemas.microsoft.com/office/drawing/2014/main" id="{84B06917-C04D-5743-9A4A-E0D91E49E74E}"/>
                </a:ext>
              </a:extLst>
            </p:cNvPr>
            <p:cNvSpPr/>
            <p:nvPr/>
          </p:nvSpPr>
          <p:spPr>
            <a:xfrm>
              <a:off x="2427514" y="1230086"/>
              <a:ext cx="740229" cy="3429000"/>
            </a:xfrm>
            <a:prstGeom prst="trapezoid">
              <a:avLst>
                <a:gd name="adj" fmla="val 38235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apezoid 38">
              <a:extLst>
                <a:ext uri="{FF2B5EF4-FFF2-40B4-BE49-F238E27FC236}">
                  <a16:creationId xmlns:a16="http://schemas.microsoft.com/office/drawing/2014/main" id="{94A87917-91F6-C743-9D77-9EA052335AC7}"/>
                </a:ext>
              </a:extLst>
            </p:cNvPr>
            <p:cNvSpPr/>
            <p:nvPr/>
          </p:nvSpPr>
          <p:spPr>
            <a:xfrm flipV="1">
              <a:off x="2797628" y="1230086"/>
              <a:ext cx="740229" cy="3429000"/>
            </a:xfrm>
            <a:prstGeom prst="trapezoid">
              <a:avLst>
                <a:gd name="adj" fmla="val 38235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apezoid 39">
              <a:extLst>
                <a:ext uri="{FF2B5EF4-FFF2-40B4-BE49-F238E27FC236}">
                  <a16:creationId xmlns:a16="http://schemas.microsoft.com/office/drawing/2014/main" id="{8166BC2C-D9AD-3941-BBD0-1428D11B051A}"/>
                </a:ext>
              </a:extLst>
            </p:cNvPr>
            <p:cNvSpPr/>
            <p:nvPr/>
          </p:nvSpPr>
          <p:spPr>
            <a:xfrm>
              <a:off x="3167742" y="1230086"/>
              <a:ext cx="740229" cy="3429000"/>
            </a:xfrm>
            <a:prstGeom prst="trapezoid">
              <a:avLst>
                <a:gd name="adj" fmla="val 38235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apezoid 40">
              <a:extLst>
                <a:ext uri="{FF2B5EF4-FFF2-40B4-BE49-F238E27FC236}">
                  <a16:creationId xmlns:a16="http://schemas.microsoft.com/office/drawing/2014/main" id="{19CB674B-292C-2040-9116-BC6DF8DACD80}"/>
                </a:ext>
              </a:extLst>
            </p:cNvPr>
            <p:cNvSpPr/>
            <p:nvPr/>
          </p:nvSpPr>
          <p:spPr>
            <a:xfrm flipV="1">
              <a:off x="3505199" y="1230086"/>
              <a:ext cx="740229" cy="3429000"/>
            </a:xfrm>
            <a:prstGeom prst="trapezoid">
              <a:avLst>
                <a:gd name="adj" fmla="val 38235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66998C3-899E-F042-9B47-CD4C50E1D578}"/>
              </a:ext>
            </a:extLst>
          </p:cNvPr>
          <p:cNvGrpSpPr>
            <a:grpSpLocks noChangeAspect="1"/>
          </p:cNvGrpSpPr>
          <p:nvPr/>
        </p:nvGrpSpPr>
        <p:grpSpPr>
          <a:xfrm>
            <a:off x="9777099" y="2751910"/>
            <a:ext cx="182880" cy="182880"/>
            <a:chOff x="7293429" y="2035629"/>
            <a:chExt cx="274320" cy="27432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50A9128-0163-D743-BAD1-332B34BD07BA}"/>
                </a:ext>
              </a:extLst>
            </p:cNvPr>
            <p:cNvSpPr/>
            <p:nvPr/>
          </p:nvSpPr>
          <p:spPr>
            <a:xfrm>
              <a:off x="7293429" y="2035629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E0B6613-DF75-F540-BBE4-AADE92563188}"/>
                </a:ext>
              </a:extLst>
            </p:cNvPr>
            <p:cNvCxnSpPr>
              <a:cxnSpLocks/>
            </p:cNvCxnSpPr>
            <p:nvPr/>
          </p:nvCxnSpPr>
          <p:spPr>
            <a:xfrm>
              <a:off x="7293429" y="2172789"/>
              <a:ext cx="27432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A9687BF-0AA0-A44D-A2F2-2F16FBFC1957}"/>
              </a:ext>
            </a:extLst>
          </p:cNvPr>
          <p:cNvGrpSpPr>
            <a:grpSpLocks noChangeAspect="1"/>
          </p:cNvGrpSpPr>
          <p:nvPr/>
        </p:nvGrpSpPr>
        <p:grpSpPr>
          <a:xfrm>
            <a:off x="9777099" y="3026230"/>
            <a:ext cx="182880" cy="182880"/>
            <a:chOff x="7293429" y="2035629"/>
            <a:chExt cx="274320" cy="27432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CFDF295-1DF7-5E44-B70D-D20396587BC4}"/>
                </a:ext>
              </a:extLst>
            </p:cNvPr>
            <p:cNvSpPr/>
            <p:nvPr/>
          </p:nvSpPr>
          <p:spPr>
            <a:xfrm>
              <a:off x="7293429" y="2035629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A7FAA32-EE6E-284F-BD1A-56045D3DF92D}"/>
                </a:ext>
              </a:extLst>
            </p:cNvPr>
            <p:cNvCxnSpPr>
              <a:cxnSpLocks/>
            </p:cNvCxnSpPr>
            <p:nvPr/>
          </p:nvCxnSpPr>
          <p:spPr>
            <a:xfrm>
              <a:off x="7293429" y="2172789"/>
              <a:ext cx="27432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ED0B0B7-D163-AB44-8F73-7ADBBDB13DE5}"/>
              </a:ext>
            </a:extLst>
          </p:cNvPr>
          <p:cNvGrpSpPr>
            <a:grpSpLocks noChangeAspect="1"/>
          </p:cNvGrpSpPr>
          <p:nvPr/>
        </p:nvGrpSpPr>
        <p:grpSpPr>
          <a:xfrm>
            <a:off x="9777099" y="3300550"/>
            <a:ext cx="182880" cy="182880"/>
            <a:chOff x="7293429" y="2035629"/>
            <a:chExt cx="274320" cy="27432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4E0743E-8331-7749-A835-BC8D08733E74}"/>
                </a:ext>
              </a:extLst>
            </p:cNvPr>
            <p:cNvSpPr/>
            <p:nvPr/>
          </p:nvSpPr>
          <p:spPr>
            <a:xfrm>
              <a:off x="7293429" y="2035629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0AE685A-86B6-9346-8E44-DE52B9D6E74A}"/>
                </a:ext>
              </a:extLst>
            </p:cNvPr>
            <p:cNvCxnSpPr>
              <a:cxnSpLocks/>
            </p:cNvCxnSpPr>
            <p:nvPr/>
          </p:nvCxnSpPr>
          <p:spPr>
            <a:xfrm>
              <a:off x="7293429" y="2172789"/>
              <a:ext cx="27432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0336826-3587-A04B-80C5-86760D09DDA6}"/>
              </a:ext>
            </a:extLst>
          </p:cNvPr>
          <p:cNvGrpSpPr>
            <a:grpSpLocks noChangeAspect="1"/>
          </p:cNvGrpSpPr>
          <p:nvPr/>
        </p:nvGrpSpPr>
        <p:grpSpPr>
          <a:xfrm>
            <a:off x="9777099" y="3574870"/>
            <a:ext cx="182880" cy="182880"/>
            <a:chOff x="7293429" y="2035629"/>
            <a:chExt cx="274320" cy="27432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9E52CAE-FD3C-2346-8B9F-A1966F00B15D}"/>
                </a:ext>
              </a:extLst>
            </p:cNvPr>
            <p:cNvSpPr/>
            <p:nvPr/>
          </p:nvSpPr>
          <p:spPr>
            <a:xfrm>
              <a:off x="7293429" y="2035629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89883D0-4EA7-0C4E-A475-A5B4C666030A}"/>
                </a:ext>
              </a:extLst>
            </p:cNvPr>
            <p:cNvCxnSpPr>
              <a:cxnSpLocks/>
            </p:cNvCxnSpPr>
            <p:nvPr/>
          </p:nvCxnSpPr>
          <p:spPr>
            <a:xfrm>
              <a:off x="7293429" y="2172789"/>
              <a:ext cx="27432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E7BCB87-6C77-0D4B-8B34-DAC368A95E79}"/>
              </a:ext>
            </a:extLst>
          </p:cNvPr>
          <p:cNvGrpSpPr>
            <a:grpSpLocks noChangeAspect="1"/>
          </p:cNvGrpSpPr>
          <p:nvPr/>
        </p:nvGrpSpPr>
        <p:grpSpPr>
          <a:xfrm>
            <a:off x="9777099" y="3882936"/>
            <a:ext cx="182880" cy="182880"/>
            <a:chOff x="7293429" y="2035629"/>
            <a:chExt cx="274320" cy="274320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C30AE3A-FAC6-4C4C-9865-608DDC1F8D1F}"/>
                </a:ext>
              </a:extLst>
            </p:cNvPr>
            <p:cNvSpPr/>
            <p:nvPr/>
          </p:nvSpPr>
          <p:spPr>
            <a:xfrm>
              <a:off x="7293429" y="2035629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364ADEA-661A-4248-95D2-81A9ACDF89C5}"/>
                </a:ext>
              </a:extLst>
            </p:cNvPr>
            <p:cNvCxnSpPr>
              <a:cxnSpLocks/>
            </p:cNvCxnSpPr>
            <p:nvPr/>
          </p:nvCxnSpPr>
          <p:spPr>
            <a:xfrm>
              <a:off x="7293429" y="2172789"/>
              <a:ext cx="27432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7D25223-2F59-E84B-BEBE-9F576BB25638}"/>
              </a:ext>
            </a:extLst>
          </p:cNvPr>
          <p:cNvGrpSpPr>
            <a:grpSpLocks noChangeAspect="1"/>
          </p:cNvGrpSpPr>
          <p:nvPr/>
        </p:nvGrpSpPr>
        <p:grpSpPr>
          <a:xfrm>
            <a:off x="9777099" y="4157256"/>
            <a:ext cx="182880" cy="182880"/>
            <a:chOff x="7293429" y="2035629"/>
            <a:chExt cx="274320" cy="27432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5B77903-AFAB-6E44-982B-1D228DB3BFA8}"/>
                </a:ext>
              </a:extLst>
            </p:cNvPr>
            <p:cNvSpPr/>
            <p:nvPr/>
          </p:nvSpPr>
          <p:spPr>
            <a:xfrm>
              <a:off x="7293429" y="2035629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38F0359-4119-A446-9FE7-6E0079747DF5}"/>
                </a:ext>
              </a:extLst>
            </p:cNvPr>
            <p:cNvCxnSpPr>
              <a:cxnSpLocks/>
            </p:cNvCxnSpPr>
            <p:nvPr/>
          </p:nvCxnSpPr>
          <p:spPr>
            <a:xfrm>
              <a:off x="7293429" y="2172789"/>
              <a:ext cx="27432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C2BD015-08D4-E74B-B47F-1B8C42FB37E2}"/>
              </a:ext>
            </a:extLst>
          </p:cNvPr>
          <p:cNvCxnSpPr/>
          <p:nvPr/>
        </p:nvCxnSpPr>
        <p:spPr>
          <a:xfrm>
            <a:off x="9866205" y="2751910"/>
            <a:ext cx="0" cy="182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793F008-4CB4-AD4F-B136-EA9653D8C585}"/>
              </a:ext>
            </a:extLst>
          </p:cNvPr>
          <p:cNvCxnSpPr/>
          <p:nvPr/>
        </p:nvCxnSpPr>
        <p:spPr>
          <a:xfrm>
            <a:off x="9858098" y="3033850"/>
            <a:ext cx="0" cy="182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80BBD98-E383-9847-BC63-0EDECB37129D}"/>
              </a:ext>
            </a:extLst>
          </p:cNvPr>
          <p:cNvCxnSpPr/>
          <p:nvPr/>
        </p:nvCxnSpPr>
        <p:spPr>
          <a:xfrm>
            <a:off x="9877091" y="3300550"/>
            <a:ext cx="0" cy="182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D67F94F-0A62-4F42-A466-D564CDAC8983}"/>
              </a:ext>
            </a:extLst>
          </p:cNvPr>
          <p:cNvCxnSpPr/>
          <p:nvPr/>
        </p:nvCxnSpPr>
        <p:spPr>
          <a:xfrm>
            <a:off x="9866205" y="3574870"/>
            <a:ext cx="0" cy="182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9A86964-96A6-2448-8D3F-45E7E884B072}"/>
              </a:ext>
            </a:extLst>
          </p:cNvPr>
          <p:cNvCxnSpPr/>
          <p:nvPr/>
        </p:nvCxnSpPr>
        <p:spPr>
          <a:xfrm>
            <a:off x="9866205" y="3882936"/>
            <a:ext cx="0" cy="182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D6005BC-4F4B-154E-B5B2-EB1F7976A6C6}"/>
              </a:ext>
            </a:extLst>
          </p:cNvPr>
          <p:cNvCxnSpPr/>
          <p:nvPr/>
        </p:nvCxnSpPr>
        <p:spPr>
          <a:xfrm>
            <a:off x="9866205" y="4161610"/>
            <a:ext cx="0" cy="182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Arc 67">
            <a:extLst>
              <a:ext uri="{FF2B5EF4-FFF2-40B4-BE49-F238E27FC236}">
                <a16:creationId xmlns:a16="http://schemas.microsoft.com/office/drawing/2014/main" id="{6814DE75-CB1F-CE4E-BC71-70E3FDDF067B}"/>
              </a:ext>
            </a:extLst>
          </p:cNvPr>
          <p:cNvSpPr/>
          <p:nvPr/>
        </p:nvSpPr>
        <p:spPr>
          <a:xfrm>
            <a:off x="8971481" y="2968538"/>
            <a:ext cx="1153174" cy="876298"/>
          </a:xfrm>
          <a:prstGeom prst="arc">
            <a:avLst>
              <a:gd name="adj1" fmla="val 12530070"/>
              <a:gd name="adj2" fmla="val 20163937"/>
            </a:avLst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025F2CC-FD6A-CB41-BC7D-EAF9B0B88104}"/>
              </a:ext>
            </a:extLst>
          </p:cNvPr>
          <p:cNvCxnSpPr/>
          <p:nvPr/>
        </p:nvCxnSpPr>
        <p:spPr>
          <a:xfrm>
            <a:off x="5903140" y="3289119"/>
            <a:ext cx="0" cy="673826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186362D1-88E2-E64F-B7AD-DEA14BD8C2BF}"/>
              </a:ext>
            </a:extLst>
          </p:cNvPr>
          <p:cNvSpPr txBox="1"/>
          <p:nvPr/>
        </p:nvSpPr>
        <p:spPr>
          <a:xfrm>
            <a:off x="6178973" y="3323583"/>
            <a:ext cx="1315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tantia" panose="02030602050306030303" pitchFamily="18" charset="0"/>
              </a:rPr>
              <a:t>Rubbing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4AAA27C-5001-BD4D-A9A1-3B9622C62182}"/>
              </a:ext>
            </a:extLst>
          </p:cNvPr>
          <p:cNvSpPr txBox="1"/>
          <p:nvPr/>
        </p:nvSpPr>
        <p:spPr>
          <a:xfrm>
            <a:off x="2564465" y="768421"/>
            <a:ext cx="941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tantia" panose="02030602050306030303" pitchFamily="18" charset="0"/>
              </a:rPr>
              <a:t>paper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B17D1B7-7F50-DF4E-A6F0-3A7E2A3D1D8C}"/>
              </a:ext>
            </a:extLst>
          </p:cNvPr>
          <p:cNvSpPr txBox="1"/>
          <p:nvPr/>
        </p:nvSpPr>
        <p:spPr>
          <a:xfrm>
            <a:off x="1226862" y="2290245"/>
            <a:ext cx="1053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tantia" panose="02030602050306030303" pitchFamily="18" charset="0"/>
              </a:rPr>
              <a:t>plastic</a:t>
            </a:r>
          </a:p>
        </p:txBody>
      </p:sp>
    </p:spTree>
    <p:extLst>
      <p:ext uri="{BB962C8B-B14F-4D97-AF65-F5344CB8AC3E}">
        <p14:creationId xmlns:p14="http://schemas.microsoft.com/office/powerpoint/2010/main" val="3064588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96010E82-6374-3F42-AF53-34A743B3FCA2}"/>
              </a:ext>
            </a:extLst>
          </p:cNvPr>
          <p:cNvCxnSpPr/>
          <p:nvPr/>
        </p:nvCxnSpPr>
        <p:spPr>
          <a:xfrm flipV="1">
            <a:off x="5732698" y="-85541"/>
            <a:ext cx="0" cy="676656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865A03B-E79A-DE4F-9F38-FABE41BD5FAE}"/>
              </a:ext>
            </a:extLst>
          </p:cNvPr>
          <p:cNvCxnSpPr>
            <a:cxnSpLocks/>
          </p:cNvCxnSpPr>
          <p:nvPr/>
        </p:nvCxnSpPr>
        <p:spPr>
          <a:xfrm>
            <a:off x="3104133" y="4300628"/>
            <a:ext cx="7315200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3EE6D62B-04D5-2F4A-A8A4-4C3C7A7B6175}"/>
              </a:ext>
            </a:extLst>
          </p:cNvPr>
          <p:cNvSpPr/>
          <p:nvPr/>
        </p:nvSpPr>
        <p:spPr>
          <a:xfrm>
            <a:off x="8414592" y="421066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E7238D6-5FB4-5947-B633-FCF128CE8BFB}"/>
              </a:ext>
            </a:extLst>
          </p:cNvPr>
          <p:cNvSpPr/>
          <p:nvPr/>
        </p:nvSpPr>
        <p:spPr>
          <a:xfrm>
            <a:off x="5641258" y="4210665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AF93837-1270-B749-B437-F889BE567124}"/>
              </a:ext>
            </a:extLst>
          </p:cNvPr>
          <p:cNvSpPr/>
          <p:nvPr/>
        </p:nvSpPr>
        <p:spPr>
          <a:xfrm>
            <a:off x="5641258" y="490736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BF5B60-BEF7-624A-BB5A-EE402675F997}"/>
                  </a:ext>
                </a:extLst>
              </p:cNvPr>
              <p:cNvSpPr txBox="1"/>
              <p:nvPr/>
            </p:nvSpPr>
            <p:spPr>
              <a:xfrm>
                <a:off x="4794560" y="3818876"/>
                <a:ext cx="9634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BF5B60-BEF7-624A-BB5A-EE402675F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560" y="3818876"/>
                <a:ext cx="96346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FF27CC-A618-4844-A54C-89BB2F16591D}"/>
                  </a:ext>
                </a:extLst>
              </p:cNvPr>
              <p:cNvSpPr txBox="1"/>
              <p:nvPr/>
            </p:nvSpPr>
            <p:spPr>
              <a:xfrm>
                <a:off x="8414592" y="3732426"/>
                <a:ext cx="9634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FF27CC-A618-4844-A54C-89BB2F165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4592" y="3732426"/>
                <a:ext cx="96346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CB76B3-9716-9D41-B575-DC71856E98EA}"/>
                  </a:ext>
                </a:extLst>
              </p:cNvPr>
              <p:cNvSpPr txBox="1"/>
              <p:nvPr/>
            </p:nvSpPr>
            <p:spPr>
              <a:xfrm>
                <a:off x="5802073" y="197769"/>
                <a:ext cx="9348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CB76B3-9716-9D41-B575-DC71856E9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073" y="197769"/>
                <a:ext cx="93487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580549D-DF3E-6B46-AB31-82E3D222999B}"/>
                  </a:ext>
                </a:extLst>
              </p:cNvPr>
              <p:cNvSpPr txBox="1"/>
              <p:nvPr/>
            </p:nvSpPr>
            <p:spPr>
              <a:xfrm>
                <a:off x="4212723" y="320566"/>
                <a:ext cx="14032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(0, 4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580549D-DF3E-6B46-AB31-82E3D2229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723" y="320566"/>
                <a:ext cx="1403205" cy="523220"/>
              </a:xfrm>
              <a:prstGeom prst="rect">
                <a:avLst/>
              </a:prstGeom>
              <a:blipFill>
                <a:blip r:embed="rId5"/>
                <a:stretch>
                  <a:fillRect l="-1802" r="-180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DB5053-7B2E-6A45-9F2D-6E663B2E45DC}"/>
                  </a:ext>
                </a:extLst>
              </p:cNvPr>
              <p:cNvSpPr txBox="1"/>
              <p:nvPr/>
            </p:nvSpPr>
            <p:spPr>
              <a:xfrm>
                <a:off x="4728453" y="4343437"/>
                <a:ext cx="10956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DB5053-7B2E-6A45-9F2D-6E663B2E4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453" y="4343437"/>
                <a:ext cx="1095685" cy="523220"/>
              </a:xfrm>
              <a:prstGeom prst="rect">
                <a:avLst/>
              </a:prstGeom>
              <a:blipFill>
                <a:blip r:embed="rId6"/>
                <a:stretch>
                  <a:fillRect l="-3448" r="-114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C6C84EE-C91D-EF43-B971-1CCDE71033EF}"/>
                  </a:ext>
                </a:extLst>
              </p:cNvPr>
              <p:cNvSpPr txBox="1"/>
              <p:nvPr/>
            </p:nvSpPr>
            <p:spPr>
              <a:xfrm>
                <a:off x="7900550" y="4390592"/>
                <a:ext cx="13938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C6C84EE-C91D-EF43-B971-1CCDE7103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0550" y="4390592"/>
                <a:ext cx="1393843" cy="523220"/>
              </a:xfrm>
              <a:prstGeom prst="rect">
                <a:avLst/>
              </a:prstGeom>
              <a:blipFill>
                <a:blip r:embed="rId7"/>
                <a:stretch>
                  <a:fillRect l="-1802" r="-90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ABEB07-5C48-064B-83B4-4CC9AEC6BF53}"/>
              </a:ext>
            </a:extLst>
          </p:cNvPr>
          <p:cNvCxnSpPr/>
          <p:nvPr/>
        </p:nvCxnSpPr>
        <p:spPr>
          <a:xfrm flipH="1" flipV="1">
            <a:off x="5732698" y="3126658"/>
            <a:ext cx="0" cy="1215438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D35438-457E-7942-8779-91399D890F1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647098" y="3386228"/>
            <a:ext cx="0" cy="1828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14C8489-B3A8-A740-8CAE-70A839DB4FE4}"/>
                  </a:ext>
                </a:extLst>
              </p:cNvPr>
              <p:cNvSpPr txBox="1"/>
              <p:nvPr/>
            </p:nvSpPr>
            <p:spPr>
              <a:xfrm>
                <a:off x="6957710" y="4373847"/>
                <a:ext cx="6139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14C8489-B3A8-A740-8CAE-70A839DB4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710" y="4373847"/>
                <a:ext cx="61395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BE96A5A-9979-F941-B70C-BE9F799B1E68}"/>
                  </a:ext>
                </a:extLst>
              </p:cNvPr>
              <p:cNvSpPr txBox="1"/>
              <p:nvPr/>
            </p:nvSpPr>
            <p:spPr>
              <a:xfrm>
                <a:off x="5001978" y="3011555"/>
                <a:ext cx="6139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BE96A5A-9979-F941-B70C-BE9F799B1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978" y="3011555"/>
                <a:ext cx="613950" cy="523220"/>
              </a:xfrm>
              <a:prstGeom prst="rect">
                <a:avLst/>
              </a:prstGeom>
              <a:blipFill>
                <a:blip r:embed="rId9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297743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>
            <a:extLst>
              <a:ext uri="{FF2B5EF4-FFF2-40B4-BE49-F238E27FC236}">
                <a16:creationId xmlns:a16="http://schemas.microsoft.com/office/drawing/2014/main" id="{712C472B-CE28-B146-B23B-07E7F62AEC2E}"/>
              </a:ext>
            </a:extLst>
          </p:cNvPr>
          <p:cNvSpPr/>
          <p:nvPr/>
        </p:nvSpPr>
        <p:spPr>
          <a:xfrm rot="16200000">
            <a:off x="9297722" y="3719415"/>
            <a:ext cx="1371600" cy="292608"/>
          </a:xfrm>
          <a:prstGeom prst="ellipse">
            <a:avLst/>
          </a:prstGeom>
          <a:solidFill>
            <a:srgbClr val="BFBFBF">
              <a:alpha val="49020"/>
            </a:srgb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05AA3EE-FD9D-A346-BC24-B4E10D270AC4}"/>
                  </a:ext>
                </a:extLst>
              </p:cNvPr>
              <p:cNvSpPr txBox="1"/>
              <p:nvPr/>
            </p:nvSpPr>
            <p:spPr>
              <a:xfrm>
                <a:off x="10344072" y="587649"/>
                <a:ext cx="74834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05AA3EE-FD9D-A346-BC24-B4E10D270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4072" y="587649"/>
                <a:ext cx="748345" cy="584775"/>
              </a:xfrm>
              <a:prstGeom prst="rect">
                <a:avLst/>
              </a:prstGeom>
              <a:blipFill>
                <a:blip r:embed="rId2"/>
                <a:stretch>
                  <a:fillRect l="-6667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c 20">
            <a:extLst>
              <a:ext uri="{FF2B5EF4-FFF2-40B4-BE49-F238E27FC236}">
                <a16:creationId xmlns:a16="http://schemas.microsoft.com/office/drawing/2014/main" id="{647DEF1F-3F81-054A-956D-8EDE7ED33566}"/>
              </a:ext>
            </a:extLst>
          </p:cNvPr>
          <p:cNvSpPr>
            <a:spLocks noChangeAspect="1"/>
          </p:cNvSpPr>
          <p:nvPr/>
        </p:nvSpPr>
        <p:spPr>
          <a:xfrm>
            <a:off x="1" y="3521756"/>
            <a:ext cx="1371600" cy="299636"/>
          </a:xfrm>
          <a:prstGeom prst="arc">
            <a:avLst>
              <a:gd name="adj1" fmla="val 71699"/>
              <a:gd name="adj2" fmla="val 21584932"/>
            </a:avLst>
          </a:prstGeom>
          <a:solidFill>
            <a:schemeClr val="bg1">
              <a:lumMod val="65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23052E9-03B3-B942-8491-72B731756DA3}"/>
              </a:ext>
            </a:extLst>
          </p:cNvPr>
          <p:cNvGrpSpPr/>
          <p:nvPr/>
        </p:nvGrpSpPr>
        <p:grpSpPr>
          <a:xfrm>
            <a:off x="3502896" y="1112178"/>
            <a:ext cx="4203027" cy="4135482"/>
            <a:chOff x="3422474" y="959032"/>
            <a:chExt cx="4203027" cy="413548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ADAC361-D528-7349-AF64-397DDE940E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54288" y="1894114"/>
              <a:ext cx="2286000" cy="2286000"/>
            </a:xfrm>
            <a:prstGeom prst="ellipse">
              <a:avLst/>
            </a:prstGeom>
            <a:solidFill>
              <a:srgbClr val="595959">
                <a:alpha val="47843"/>
              </a:srgbClr>
            </a:solidFill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2F0395B-B6B6-974D-B0D7-AF520E6198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97087" y="1436914"/>
              <a:ext cx="3200400" cy="3200400"/>
            </a:xfrm>
            <a:prstGeom prst="ellipse">
              <a:avLst/>
            </a:prstGeom>
            <a:solidFill>
              <a:srgbClr val="595959">
                <a:alpha val="47843"/>
              </a:srgbClr>
            </a:solidFill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AF08C7A-1B4B-8340-9CEE-48C12B89A2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39887" y="979714"/>
              <a:ext cx="4114800" cy="4114800"/>
            </a:xfrm>
            <a:prstGeom prst="ellipse">
              <a:avLst/>
            </a:prstGeom>
            <a:solidFill>
              <a:srgbClr val="595959">
                <a:alpha val="47843"/>
              </a:srgbClr>
            </a:solidFill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114C920-9C74-8440-956E-279AEC4CCB7E}"/>
                    </a:ext>
                  </a:extLst>
                </p:cNvPr>
                <p:cNvSpPr txBox="1"/>
                <p:nvPr/>
              </p:nvSpPr>
              <p:spPr>
                <a:xfrm>
                  <a:off x="5736768" y="2065787"/>
                  <a:ext cx="73885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114C920-9C74-8440-956E-279AEC4CCB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6768" y="2065787"/>
                  <a:ext cx="738856" cy="584775"/>
                </a:xfrm>
                <a:prstGeom prst="rect">
                  <a:avLst/>
                </a:prstGeom>
                <a:blipFill>
                  <a:blip r:embed="rId3"/>
                  <a:stretch>
                    <a:fillRect l="-5085" b="-191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E59560B-FC60-0444-85F4-04A9F3FD6577}"/>
                    </a:ext>
                  </a:extLst>
                </p:cNvPr>
                <p:cNvSpPr txBox="1"/>
                <p:nvPr/>
              </p:nvSpPr>
              <p:spPr>
                <a:xfrm>
                  <a:off x="6164255" y="1867176"/>
                  <a:ext cx="74834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E59560B-FC60-0444-85F4-04A9F3FD65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4255" y="1867176"/>
                  <a:ext cx="748345" cy="584775"/>
                </a:xfrm>
                <a:prstGeom prst="rect">
                  <a:avLst/>
                </a:prstGeom>
                <a:blipFill>
                  <a:blip r:embed="rId4"/>
                  <a:stretch>
                    <a:fillRect l="-5000" b="-212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53ADC02-AF6A-2646-8A66-CEAF404D62EC}"/>
                    </a:ext>
                  </a:extLst>
                </p:cNvPr>
                <p:cNvSpPr txBox="1"/>
                <p:nvPr/>
              </p:nvSpPr>
              <p:spPr>
                <a:xfrm>
                  <a:off x="6468757" y="1503753"/>
                  <a:ext cx="74834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53ADC02-AF6A-2646-8A66-CEAF404D62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8757" y="1503753"/>
                  <a:ext cx="748345" cy="584775"/>
                </a:xfrm>
                <a:prstGeom prst="rect">
                  <a:avLst/>
                </a:prstGeom>
                <a:blipFill>
                  <a:blip r:embed="rId5"/>
                  <a:stretch>
                    <a:fillRect l="-5000" b="-191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415F2FC-F9E9-1947-B32E-6B2E4913BA4D}"/>
                    </a:ext>
                  </a:extLst>
                </p:cNvPr>
                <p:cNvSpPr txBox="1"/>
                <p:nvPr/>
              </p:nvSpPr>
              <p:spPr>
                <a:xfrm>
                  <a:off x="6893185" y="1165101"/>
                  <a:ext cx="73231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415F2FC-F9E9-1947-B32E-6B2E4913BA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3185" y="1165101"/>
                  <a:ext cx="732316" cy="584775"/>
                </a:xfrm>
                <a:prstGeom prst="rect">
                  <a:avLst/>
                </a:prstGeom>
                <a:blipFill>
                  <a:blip r:embed="rId6"/>
                  <a:stretch>
                    <a:fillRect l="-6897" b="-212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A23D5C3-7274-CA4D-AC39-8907CB56D9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11490" y="2351314"/>
              <a:ext cx="1371600" cy="1371600"/>
            </a:xfrm>
            <a:prstGeom prst="ellipse">
              <a:avLst/>
            </a:prstGeom>
            <a:solidFill>
              <a:srgbClr val="595959">
                <a:alpha val="47843"/>
              </a:srgbClr>
            </a:solidFill>
            <a:ln w="28575">
              <a:solidFill>
                <a:srgbClr val="F8CBAD">
                  <a:alpha val="47843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0FA0223-6454-B540-A221-0C8B68375EDB}"/>
                </a:ext>
              </a:extLst>
            </p:cNvPr>
            <p:cNvGrpSpPr>
              <a:grpSpLocks/>
            </p:cNvGrpSpPr>
            <p:nvPr/>
          </p:nvGrpSpPr>
          <p:grpSpPr>
            <a:xfrm>
              <a:off x="3422474" y="2677500"/>
              <a:ext cx="4114800" cy="731520"/>
              <a:chOff x="7554687" y="4963886"/>
              <a:chExt cx="4114800" cy="91440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A8EFBD8-CBB0-F443-97D8-0932C9E3AEA9}"/>
                  </a:ext>
                </a:extLst>
              </p:cNvPr>
              <p:cNvSpPr/>
              <p:nvPr/>
            </p:nvSpPr>
            <p:spPr>
              <a:xfrm>
                <a:off x="8969830" y="5238206"/>
                <a:ext cx="1371600" cy="365760"/>
              </a:xfrm>
              <a:prstGeom prst="ellipse">
                <a:avLst/>
              </a:prstGeom>
              <a:solidFill>
                <a:srgbClr val="BFBFBF">
                  <a:alpha val="49020"/>
                </a:srgbClr>
              </a:solidFill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B6FD67F-B1D9-D64F-A717-61D5CF47172E}"/>
                  </a:ext>
                </a:extLst>
              </p:cNvPr>
              <p:cNvSpPr/>
              <p:nvPr/>
            </p:nvSpPr>
            <p:spPr>
              <a:xfrm>
                <a:off x="8469088" y="5147855"/>
                <a:ext cx="2286000" cy="548640"/>
              </a:xfrm>
              <a:prstGeom prst="ellipse">
                <a:avLst/>
              </a:prstGeom>
              <a:solidFill>
                <a:srgbClr val="BFBFBF">
                  <a:alpha val="49020"/>
                </a:srgbClr>
              </a:solidFill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DE3A4F7-A61B-974D-A1D7-01DBAFA37C03}"/>
                  </a:ext>
                </a:extLst>
              </p:cNvPr>
              <p:cNvSpPr/>
              <p:nvPr/>
            </p:nvSpPr>
            <p:spPr>
              <a:xfrm>
                <a:off x="8011887" y="5055326"/>
                <a:ext cx="3200400" cy="731520"/>
              </a:xfrm>
              <a:prstGeom prst="ellipse">
                <a:avLst/>
              </a:prstGeom>
              <a:solidFill>
                <a:srgbClr val="BFBFBF">
                  <a:alpha val="50196"/>
                </a:srgbClr>
              </a:solidFill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30A19C9-8F67-C149-BD6C-3C4C7D717CD9}"/>
                  </a:ext>
                </a:extLst>
              </p:cNvPr>
              <p:cNvSpPr/>
              <p:nvPr/>
            </p:nvSpPr>
            <p:spPr>
              <a:xfrm>
                <a:off x="7554687" y="4963886"/>
                <a:ext cx="4114800" cy="914400"/>
              </a:xfrm>
              <a:prstGeom prst="ellipse">
                <a:avLst/>
              </a:prstGeom>
              <a:solidFill>
                <a:srgbClr val="BFBFBF">
                  <a:alpha val="49020"/>
                </a:srgbClr>
              </a:solidFill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AD07B38C-DE9F-1D40-B2FD-46CC35DB7381}"/>
                </a:ext>
              </a:extLst>
            </p:cNvPr>
            <p:cNvSpPr>
              <a:spLocks/>
            </p:cNvSpPr>
            <p:nvPr/>
          </p:nvSpPr>
          <p:spPr>
            <a:xfrm>
              <a:off x="4386485" y="2802888"/>
              <a:ext cx="2286000" cy="365760"/>
            </a:xfrm>
            <a:prstGeom prst="arc">
              <a:avLst>
                <a:gd name="adj1" fmla="val 71699"/>
                <a:gd name="adj2" fmla="val 10920727"/>
              </a:avLst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CB6A03C-99E0-6A43-8BA4-18673D32D33D}"/>
                </a:ext>
              </a:extLst>
            </p:cNvPr>
            <p:cNvSpPr/>
            <p:nvPr/>
          </p:nvSpPr>
          <p:spPr>
            <a:xfrm rot="16200000">
              <a:off x="3463229" y="2650672"/>
              <a:ext cx="4114800" cy="731520"/>
            </a:xfrm>
            <a:prstGeom prst="ellipse">
              <a:avLst/>
            </a:prstGeom>
            <a:solidFill>
              <a:srgbClr val="BFBFBF">
                <a:alpha val="49020"/>
              </a:srgb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E8BB030-D39C-6E46-9871-B203565C109C}"/>
                </a:ext>
              </a:extLst>
            </p:cNvPr>
            <p:cNvSpPr/>
            <p:nvPr/>
          </p:nvSpPr>
          <p:spPr>
            <a:xfrm rot="16200000">
              <a:off x="3946212" y="2760122"/>
              <a:ext cx="3200400" cy="585216"/>
            </a:xfrm>
            <a:prstGeom prst="ellipse">
              <a:avLst/>
            </a:prstGeom>
            <a:solidFill>
              <a:srgbClr val="BFBFBF">
                <a:alpha val="50196"/>
              </a:srgb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25761EB7-25ED-7E40-84BF-CFACA331203D}"/>
                </a:ext>
              </a:extLst>
            </p:cNvPr>
            <p:cNvSpPr>
              <a:spLocks/>
            </p:cNvSpPr>
            <p:nvPr/>
          </p:nvSpPr>
          <p:spPr>
            <a:xfrm>
              <a:off x="3473692" y="2798158"/>
              <a:ext cx="4114800" cy="548640"/>
            </a:xfrm>
            <a:prstGeom prst="arc">
              <a:avLst>
                <a:gd name="adj1" fmla="val 71699"/>
                <a:gd name="adj2" fmla="val 10851955"/>
              </a:avLst>
            </a:prstGeom>
            <a:solidFill>
              <a:srgbClr val="A6A6A6">
                <a:alpha val="50196"/>
              </a:srgb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2F051A8C-FF66-CC48-B6DB-491C8A452B6B}"/>
                </a:ext>
              </a:extLst>
            </p:cNvPr>
            <p:cNvSpPr>
              <a:spLocks/>
            </p:cNvSpPr>
            <p:nvPr/>
          </p:nvSpPr>
          <p:spPr>
            <a:xfrm>
              <a:off x="3893017" y="2699271"/>
              <a:ext cx="3200400" cy="548640"/>
            </a:xfrm>
            <a:prstGeom prst="arc">
              <a:avLst>
                <a:gd name="adj1" fmla="val 71699"/>
                <a:gd name="adj2" fmla="val 10697845"/>
              </a:avLst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A8376D5-D8B8-224B-ABF6-23FEFE7F2F36}"/>
                </a:ext>
              </a:extLst>
            </p:cNvPr>
            <p:cNvSpPr/>
            <p:nvPr/>
          </p:nvSpPr>
          <p:spPr>
            <a:xfrm rot="16200000">
              <a:off x="4401375" y="2817658"/>
              <a:ext cx="2286000" cy="438912"/>
            </a:xfrm>
            <a:prstGeom prst="ellipse">
              <a:avLst/>
            </a:prstGeom>
            <a:solidFill>
              <a:srgbClr val="BFBFBF">
                <a:alpha val="21176"/>
              </a:srgb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DA67061-4037-544D-BD48-AE3697243E58}"/>
                </a:ext>
              </a:extLst>
            </p:cNvPr>
            <p:cNvSpPr/>
            <p:nvPr/>
          </p:nvSpPr>
          <p:spPr>
            <a:xfrm>
              <a:off x="5388434" y="2924992"/>
              <a:ext cx="182880" cy="18288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8CBAD">
                  <a:alpha val="47843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30594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B51786C5-6900-1B45-BB48-C3CC95DCDC09}"/>
              </a:ext>
            </a:extLst>
          </p:cNvPr>
          <p:cNvSpPr/>
          <p:nvPr/>
        </p:nvSpPr>
        <p:spPr>
          <a:xfrm>
            <a:off x="3550024" y="2832846"/>
            <a:ext cx="182880" cy="18288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70261F-BB06-4047-A065-4DDB7DFD652E}"/>
              </a:ext>
            </a:extLst>
          </p:cNvPr>
          <p:cNvCxnSpPr/>
          <p:nvPr/>
        </p:nvCxnSpPr>
        <p:spPr>
          <a:xfrm>
            <a:off x="2456329" y="2922494"/>
            <a:ext cx="6974542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5B52ABB-C791-9F4A-840C-439535C58B27}"/>
              </a:ext>
            </a:extLst>
          </p:cNvPr>
          <p:cNvSpPr/>
          <p:nvPr/>
        </p:nvSpPr>
        <p:spPr>
          <a:xfrm>
            <a:off x="8358692" y="2832846"/>
            <a:ext cx="182880" cy="18288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F1758F7-2220-0C40-AAD6-0AF66E0C3A2E}"/>
              </a:ext>
            </a:extLst>
          </p:cNvPr>
          <p:cNvCxnSpPr>
            <a:cxnSpLocks/>
          </p:cNvCxnSpPr>
          <p:nvPr/>
        </p:nvCxnSpPr>
        <p:spPr>
          <a:xfrm flipV="1">
            <a:off x="3619123" y="1797423"/>
            <a:ext cx="2312894" cy="1125071"/>
          </a:xfrm>
          <a:prstGeom prst="line">
            <a:avLst/>
          </a:prstGeom>
          <a:ln w="28575"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179611-A5C7-154B-BAED-83425FB11928}"/>
                  </a:ext>
                </a:extLst>
              </p:cNvPr>
              <p:cNvSpPr txBox="1"/>
              <p:nvPr/>
            </p:nvSpPr>
            <p:spPr>
              <a:xfrm>
                <a:off x="3385817" y="2900569"/>
                <a:ext cx="51129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179611-A5C7-154B-BAED-83425FB11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817" y="2900569"/>
                <a:ext cx="511294" cy="584775"/>
              </a:xfrm>
              <a:prstGeom prst="rect">
                <a:avLst/>
              </a:prstGeom>
              <a:blipFill>
                <a:blip r:embed="rId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BCCC17-8C28-A842-8BDB-234FDC00AE87}"/>
                  </a:ext>
                </a:extLst>
              </p:cNvPr>
              <p:cNvSpPr txBox="1"/>
              <p:nvPr/>
            </p:nvSpPr>
            <p:spPr>
              <a:xfrm>
                <a:off x="8258064" y="3012143"/>
                <a:ext cx="5670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BCCC17-8C28-A842-8BDB-234FDC00A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064" y="3012143"/>
                <a:ext cx="567015" cy="584775"/>
              </a:xfrm>
              <a:prstGeom prst="rect">
                <a:avLst/>
              </a:prstGeom>
              <a:blipFill>
                <a:blip r:embed="rId3"/>
                <a:stretch>
                  <a:fillRect l="-4348" r="-2174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191A73-13B7-3244-915D-3C68F3A8AB99}"/>
                  </a:ext>
                </a:extLst>
              </p:cNvPr>
              <p:cNvSpPr txBox="1"/>
              <p:nvPr/>
            </p:nvSpPr>
            <p:spPr>
              <a:xfrm>
                <a:off x="8380104" y="2337719"/>
                <a:ext cx="6691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191A73-13B7-3244-915D-3C68F3A8A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0104" y="2337719"/>
                <a:ext cx="669158" cy="584775"/>
              </a:xfrm>
              <a:prstGeom prst="rect">
                <a:avLst/>
              </a:prstGeom>
              <a:blipFill>
                <a:blip r:embed="rId4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4967AE1-D3AF-3043-A203-ED1B18877478}"/>
                  </a:ext>
                </a:extLst>
              </p:cNvPr>
              <p:cNvSpPr txBox="1"/>
              <p:nvPr/>
            </p:nvSpPr>
            <p:spPr>
              <a:xfrm>
                <a:off x="5604276" y="1018670"/>
                <a:ext cx="6786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4967AE1-D3AF-3043-A203-ED1B18877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276" y="1018670"/>
                <a:ext cx="678647" cy="584775"/>
              </a:xfrm>
              <a:prstGeom prst="rect">
                <a:avLst/>
              </a:prstGeom>
              <a:blipFill>
                <a:blip r:embed="rId5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0BAF8A7-DC55-7B4A-B45C-0D32904592B1}"/>
                  </a:ext>
                </a:extLst>
              </p:cNvPr>
              <p:cNvSpPr txBox="1"/>
              <p:nvPr/>
            </p:nvSpPr>
            <p:spPr>
              <a:xfrm>
                <a:off x="5919383" y="2822506"/>
                <a:ext cx="60882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0BAF8A7-DC55-7B4A-B45C-0D3290459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383" y="2822506"/>
                <a:ext cx="608821" cy="584775"/>
              </a:xfrm>
              <a:prstGeom prst="rect">
                <a:avLst/>
              </a:prstGeom>
              <a:blipFill>
                <a:blip r:embed="rId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B7E1A8-46FA-954C-A52E-36AFDD322227}"/>
                  </a:ext>
                </a:extLst>
              </p:cNvPr>
              <p:cNvSpPr txBox="1"/>
              <p:nvPr/>
            </p:nvSpPr>
            <p:spPr>
              <a:xfrm>
                <a:off x="4215487" y="1797422"/>
                <a:ext cx="61831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B7E1A8-46FA-954C-A52E-36AFDD322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487" y="1797422"/>
                <a:ext cx="618310" cy="584775"/>
              </a:xfrm>
              <a:prstGeom prst="rect">
                <a:avLst/>
              </a:prstGeom>
              <a:blipFill>
                <a:blip r:embed="rId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8092C74-D2D2-DE45-9D9A-78FA4A50045D}"/>
                  </a:ext>
                </a:extLst>
              </p:cNvPr>
              <p:cNvSpPr txBox="1"/>
              <p:nvPr/>
            </p:nvSpPr>
            <p:spPr>
              <a:xfrm>
                <a:off x="6282923" y="1465003"/>
                <a:ext cx="10711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path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8092C74-D2D2-DE45-9D9A-78FA4A500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923" y="1465003"/>
                <a:ext cx="1071127" cy="584775"/>
              </a:xfrm>
              <a:prstGeom prst="rect">
                <a:avLst/>
              </a:prstGeom>
              <a:blipFill>
                <a:blip r:embed="rId8"/>
                <a:stretch>
                  <a:fillRect l="-3529" r="-3529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A4182BD-0EAF-284C-855B-E4B7F03D54EC}"/>
              </a:ext>
            </a:extLst>
          </p:cNvPr>
          <p:cNvCxnSpPr>
            <a:cxnSpLocks/>
            <a:stCxn id="5" idx="2"/>
          </p:cNvCxnSpPr>
          <p:nvPr/>
        </p:nvCxnSpPr>
        <p:spPr>
          <a:xfrm flipV="1">
            <a:off x="3550024" y="2275062"/>
            <a:ext cx="4144888" cy="649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CB3644-311A-F44F-A453-3B1ED6D8D3B2}"/>
                  </a:ext>
                </a:extLst>
              </p:cNvPr>
              <p:cNvSpPr txBox="1"/>
              <p:nvPr/>
            </p:nvSpPr>
            <p:spPr>
              <a:xfrm>
                <a:off x="5720228" y="2107412"/>
                <a:ext cx="4822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CB3644-311A-F44F-A453-3B1ED6D8D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228" y="2107412"/>
                <a:ext cx="482247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E8D408C-B2D0-3D4F-B3E3-900A08C9647B}"/>
              </a:ext>
            </a:extLst>
          </p:cNvPr>
          <p:cNvCxnSpPr>
            <a:cxnSpLocks noChangeAspect="1"/>
          </p:cNvCxnSpPr>
          <p:nvPr/>
        </p:nvCxnSpPr>
        <p:spPr>
          <a:xfrm rot="660000">
            <a:off x="7458638" y="2205318"/>
            <a:ext cx="379674" cy="79997"/>
          </a:xfrm>
          <a:prstGeom prst="line">
            <a:avLst/>
          </a:prstGeom>
          <a:ln w="38100"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C0436E9-CAB3-CA42-B26D-55B2FC63F91B}"/>
                  </a:ext>
                </a:extLst>
              </p:cNvPr>
              <p:cNvSpPr txBox="1"/>
              <p:nvPr/>
            </p:nvSpPr>
            <p:spPr>
              <a:xfrm>
                <a:off x="7338702" y="1637671"/>
                <a:ext cx="73250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C0436E9-CAB3-CA42-B26D-55B2FC63F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8702" y="1637671"/>
                <a:ext cx="732508" cy="584775"/>
              </a:xfrm>
              <a:prstGeom prst="rect">
                <a:avLst/>
              </a:prstGeom>
              <a:blipFill>
                <a:blip r:embed="rId10"/>
                <a:stretch>
                  <a:fillRect t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Freeform 28">
            <a:extLst>
              <a:ext uri="{FF2B5EF4-FFF2-40B4-BE49-F238E27FC236}">
                <a16:creationId xmlns:a16="http://schemas.microsoft.com/office/drawing/2014/main" id="{C4FE4437-4ED2-8C46-ABDC-0CB777935842}"/>
              </a:ext>
            </a:extLst>
          </p:cNvPr>
          <p:cNvSpPr/>
          <p:nvPr/>
        </p:nvSpPr>
        <p:spPr>
          <a:xfrm>
            <a:off x="5952565" y="1846083"/>
            <a:ext cx="2510117" cy="1130199"/>
          </a:xfrm>
          <a:custGeom>
            <a:avLst/>
            <a:gdLst>
              <a:gd name="connsiteX0" fmla="*/ 2510117 w 2510117"/>
              <a:gd name="connsiteY0" fmla="*/ 1130199 h 1130199"/>
              <a:gd name="connsiteX1" fmla="*/ 2384611 w 2510117"/>
              <a:gd name="connsiteY1" fmla="*/ 968835 h 1130199"/>
              <a:gd name="connsiteX2" fmla="*/ 2348753 w 2510117"/>
              <a:gd name="connsiteY2" fmla="*/ 915046 h 1130199"/>
              <a:gd name="connsiteX3" fmla="*/ 2294964 w 2510117"/>
              <a:gd name="connsiteY3" fmla="*/ 861258 h 1130199"/>
              <a:gd name="connsiteX4" fmla="*/ 2223247 w 2510117"/>
              <a:gd name="connsiteY4" fmla="*/ 771611 h 1130199"/>
              <a:gd name="connsiteX5" fmla="*/ 2133600 w 2510117"/>
              <a:gd name="connsiteY5" fmla="*/ 717823 h 1130199"/>
              <a:gd name="connsiteX6" fmla="*/ 2043953 w 2510117"/>
              <a:gd name="connsiteY6" fmla="*/ 610246 h 1130199"/>
              <a:gd name="connsiteX7" fmla="*/ 1900517 w 2510117"/>
              <a:gd name="connsiteY7" fmla="*/ 520599 h 1130199"/>
              <a:gd name="connsiteX8" fmla="*/ 1846729 w 2510117"/>
              <a:gd name="connsiteY8" fmla="*/ 502670 h 1130199"/>
              <a:gd name="connsiteX9" fmla="*/ 1703294 w 2510117"/>
              <a:gd name="connsiteY9" fmla="*/ 430952 h 1130199"/>
              <a:gd name="connsiteX10" fmla="*/ 1649506 w 2510117"/>
              <a:gd name="connsiteY10" fmla="*/ 395093 h 1130199"/>
              <a:gd name="connsiteX11" fmla="*/ 1577788 w 2510117"/>
              <a:gd name="connsiteY11" fmla="*/ 377164 h 1130199"/>
              <a:gd name="connsiteX12" fmla="*/ 1308847 w 2510117"/>
              <a:gd name="connsiteY12" fmla="*/ 323376 h 1130199"/>
              <a:gd name="connsiteX13" fmla="*/ 1255059 w 2510117"/>
              <a:gd name="connsiteY13" fmla="*/ 305446 h 1130199"/>
              <a:gd name="connsiteX14" fmla="*/ 1201270 w 2510117"/>
              <a:gd name="connsiteY14" fmla="*/ 269588 h 1130199"/>
              <a:gd name="connsiteX15" fmla="*/ 1093694 w 2510117"/>
              <a:gd name="connsiteY15" fmla="*/ 251658 h 1130199"/>
              <a:gd name="connsiteX16" fmla="*/ 986117 w 2510117"/>
              <a:gd name="connsiteY16" fmla="*/ 215799 h 1130199"/>
              <a:gd name="connsiteX17" fmla="*/ 932329 w 2510117"/>
              <a:gd name="connsiteY17" fmla="*/ 197870 h 1130199"/>
              <a:gd name="connsiteX18" fmla="*/ 627529 w 2510117"/>
              <a:gd name="connsiteY18" fmla="*/ 144082 h 1130199"/>
              <a:gd name="connsiteX19" fmla="*/ 466164 w 2510117"/>
              <a:gd name="connsiteY19" fmla="*/ 90293 h 1130199"/>
              <a:gd name="connsiteX20" fmla="*/ 412376 w 2510117"/>
              <a:gd name="connsiteY20" fmla="*/ 72364 h 1130199"/>
              <a:gd name="connsiteX21" fmla="*/ 322729 w 2510117"/>
              <a:gd name="connsiteY21" fmla="*/ 54435 h 1130199"/>
              <a:gd name="connsiteX22" fmla="*/ 215153 w 2510117"/>
              <a:gd name="connsiteY22" fmla="*/ 18576 h 1130199"/>
              <a:gd name="connsiteX23" fmla="*/ 0 w 2510117"/>
              <a:gd name="connsiteY23" fmla="*/ 646 h 1130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510117" h="1130199">
                <a:moveTo>
                  <a:pt x="2510117" y="1130199"/>
                </a:moveTo>
                <a:cubicBezTo>
                  <a:pt x="2468282" y="1076411"/>
                  <a:pt x="2425496" y="1023349"/>
                  <a:pt x="2384611" y="968835"/>
                </a:cubicBezTo>
                <a:cubicBezTo>
                  <a:pt x="2371682" y="951596"/>
                  <a:pt x="2362548" y="931600"/>
                  <a:pt x="2348753" y="915046"/>
                </a:cubicBezTo>
                <a:cubicBezTo>
                  <a:pt x="2332520" y="895567"/>
                  <a:pt x="2311661" y="880340"/>
                  <a:pt x="2294964" y="861258"/>
                </a:cubicBezTo>
                <a:cubicBezTo>
                  <a:pt x="2269764" y="832458"/>
                  <a:pt x="2251849" y="797035"/>
                  <a:pt x="2223247" y="771611"/>
                </a:cubicBezTo>
                <a:cubicBezTo>
                  <a:pt x="2197201" y="748459"/>
                  <a:pt x="2163482" y="735752"/>
                  <a:pt x="2133600" y="717823"/>
                </a:cubicBezTo>
                <a:cubicBezTo>
                  <a:pt x="2103718" y="681964"/>
                  <a:pt x="2076959" y="643252"/>
                  <a:pt x="2043953" y="610246"/>
                </a:cubicBezTo>
                <a:cubicBezTo>
                  <a:pt x="2005344" y="571637"/>
                  <a:pt x="1950224" y="541902"/>
                  <a:pt x="1900517" y="520599"/>
                </a:cubicBezTo>
                <a:cubicBezTo>
                  <a:pt x="1883146" y="513154"/>
                  <a:pt x="1864658" y="508646"/>
                  <a:pt x="1846729" y="502670"/>
                </a:cubicBezTo>
                <a:cubicBezTo>
                  <a:pt x="1687447" y="383210"/>
                  <a:pt x="1859952" y="498093"/>
                  <a:pt x="1703294" y="430952"/>
                </a:cubicBezTo>
                <a:cubicBezTo>
                  <a:pt x="1683488" y="422464"/>
                  <a:pt x="1669312" y="403581"/>
                  <a:pt x="1649506" y="395093"/>
                </a:cubicBezTo>
                <a:cubicBezTo>
                  <a:pt x="1626857" y="385386"/>
                  <a:pt x="1601390" y="384245"/>
                  <a:pt x="1577788" y="377164"/>
                </a:cubicBezTo>
                <a:cubicBezTo>
                  <a:pt x="1390822" y="321075"/>
                  <a:pt x="1547935" y="349941"/>
                  <a:pt x="1308847" y="323376"/>
                </a:cubicBezTo>
                <a:cubicBezTo>
                  <a:pt x="1290918" y="317399"/>
                  <a:pt x="1271963" y="313898"/>
                  <a:pt x="1255059" y="305446"/>
                </a:cubicBezTo>
                <a:cubicBezTo>
                  <a:pt x="1235785" y="295809"/>
                  <a:pt x="1221713" y="276402"/>
                  <a:pt x="1201270" y="269588"/>
                </a:cubicBezTo>
                <a:cubicBezTo>
                  <a:pt x="1166782" y="258092"/>
                  <a:pt x="1128962" y="260475"/>
                  <a:pt x="1093694" y="251658"/>
                </a:cubicBezTo>
                <a:cubicBezTo>
                  <a:pt x="1057024" y="242490"/>
                  <a:pt x="1021976" y="227752"/>
                  <a:pt x="986117" y="215799"/>
                </a:cubicBezTo>
                <a:cubicBezTo>
                  <a:pt x="968188" y="209823"/>
                  <a:pt x="951038" y="200543"/>
                  <a:pt x="932329" y="197870"/>
                </a:cubicBezTo>
                <a:cubicBezTo>
                  <a:pt x="853621" y="186626"/>
                  <a:pt x="693752" y="166157"/>
                  <a:pt x="627529" y="144082"/>
                </a:cubicBezTo>
                <a:lnTo>
                  <a:pt x="466164" y="90293"/>
                </a:lnTo>
                <a:cubicBezTo>
                  <a:pt x="448235" y="84317"/>
                  <a:pt x="430908" y="76070"/>
                  <a:pt x="412376" y="72364"/>
                </a:cubicBezTo>
                <a:cubicBezTo>
                  <a:pt x="382494" y="66388"/>
                  <a:pt x="352129" y="62453"/>
                  <a:pt x="322729" y="54435"/>
                </a:cubicBezTo>
                <a:cubicBezTo>
                  <a:pt x="286262" y="44490"/>
                  <a:pt x="252437" y="24790"/>
                  <a:pt x="215153" y="18576"/>
                </a:cubicBezTo>
                <a:cubicBezTo>
                  <a:pt x="72205" y="-5249"/>
                  <a:pt x="143930" y="646"/>
                  <a:pt x="0" y="646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57269FB-01A9-5941-9515-ABE2048E28B0}"/>
              </a:ext>
            </a:extLst>
          </p:cNvPr>
          <p:cNvCxnSpPr>
            <a:stCxn id="29" idx="9"/>
          </p:cNvCxnSpPr>
          <p:nvPr/>
        </p:nvCxnSpPr>
        <p:spPr>
          <a:xfrm flipH="1">
            <a:off x="6818486" y="2277035"/>
            <a:ext cx="837373" cy="134147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8438152-3F0A-9244-83AF-28A647B6457B}"/>
              </a:ext>
            </a:extLst>
          </p:cNvPr>
          <p:cNvCxnSpPr>
            <a:cxnSpLocks/>
          </p:cNvCxnSpPr>
          <p:nvPr/>
        </p:nvCxnSpPr>
        <p:spPr>
          <a:xfrm rot="10800000" flipH="1">
            <a:off x="7727893" y="2143262"/>
            <a:ext cx="837373" cy="134147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2696D9B-2E0E-3C42-8B57-822F59B81D7C}"/>
                  </a:ext>
                </a:extLst>
              </p:cNvPr>
              <p:cNvSpPr txBox="1"/>
              <p:nvPr/>
            </p:nvSpPr>
            <p:spPr>
              <a:xfrm>
                <a:off x="6835074" y="2301858"/>
                <a:ext cx="543739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2696D9B-2E0E-3C42-8B57-822F59B81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074" y="2301858"/>
                <a:ext cx="543739" cy="644664"/>
              </a:xfrm>
              <a:prstGeom prst="rect">
                <a:avLst/>
              </a:prstGeom>
              <a:blipFill>
                <a:blip r:embed="rId11"/>
                <a:stretch>
                  <a:fillRect t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BD1A8F2-B204-9C46-BC30-069272E97639}"/>
                  </a:ext>
                </a:extLst>
              </p:cNvPr>
              <p:cNvSpPr txBox="1"/>
              <p:nvPr/>
            </p:nvSpPr>
            <p:spPr>
              <a:xfrm>
                <a:off x="8565266" y="1682093"/>
                <a:ext cx="635559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BD1A8F2-B204-9C46-BC30-069272E97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266" y="1682093"/>
                <a:ext cx="635559" cy="644664"/>
              </a:xfrm>
              <a:prstGeom prst="rect">
                <a:avLst/>
              </a:prstGeom>
              <a:blipFill>
                <a:blip r:embed="rId12"/>
                <a:stretch>
                  <a:fillRect t="-2549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FCDBC4A-11FF-F74F-849C-2B7BCA65F533}"/>
              </a:ext>
            </a:extLst>
          </p:cNvPr>
          <p:cNvCxnSpPr/>
          <p:nvPr/>
        </p:nvCxnSpPr>
        <p:spPr>
          <a:xfrm flipV="1">
            <a:off x="7354050" y="2046346"/>
            <a:ext cx="188062" cy="192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05549D1-5768-DC4A-9A08-1F7AEBF3CAA4}"/>
              </a:ext>
            </a:extLst>
          </p:cNvPr>
          <p:cNvCxnSpPr>
            <a:cxnSpLocks/>
          </p:cNvCxnSpPr>
          <p:nvPr/>
        </p:nvCxnSpPr>
        <p:spPr>
          <a:xfrm flipV="1">
            <a:off x="7692669" y="2239201"/>
            <a:ext cx="225468" cy="2395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86121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8F462E2-3023-5644-9BC7-8B9CA85F5014}"/>
              </a:ext>
            </a:extLst>
          </p:cNvPr>
          <p:cNvSpPr/>
          <p:nvPr/>
        </p:nvSpPr>
        <p:spPr>
          <a:xfrm>
            <a:off x="3550024" y="2832846"/>
            <a:ext cx="182880" cy="18288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B0A59A1-B06F-4743-939D-84E535858B9D}"/>
              </a:ext>
            </a:extLst>
          </p:cNvPr>
          <p:cNvCxnSpPr>
            <a:cxnSpLocks/>
            <a:stCxn id="6" idx="0"/>
          </p:cNvCxnSpPr>
          <p:nvPr/>
        </p:nvCxnSpPr>
        <p:spPr>
          <a:xfrm>
            <a:off x="3641464" y="2900569"/>
            <a:ext cx="4426771" cy="21925"/>
          </a:xfrm>
          <a:prstGeom prst="line">
            <a:avLst/>
          </a:prstGeom>
          <a:ln w="28575"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D2C872-091D-5A45-8C95-F52D16F82BE1}"/>
              </a:ext>
            </a:extLst>
          </p:cNvPr>
          <p:cNvCxnSpPr>
            <a:cxnSpLocks/>
          </p:cNvCxnSpPr>
          <p:nvPr/>
        </p:nvCxnSpPr>
        <p:spPr>
          <a:xfrm flipV="1">
            <a:off x="3619123" y="1797423"/>
            <a:ext cx="2312894" cy="1125071"/>
          </a:xfrm>
          <a:prstGeom prst="line">
            <a:avLst/>
          </a:prstGeom>
          <a:ln w="28575"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594AD3-F81E-5D49-AED1-CE117027DA41}"/>
                  </a:ext>
                </a:extLst>
              </p:cNvPr>
              <p:cNvSpPr txBox="1"/>
              <p:nvPr/>
            </p:nvSpPr>
            <p:spPr>
              <a:xfrm>
                <a:off x="3385817" y="2900569"/>
                <a:ext cx="51129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594AD3-F81E-5D49-AED1-CE117027D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817" y="2900569"/>
                <a:ext cx="511294" cy="584775"/>
              </a:xfrm>
              <a:prstGeom prst="rect">
                <a:avLst/>
              </a:prstGeom>
              <a:blipFill>
                <a:blip r:embed="rId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B1E322-0F48-4142-9901-3ED82744DCA1}"/>
                  </a:ext>
                </a:extLst>
              </p:cNvPr>
              <p:cNvSpPr txBox="1"/>
              <p:nvPr/>
            </p:nvSpPr>
            <p:spPr>
              <a:xfrm>
                <a:off x="5826619" y="1119416"/>
                <a:ext cx="6786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B1E322-0F48-4142-9901-3ED82744D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619" y="1119416"/>
                <a:ext cx="678647" cy="584775"/>
              </a:xfrm>
              <a:prstGeom prst="rect">
                <a:avLst/>
              </a:prstGeom>
              <a:blipFill>
                <a:blip r:embed="rId3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3EB3A4-0C54-684C-AC44-569C936CB131}"/>
                  </a:ext>
                </a:extLst>
              </p:cNvPr>
              <p:cNvSpPr txBox="1"/>
              <p:nvPr/>
            </p:nvSpPr>
            <p:spPr>
              <a:xfrm>
                <a:off x="4215487" y="1797422"/>
                <a:ext cx="61831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3EB3A4-0C54-684C-AC44-569C936CB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487" y="1797422"/>
                <a:ext cx="618310" cy="584775"/>
              </a:xfrm>
              <a:prstGeom prst="rect">
                <a:avLst/>
              </a:prstGeom>
              <a:blipFill>
                <a:blip r:embed="rId4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31C0A5A-8B53-BB47-93A9-F56086941092}"/>
                  </a:ext>
                </a:extLst>
              </p:cNvPr>
              <p:cNvSpPr txBox="1"/>
              <p:nvPr/>
            </p:nvSpPr>
            <p:spPr>
              <a:xfrm>
                <a:off x="8056792" y="2430951"/>
                <a:ext cx="6691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31C0A5A-8B53-BB47-93A9-F56086941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6792" y="2430951"/>
                <a:ext cx="669158" cy="584775"/>
              </a:xfrm>
              <a:prstGeom prst="rect">
                <a:avLst/>
              </a:prstGeom>
              <a:blipFill>
                <a:blip r:embed="rId5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86EBCEC-AB43-1D49-AE95-FCC1F525EA78}"/>
                  </a:ext>
                </a:extLst>
              </p:cNvPr>
              <p:cNvSpPr txBox="1"/>
              <p:nvPr/>
            </p:nvSpPr>
            <p:spPr>
              <a:xfrm>
                <a:off x="5809227" y="2824914"/>
                <a:ext cx="60882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86EBCEC-AB43-1D49-AE95-FCC1F525E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227" y="2824914"/>
                <a:ext cx="608820" cy="584775"/>
              </a:xfrm>
              <a:prstGeom prst="rect">
                <a:avLst/>
              </a:prstGeom>
              <a:blipFill>
                <a:blip r:embed="rId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817655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BB9566A-665E-CE4A-A564-E1C454815D73}"/>
              </a:ext>
            </a:extLst>
          </p:cNvPr>
          <p:cNvGrpSpPr/>
          <p:nvPr/>
        </p:nvGrpSpPr>
        <p:grpSpPr>
          <a:xfrm>
            <a:off x="1651000" y="3238500"/>
            <a:ext cx="1168400" cy="2146300"/>
            <a:chOff x="1651000" y="3238500"/>
            <a:chExt cx="1168400" cy="21463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9E14179-D5D0-1042-B6FD-A997C6FC0821}"/>
                </a:ext>
              </a:extLst>
            </p:cNvPr>
            <p:cNvGrpSpPr/>
            <p:nvPr/>
          </p:nvGrpSpPr>
          <p:grpSpPr>
            <a:xfrm>
              <a:off x="1651000" y="3238500"/>
              <a:ext cx="1168400" cy="2146300"/>
              <a:chOff x="1651000" y="3238500"/>
              <a:chExt cx="1168400" cy="2146300"/>
            </a:xfrm>
          </p:grpSpPr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FD886D39-C45D-344F-8E50-89B08FAD3173}"/>
                  </a:ext>
                </a:extLst>
              </p:cNvPr>
              <p:cNvSpPr/>
              <p:nvPr/>
            </p:nvSpPr>
            <p:spPr>
              <a:xfrm>
                <a:off x="1651000" y="3365500"/>
                <a:ext cx="1168400" cy="20193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38143361-6A6D-F544-8C4C-9348AE1D7901}"/>
                  </a:ext>
                </a:extLst>
              </p:cNvPr>
              <p:cNvSpPr/>
              <p:nvPr/>
            </p:nvSpPr>
            <p:spPr>
              <a:xfrm>
                <a:off x="2070100" y="3238500"/>
                <a:ext cx="304800" cy="1270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13ED7C7-4CFA-1A40-B6A6-358F29F1BB8B}"/>
                    </a:ext>
                  </a:extLst>
                </p:cNvPr>
                <p:cNvSpPr txBox="1"/>
                <p:nvPr/>
              </p:nvSpPr>
              <p:spPr>
                <a:xfrm>
                  <a:off x="1765300" y="4051300"/>
                  <a:ext cx="939800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1.5 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13ED7C7-4CFA-1A40-B6A6-358F29F1BB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5300" y="4051300"/>
                  <a:ext cx="939800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216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5E8D431-750E-6149-896F-1DB23FF521D7}"/>
              </a:ext>
            </a:extLst>
          </p:cNvPr>
          <p:cNvGrpSpPr/>
          <p:nvPr/>
        </p:nvGrpSpPr>
        <p:grpSpPr>
          <a:xfrm>
            <a:off x="3898900" y="3238500"/>
            <a:ext cx="1168400" cy="2146300"/>
            <a:chOff x="3898900" y="3238500"/>
            <a:chExt cx="1168400" cy="21463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3AAEAED-21E5-A249-9BB0-6CB6B3814C63}"/>
                </a:ext>
              </a:extLst>
            </p:cNvPr>
            <p:cNvGrpSpPr/>
            <p:nvPr/>
          </p:nvGrpSpPr>
          <p:grpSpPr>
            <a:xfrm>
              <a:off x="3898900" y="3238500"/>
              <a:ext cx="1168400" cy="2146300"/>
              <a:chOff x="3898900" y="3238500"/>
              <a:chExt cx="1168400" cy="2146300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7A8CDA85-811A-F848-B608-79CFD8F2F263}"/>
                  </a:ext>
                </a:extLst>
              </p:cNvPr>
              <p:cNvSpPr/>
              <p:nvPr/>
            </p:nvSpPr>
            <p:spPr>
              <a:xfrm>
                <a:off x="3898900" y="3365500"/>
                <a:ext cx="1168400" cy="20193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E6BA2A1-B714-5E44-A3B8-F5784A4DE77D}"/>
                  </a:ext>
                </a:extLst>
              </p:cNvPr>
              <p:cNvSpPr/>
              <p:nvPr/>
            </p:nvSpPr>
            <p:spPr>
              <a:xfrm>
                <a:off x="4318000" y="3238500"/>
                <a:ext cx="304800" cy="1270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29C4B36-D5AD-0343-AF8B-58F901EA792C}"/>
                    </a:ext>
                  </a:extLst>
                </p:cNvPr>
                <p:cNvSpPr txBox="1"/>
                <p:nvPr/>
              </p:nvSpPr>
              <p:spPr>
                <a:xfrm>
                  <a:off x="4013200" y="4110682"/>
                  <a:ext cx="939800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1.5 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29C4B36-D5AD-0343-AF8B-58F901EA79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3200" y="4110682"/>
                  <a:ext cx="939800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19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067439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5402F0-E88D-C845-9DF1-E88828037024}"/>
                  </a:ext>
                </a:extLst>
              </p:cNvPr>
              <p:cNvSpPr txBox="1"/>
              <p:nvPr/>
            </p:nvSpPr>
            <p:spPr>
              <a:xfrm>
                <a:off x="10748184" y="1154057"/>
                <a:ext cx="54252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5402F0-E88D-C845-9DF1-E88828037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8184" y="1154057"/>
                <a:ext cx="542520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D85178C1-6155-2B46-82A6-731613441276}"/>
              </a:ext>
            </a:extLst>
          </p:cNvPr>
          <p:cNvGrpSpPr/>
          <p:nvPr/>
        </p:nvGrpSpPr>
        <p:grpSpPr>
          <a:xfrm>
            <a:off x="1495539" y="1738832"/>
            <a:ext cx="4899622" cy="4216019"/>
            <a:chOff x="1495539" y="1738832"/>
            <a:chExt cx="4899622" cy="421601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DB43293-4AF7-5540-8A03-2D37C0E87E73}"/>
                </a:ext>
              </a:extLst>
            </p:cNvPr>
            <p:cNvSpPr/>
            <p:nvPr/>
          </p:nvSpPr>
          <p:spPr>
            <a:xfrm>
              <a:off x="2427307" y="2333808"/>
              <a:ext cx="3017520" cy="30175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EDF5CFAC-7BA5-E948-A2C4-D488DF9EB203}"/>
                </a:ext>
              </a:extLst>
            </p:cNvPr>
            <p:cNvSpPr/>
            <p:nvPr/>
          </p:nvSpPr>
          <p:spPr>
            <a:xfrm>
              <a:off x="2313007" y="2226311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2BA2346-35F1-9A4B-81BF-37E11606608D}"/>
                </a:ext>
              </a:extLst>
            </p:cNvPr>
            <p:cNvSpPr/>
            <p:nvPr/>
          </p:nvSpPr>
          <p:spPr>
            <a:xfrm>
              <a:off x="2313007" y="5259888"/>
              <a:ext cx="182880" cy="18288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101740A-9EE9-104B-9583-47941992B596}"/>
                </a:ext>
              </a:extLst>
            </p:cNvPr>
            <p:cNvSpPr/>
            <p:nvPr/>
          </p:nvSpPr>
          <p:spPr>
            <a:xfrm>
              <a:off x="5394027" y="5259888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CDE6149-01A2-B144-8124-F2CE9932295E}"/>
                    </a:ext>
                  </a:extLst>
                </p:cNvPr>
                <p:cNvSpPr txBox="1"/>
                <p:nvPr/>
              </p:nvSpPr>
              <p:spPr>
                <a:xfrm>
                  <a:off x="1495539" y="1933922"/>
                  <a:ext cx="81746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CDE6149-01A2-B144-8124-F2CE993229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5539" y="1933922"/>
                  <a:ext cx="817468" cy="584775"/>
                </a:xfrm>
                <a:prstGeom prst="rect">
                  <a:avLst/>
                </a:prstGeom>
                <a:blipFill>
                  <a:blip r:embed="rId3"/>
                  <a:stretch>
                    <a:fillRect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DBB68B7-95B0-0C42-9597-09BE3014D9EB}"/>
                    </a:ext>
                  </a:extLst>
                </p:cNvPr>
                <p:cNvSpPr txBox="1"/>
                <p:nvPr/>
              </p:nvSpPr>
              <p:spPr>
                <a:xfrm>
                  <a:off x="1576742" y="5125871"/>
                  <a:ext cx="81746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DBB68B7-95B0-0C42-9597-09BE3014D9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6742" y="5125871"/>
                  <a:ext cx="817468" cy="584775"/>
                </a:xfrm>
                <a:prstGeom prst="rect">
                  <a:avLst/>
                </a:prstGeom>
                <a:blipFill>
                  <a:blip r:embed="rId4"/>
                  <a:stretch>
                    <a:fillRect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4A38520-9753-924B-A381-E6F84B07870D}"/>
                    </a:ext>
                  </a:extLst>
                </p:cNvPr>
                <p:cNvSpPr txBox="1"/>
                <p:nvPr/>
              </p:nvSpPr>
              <p:spPr>
                <a:xfrm>
                  <a:off x="5577693" y="5058940"/>
                  <a:ext cx="81746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4A38520-9753-924B-A381-E6F84B0787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7693" y="5058940"/>
                  <a:ext cx="817468" cy="584775"/>
                </a:xfrm>
                <a:prstGeom prst="rect">
                  <a:avLst/>
                </a:prstGeom>
                <a:blipFill>
                  <a:blip r:embed="rId5"/>
                  <a:stretch>
                    <a:fillRect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DBD291-0FC9-4F4D-994C-A1BEFBE7191E}"/>
                    </a:ext>
                  </a:extLst>
                </p:cNvPr>
                <p:cNvSpPr txBox="1"/>
                <p:nvPr/>
              </p:nvSpPr>
              <p:spPr>
                <a:xfrm>
                  <a:off x="1924302" y="3496431"/>
                  <a:ext cx="51687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DBD291-0FC9-4F4D-994C-A1BEFBE719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4302" y="3496431"/>
                  <a:ext cx="516872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18A51CE-3DBA-274C-8461-360A66F34390}"/>
                </a:ext>
              </a:extLst>
            </p:cNvPr>
            <p:cNvSpPr/>
            <p:nvPr/>
          </p:nvSpPr>
          <p:spPr>
            <a:xfrm>
              <a:off x="5327987" y="2242368"/>
              <a:ext cx="182880" cy="18288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FFB190B-0774-3748-83C3-6CDCDC4FB66C}"/>
                    </a:ext>
                  </a:extLst>
                </p:cNvPr>
                <p:cNvSpPr txBox="1"/>
                <p:nvPr/>
              </p:nvSpPr>
              <p:spPr>
                <a:xfrm>
                  <a:off x="5422511" y="1995701"/>
                  <a:ext cx="81746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FFB190B-0774-3748-83C3-6CDCDC4FB6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2511" y="1995701"/>
                  <a:ext cx="817468" cy="584775"/>
                </a:xfrm>
                <a:prstGeom prst="rect">
                  <a:avLst/>
                </a:prstGeom>
                <a:blipFill>
                  <a:blip r:embed="rId7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48466EA-5D52-5B48-BACA-01A88E9D38B9}"/>
                    </a:ext>
                  </a:extLst>
                </p:cNvPr>
                <p:cNvSpPr txBox="1"/>
                <p:nvPr/>
              </p:nvSpPr>
              <p:spPr>
                <a:xfrm>
                  <a:off x="3635682" y="5259888"/>
                  <a:ext cx="51687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48466EA-5D52-5B48-BACA-01A88E9D38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5682" y="5259888"/>
                  <a:ext cx="516872" cy="5847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A699A33-3FA4-4C45-B3B7-1EAEFF21DAC8}"/>
                    </a:ext>
                  </a:extLst>
                </p:cNvPr>
                <p:cNvSpPr txBox="1"/>
                <p:nvPr/>
              </p:nvSpPr>
              <p:spPr>
                <a:xfrm>
                  <a:off x="5485467" y="3386396"/>
                  <a:ext cx="51687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A699A33-3FA4-4C45-B3B7-1EAEFF21DA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5467" y="3386396"/>
                  <a:ext cx="516872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1BA8684-B722-9342-9F42-AE623A0D634F}"/>
                    </a:ext>
                  </a:extLst>
                </p:cNvPr>
                <p:cNvSpPr txBox="1"/>
                <p:nvPr/>
              </p:nvSpPr>
              <p:spPr>
                <a:xfrm>
                  <a:off x="3702277" y="1840473"/>
                  <a:ext cx="51687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1BA8684-B722-9342-9F42-AE623A0D63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2277" y="1840473"/>
                  <a:ext cx="516872" cy="58477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918D7A3-38CB-0343-A821-382A287541BE}"/>
                </a:ext>
              </a:extLst>
            </p:cNvPr>
            <p:cNvCxnSpPr>
              <a:stCxn id="4" idx="7"/>
              <a:endCxn id="11" idx="3"/>
            </p:cNvCxnSpPr>
            <p:nvPr/>
          </p:nvCxnSpPr>
          <p:spPr>
            <a:xfrm flipV="1">
              <a:off x="2469105" y="2398466"/>
              <a:ext cx="2885664" cy="28882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B6802CB-BD21-FA41-992A-7C0E8DA6BEE7}"/>
                    </a:ext>
                  </a:extLst>
                </p:cNvPr>
                <p:cNvSpPr txBox="1"/>
                <p:nvPr/>
              </p:nvSpPr>
              <p:spPr>
                <a:xfrm rot="-2700000">
                  <a:off x="3195279" y="3310528"/>
                  <a:ext cx="1013996" cy="6428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B6802CB-BD21-FA41-992A-7C0E8DA6B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-2700000">
                  <a:off x="3195279" y="3310528"/>
                  <a:ext cx="1013996" cy="64286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653924A-AF5B-EC45-BE76-08FA453A0D3C}"/>
                    </a:ext>
                  </a:extLst>
                </p:cNvPr>
                <p:cNvSpPr txBox="1"/>
                <p:nvPr/>
              </p:nvSpPr>
              <p:spPr>
                <a:xfrm>
                  <a:off x="2168139" y="5370076"/>
                  <a:ext cx="50526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653924A-AF5B-EC45-BE76-08FA453A0D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8139" y="5370076"/>
                  <a:ext cx="505267" cy="58477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94CE391-B83F-C649-944E-5843F2895FA0}"/>
                    </a:ext>
                  </a:extLst>
                </p:cNvPr>
                <p:cNvSpPr txBox="1"/>
                <p:nvPr/>
              </p:nvSpPr>
              <p:spPr>
                <a:xfrm>
                  <a:off x="5212514" y="5351327"/>
                  <a:ext cx="50526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94CE391-B83F-C649-944E-5843F2895F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2514" y="5351327"/>
                  <a:ext cx="505267" cy="58477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1F0C56E-C407-F04F-AFD6-4B5D761DBA74}"/>
                    </a:ext>
                  </a:extLst>
                </p:cNvPr>
                <p:cNvSpPr txBox="1"/>
                <p:nvPr/>
              </p:nvSpPr>
              <p:spPr>
                <a:xfrm>
                  <a:off x="5183923" y="1738832"/>
                  <a:ext cx="50526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1F0C56E-C407-F04F-AFD6-4B5D761DBA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3923" y="1738832"/>
                  <a:ext cx="505267" cy="584775"/>
                </a:xfrm>
                <a:prstGeom prst="rect">
                  <a:avLst/>
                </a:prstGeom>
                <a:blipFill>
                  <a:blip r:embed="rId14"/>
                  <a:stretch>
                    <a:fillRect r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8F90A41-C4D3-B147-8541-A6EBBF5C25BE}"/>
                    </a:ext>
                  </a:extLst>
                </p:cNvPr>
                <p:cNvSpPr txBox="1"/>
                <p:nvPr/>
              </p:nvSpPr>
              <p:spPr>
                <a:xfrm>
                  <a:off x="2210669" y="1738950"/>
                  <a:ext cx="50526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8F90A41-C4D3-B147-8541-A6EBBF5C25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0669" y="1738950"/>
                  <a:ext cx="505267" cy="58477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233056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D947319-8B06-1D4B-BC93-030B30CD4954}"/>
              </a:ext>
            </a:extLst>
          </p:cNvPr>
          <p:cNvSpPr/>
          <p:nvPr/>
        </p:nvSpPr>
        <p:spPr>
          <a:xfrm>
            <a:off x="1117188" y="3248208"/>
            <a:ext cx="3017520" cy="30175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854369-A632-B64A-87C9-CA14A3DF01A4}"/>
              </a:ext>
            </a:extLst>
          </p:cNvPr>
          <p:cNvSpPr/>
          <p:nvPr/>
        </p:nvSpPr>
        <p:spPr>
          <a:xfrm>
            <a:off x="1002888" y="3140711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4F5196E-C077-F741-8C9B-AF8A45617FD0}"/>
              </a:ext>
            </a:extLst>
          </p:cNvPr>
          <p:cNvSpPr/>
          <p:nvPr/>
        </p:nvSpPr>
        <p:spPr>
          <a:xfrm>
            <a:off x="1002888" y="6174288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5CAA531-8ADD-6C47-AA3E-7955198A08EF}"/>
              </a:ext>
            </a:extLst>
          </p:cNvPr>
          <p:cNvSpPr/>
          <p:nvPr/>
        </p:nvSpPr>
        <p:spPr>
          <a:xfrm>
            <a:off x="4083908" y="6174288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3CCC434-C83F-B146-BFA9-66D34304C7DF}"/>
                  </a:ext>
                </a:extLst>
              </p:cNvPr>
              <p:cNvSpPr txBox="1"/>
              <p:nvPr/>
            </p:nvSpPr>
            <p:spPr>
              <a:xfrm>
                <a:off x="459526" y="2848323"/>
                <a:ext cx="51129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3CCC434-C83F-B146-BFA9-66D34304C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26" y="2848323"/>
                <a:ext cx="511294" cy="584775"/>
              </a:xfrm>
              <a:prstGeom prst="rect">
                <a:avLst/>
              </a:prstGeom>
              <a:blipFill>
                <a:blip r:embed="rId5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3EDCDC-B7B6-6849-92FE-976C9F7839E1}"/>
                  </a:ext>
                </a:extLst>
              </p:cNvPr>
              <p:cNvSpPr txBox="1"/>
              <p:nvPr/>
            </p:nvSpPr>
            <p:spPr>
              <a:xfrm>
                <a:off x="433745" y="5973340"/>
                <a:ext cx="51129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3EDCDC-B7B6-6849-92FE-976C9F783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45" y="5973340"/>
                <a:ext cx="511294" cy="584775"/>
              </a:xfrm>
              <a:prstGeom prst="rect">
                <a:avLst/>
              </a:prstGeom>
              <a:blipFill>
                <a:blip r:embed="rId6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D1A5902-08E2-2D42-A5CB-DF4C94DB2A38}"/>
                  </a:ext>
                </a:extLst>
              </p:cNvPr>
              <p:cNvSpPr txBox="1"/>
              <p:nvPr/>
            </p:nvSpPr>
            <p:spPr>
              <a:xfrm>
                <a:off x="4267574" y="5973340"/>
                <a:ext cx="51129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D1A5902-08E2-2D42-A5CB-DF4C94DB2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574" y="5973340"/>
                <a:ext cx="511294" cy="584775"/>
              </a:xfrm>
              <a:prstGeom prst="rect">
                <a:avLst/>
              </a:prstGeom>
              <a:blipFill>
                <a:blip r:embed="rId7"/>
                <a:stretch>
                  <a:fillRect l="-2500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E694D7-8848-EB44-856F-24A128F2E0D0}"/>
                  </a:ext>
                </a:extLst>
              </p:cNvPr>
              <p:cNvSpPr txBox="1"/>
              <p:nvPr/>
            </p:nvSpPr>
            <p:spPr>
              <a:xfrm>
                <a:off x="614183" y="4410831"/>
                <a:ext cx="51687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E694D7-8848-EB44-856F-24A128F2E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83" y="4410831"/>
                <a:ext cx="516872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4CE377F-0466-D048-927B-34654BE5CABB}"/>
                  </a:ext>
                </a:extLst>
              </p:cNvPr>
              <p:cNvSpPr txBox="1"/>
              <p:nvPr/>
            </p:nvSpPr>
            <p:spPr>
              <a:xfrm>
                <a:off x="2284569" y="6158846"/>
                <a:ext cx="51687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4CE377F-0466-D048-927B-34654BE5C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569" y="6158846"/>
                <a:ext cx="516872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7B2C793-5970-5E46-8D2F-00F2AAB3857E}"/>
                  </a:ext>
                </a:extLst>
              </p:cNvPr>
              <p:cNvSpPr txBox="1"/>
              <p:nvPr/>
            </p:nvSpPr>
            <p:spPr>
              <a:xfrm>
                <a:off x="4243361" y="2848323"/>
                <a:ext cx="54252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7B2C793-5970-5E46-8D2F-00F2AAB38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361" y="2848323"/>
                <a:ext cx="542520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058A123E-4DAF-6F44-8E0F-D985140EF58D}"/>
              </a:ext>
            </a:extLst>
          </p:cNvPr>
          <p:cNvSpPr/>
          <p:nvPr/>
        </p:nvSpPr>
        <p:spPr>
          <a:xfrm>
            <a:off x="6877232" y="3062702"/>
            <a:ext cx="3017520" cy="30175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8D4843D-92E7-BD4E-88FF-9485B97FA4E7}"/>
              </a:ext>
            </a:extLst>
          </p:cNvPr>
          <p:cNvSpPr/>
          <p:nvPr/>
        </p:nvSpPr>
        <p:spPr>
          <a:xfrm>
            <a:off x="6762932" y="2955205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6CF6302-896B-8248-ACE0-FC31EBFC25BF}"/>
              </a:ext>
            </a:extLst>
          </p:cNvPr>
          <p:cNvSpPr/>
          <p:nvPr/>
        </p:nvSpPr>
        <p:spPr>
          <a:xfrm>
            <a:off x="6762932" y="5988782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AC2155F-F702-7746-8A77-31195BCC039E}"/>
              </a:ext>
            </a:extLst>
          </p:cNvPr>
          <p:cNvSpPr/>
          <p:nvPr/>
        </p:nvSpPr>
        <p:spPr>
          <a:xfrm>
            <a:off x="9843952" y="5988782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BE472EA-08FB-A14E-B2B4-93543643730C}"/>
                  </a:ext>
                </a:extLst>
              </p:cNvPr>
              <p:cNvSpPr txBox="1"/>
              <p:nvPr/>
            </p:nvSpPr>
            <p:spPr>
              <a:xfrm>
                <a:off x="6219570" y="2662817"/>
                <a:ext cx="51129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BE472EA-08FB-A14E-B2B4-935436437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570" y="2662817"/>
                <a:ext cx="511294" cy="584775"/>
              </a:xfrm>
              <a:prstGeom prst="rect">
                <a:avLst/>
              </a:prstGeom>
              <a:blipFill>
                <a:blip r:embed="rId11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A6726C7-E6BD-D641-B36A-7FE036F51B89}"/>
                  </a:ext>
                </a:extLst>
              </p:cNvPr>
              <p:cNvSpPr txBox="1"/>
              <p:nvPr/>
            </p:nvSpPr>
            <p:spPr>
              <a:xfrm>
                <a:off x="6193789" y="5787834"/>
                <a:ext cx="51129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A6726C7-E6BD-D641-B36A-7FE036F51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789" y="5787834"/>
                <a:ext cx="511294" cy="584775"/>
              </a:xfrm>
              <a:prstGeom prst="rect">
                <a:avLst/>
              </a:prstGeom>
              <a:blipFill>
                <a:blip r:embed="rId12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1F2021E-6E06-0E4F-86F2-847714A888B5}"/>
                  </a:ext>
                </a:extLst>
              </p:cNvPr>
              <p:cNvSpPr txBox="1"/>
              <p:nvPr/>
            </p:nvSpPr>
            <p:spPr>
              <a:xfrm>
                <a:off x="10027618" y="5787834"/>
                <a:ext cx="51129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1F2021E-6E06-0E4F-86F2-847714A88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7618" y="5787834"/>
                <a:ext cx="511294" cy="584775"/>
              </a:xfrm>
              <a:prstGeom prst="rect">
                <a:avLst/>
              </a:prstGeom>
              <a:blipFill>
                <a:blip r:embed="rId12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A70DC12-3181-F146-BF8A-84F8B7983F0D}"/>
                  </a:ext>
                </a:extLst>
              </p:cNvPr>
              <p:cNvSpPr txBox="1"/>
              <p:nvPr/>
            </p:nvSpPr>
            <p:spPr>
              <a:xfrm>
                <a:off x="6374227" y="4225325"/>
                <a:ext cx="51687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A70DC12-3181-F146-BF8A-84F8B7983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227" y="4225325"/>
                <a:ext cx="516872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4436D68-58D1-AA46-B17B-195986C26F50}"/>
                  </a:ext>
                </a:extLst>
              </p:cNvPr>
              <p:cNvSpPr txBox="1"/>
              <p:nvPr/>
            </p:nvSpPr>
            <p:spPr>
              <a:xfrm>
                <a:off x="8044613" y="5973340"/>
                <a:ext cx="51687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4436D68-58D1-AA46-B17B-195986C26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4613" y="5973340"/>
                <a:ext cx="516872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5211575-CF15-7648-9C58-C3D80A53AF7D}"/>
              </a:ext>
            </a:extLst>
          </p:cNvPr>
          <p:cNvCxnSpPr/>
          <p:nvPr/>
        </p:nvCxnSpPr>
        <p:spPr>
          <a:xfrm>
            <a:off x="9894752" y="3062702"/>
            <a:ext cx="1371600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DB9C58-50AB-554F-8C54-F065F03139FA}"/>
                  </a:ext>
                </a:extLst>
              </p:cNvPr>
              <p:cNvSpPr txBox="1"/>
              <p:nvPr/>
            </p:nvSpPr>
            <p:spPr>
              <a:xfrm>
                <a:off x="6746497" y="2461868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DB9C58-50AB-554F-8C54-F065F0313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497" y="2461868"/>
                <a:ext cx="505267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1D45E3D-CBA8-414B-B6C8-966B030604E7}"/>
                  </a:ext>
                </a:extLst>
              </p:cNvPr>
              <p:cNvSpPr txBox="1"/>
              <p:nvPr/>
            </p:nvSpPr>
            <p:spPr>
              <a:xfrm>
                <a:off x="6632663" y="6096281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1D45E3D-CBA8-414B-B6C8-966B03060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2663" y="6096281"/>
                <a:ext cx="505267" cy="58477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B1CE1F9-2952-A846-A88A-FD9DB2E35F06}"/>
                  </a:ext>
                </a:extLst>
              </p:cNvPr>
              <p:cNvSpPr txBox="1"/>
              <p:nvPr/>
            </p:nvSpPr>
            <p:spPr>
              <a:xfrm>
                <a:off x="9723279" y="6102257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B1CE1F9-2952-A846-A88A-FD9DB2E35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3279" y="6102257"/>
                <a:ext cx="505267" cy="5847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69735CB-50B5-CA4F-B169-FE984884DAA2}"/>
              </a:ext>
            </a:extLst>
          </p:cNvPr>
          <p:cNvCxnSpPr>
            <a:cxnSpLocks/>
          </p:cNvCxnSpPr>
          <p:nvPr/>
        </p:nvCxnSpPr>
        <p:spPr>
          <a:xfrm rot="16200000">
            <a:off x="9208952" y="2434217"/>
            <a:ext cx="1371600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85C0940-A765-524D-A3CB-73B1C037AF1C}"/>
              </a:ext>
            </a:extLst>
          </p:cNvPr>
          <p:cNvCxnSpPr>
            <a:cxnSpLocks/>
          </p:cNvCxnSpPr>
          <p:nvPr/>
        </p:nvCxnSpPr>
        <p:spPr>
          <a:xfrm flipV="1">
            <a:off x="9936322" y="2514062"/>
            <a:ext cx="548640" cy="548640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E06AF16-64F9-6B4B-A679-DD0AE6772576}"/>
              </a:ext>
            </a:extLst>
          </p:cNvPr>
          <p:cNvCxnSpPr>
            <a:stCxn id="30" idx="7"/>
          </p:cNvCxnSpPr>
          <p:nvPr/>
        </p:nvCxnSpPr>
        <p:spPr>
          <a:xfrm flipV="1">
            <a:off x="6919030" y="3040667"/>
            <a:ext cx="3016362" cy="29748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44806BC-8FA6-3B4E-B245-D3A31E62A6E6}"/>
                  </a:ext>
                </a:extLst>
              </p:cNvPr>
              <p:cNvSpPr txBox="1"/>
              <p:nvPr/>
            </p:nvSpPr>
            <p:spPr>
              <a:xfrm>
                <a:off x="10633227" y="3031203"/>
                <a:ext cx="69275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44806BC-8FA6-3B4E-B245-D3A31E62A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3227" y="3031203"/>
                <a:ext cx="692754" cy="584775"/>
              </a:xfrm>
              <a:prstGeom prst="rect">
                <a:avLst/>
              </a:prstGeom>
              <a:blipFill>
                <a:blip r:embed="rId18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1B4ECBB-0B2A-C742-9290-FCA5B8ABF113}"/>
                  </a:ext>
                </a:extLst>
              </p:cNvPr>
              <p:cNvSpPr txBox="1"/>
              <p:nvPr/>
            </p:nvSpPr>
            <p:spPr>
              <a:xfrm>
                <a:off x="9140541" y="1684555"/>
                <a:ext cx="70224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1B4ECBB-0B2A-C742-9290-FCA5B8ABF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541" y="1684555"/>
                <a:ext cx="702244" cy="584775"/>
              </a:xfrm>
              <a:prstGeom prst="rect">
                <a:avLst/>
              </a:prstGeom>
              <a:blipFill>
                <a:blip r:embed="rId19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DAA8681-1DD5-EE4B-95E0-CB4DB0E131DF}"/>
                  </a:ext>
                </a:extLst>
              </p:cNvPr>
              <p:cNvSpPr txBox="1"/>
              <p:nvPr/>
            </p:nvSpPr>
            <p:spPr>
              <a:xfrm>
                <a:off x="10591659" y="1976942"/>
                <a:ext cx="70224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DAA8681-1DD5-EE4B-95E0-CB4DB0E13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1659" y="1976942"/>
                <a:ext cx="702244" cy="584775"/>
              </a:xfrm>
              <a:prstGeom prst="rect">
                <a:avLst/>
              </a:prstGeom>
              <a:blipFill>
                <a:blip r:embed="rId20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0F2F96D9-1870-274E-8828-7594B8E72140}"/>
              </a:ext>
            </a:extLst>
          </p:cNvPr>
          <p:cNvGrpSpPr/>
          <p:nvPr/>
        </p:nvGrpSpPr>
        <p:grpSpPr>
          <a:xfrm>
            <a:off x="299283" y="-82757"/>
            <a:ext cx="5516154" cy="2385557"/>
            <a:chOff x="299283" y="-82757"/>
            <a:chExt cx="5516154" cy="238555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CD2C872-091D-5A45-8C95-F52D16F82B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4147" y="541411"/>
              <a:ext cx="2991698" cy="1271266"/>
            </a:xfrm>
            <a:prstGeom prst="line">
              <a:avLst/>
            </a:prstGeom>
            <a:ln w="28575"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68F462E2-3023-5644-9BC7-8B9CA85F5014}"/>
                </a:ext>
              </a:extLst>
            </p:cNvPr>
            <p:cNvSpPr/>
            <p:nvPr/>
          </p:nvSpPr>
          <p:spPr>
            <a:xfrm>
              <a:off x="635048" y="1723028"/>
              <a:ext cx="182880" cy="18288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AB0A59A1-B06F-4743-939D-84E535858B9D}"/>
                </a:ext>
              </a:extLst>
            </p:cNvPr>
            <p:cNvCxnSpPr>
              <a:cxnSpLocks/>
            </p:cNvCxnSpPr>
            <p:nvPr/>
          </p:nvCxnSpPr>
          <p:spPr>
            <a:xfrm>
              <a:off x="3695845" y="541411"/>
              <a:ext cx="1457414" cy="1271265"/>
            </a:xfrm>
            <a:prstGeom prst="line">
              <a:avLst/>
            </a:prstGeom>
            <a:ln w="28575"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31C0A5A-8B53-BB47-93A9-F56086941092}"/>
                    </a:ext>
                  </a:extLst>
                </p:cNvPr>
                <p:cNvSpPr txBox="1"/>
                <p:nvPr/>
              </p:nvSpPr>
              <p:spPr>
                <a:xfrm>
                  <a:off x="2749822" y="-82757"/>
                  <a:ext cx="261142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 </m:t>
                            </m:r>
                            <m:r>
                              <a:rPr lang="en-US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31C0A5A-8B53-BB47-93A9-F560869410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9822" y="-82757"/>
                  <a:ext cx="2611421" cy="584775"/>
                </a:xfrm>
                <a:prstGeom prst="rect">
                  <a:avLst/>
                </a:prstGeom>
                <a:blipFill>
                  <a:blip r:embed="rId21"/>
                  <a:stretch>
                    <a:fillRect l="-1456" b="-234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BCDFB06-4076-8141-B082-CFDABC64F226}"/>
                    </a:ext>
                  </a:extLst>
                </p:cNvPr>
                <p:cNvSpPr txBox="1"/>
                <p:nvPr/>
              </p:nvSpPr>
              <p:spPr>
                <a:xfrm>
                  <a:off x="299283" y="1718025"/>
                  <a:ext cx="67152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BCDFB06-4076-8141-B082-CFDABC64F2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283" y="1718025"/>
                  <a:ext cx="671529" cy="584775"/>
                </a:xfrm>
                <a:prstGeom prst="rect">
                  <a:avLst/>
                </a:prstGeom>
                <a:blipFill>
                  <a:blip r:embed="rId22"/>
                  <a:stretch>
                    <a:fillRect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EBB78A6-40C7-4849-98B6-0F3F7B48EEBF}"/>
                    </a:ext>
                  </a:extLst>
                </p:cNvPr>
                <p:cNvSpPr txBox="1"/>
                <p:nvPr/>
              </p:nvSpPr>
              <p:spPr>
                <a:xfrm>
                  <a:off x="5134417" y="1613520"/>
                  <a:ext cx="68102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EBB78A6-40C7-4849-98B6-0F3F7B48EE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4417" y="1613520"/>
                  <a:ext cx="681020" cy="584775"/>
                </a:xfrm>
                <a:prstGeom prst="rect">
                  <a:avLst/>
                </a:prstGeom>
                <a:blipFill>
                  <a:blip r:embed="rId23"/>
                  <a:stretch>
                    <a:fillRect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DE86816-BBD6-7B4E-87B3-2182AA59E47D}"/>
                </a:ext>
              </a:extLst>
            </p:cNvPr>
            <p:cNvSpPr/>
            <p:nvPr/>
          </p:nvSpPr>
          <p:spPr>
            <a:xfrm>
              <a:off x="5052088" y="1723028"/>
              <a:ext cx="182880" cy="18288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C86BFAC-EE4F-2648-AE32-E0333D7EF234}"/>
                    </a:ext>
                  </a:extLst>
                </p:cNvPr>
                <p:cNvSpPr txBox="1"/>
                <p:nvPr/>
              </p:nvSpPr>
              <p:spPr>
                <a:xfrm>
                  <a:off x="3342876" y="592268"/>
                  <a:ext cx="54252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C86BFAC-EE4F-2648-AE32-E0333D7EF2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2876" y="592268"/>
                  <a:ext cx="542520" cy="584775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6087902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B91570-48DB-8145-B6C2-DF13E6000A16}"/>
              </a:ext>
            </a:extLst>
          </p:cNvPr>
          <p:cNvCxnSpPr>
            <a:cxnSpLocks/>
          </p:cNvCxnSpPr>
          <p:nvPr/>
        </p:nvCxnSpPr>
        <p:spPr>
          <a:xfrm>
            <a:off x="8858308" y="241529"/>
            <a:ext cx="1457414" cy="1271265"/>
          </a:xfrm>
          <a:prstGeom prst="line">
            <a:avLst/>
          </a:prstGeom>
          <a:ln w="28575"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5FFCFA-8080-ED47-A200-D09BC9650139}"/>
                  </a:ext>
                </a:extLst>
              </p:cNvPr>
              <p:cNvSpPr txBox="1"/>
              <p:nvPr/>
            </p:nvSpPr>
            <p:spPr>
              <a:xfrm>
                <a:off x="9213471" y="0"/>
                <a:ext cx="261142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 </m:t>
                          </m:r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5FFCFA-8080-ED47-A200-D09BC9650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3471" y="0"/>
                <a:ext cx="2611421" cy="584775"/>
              </a:xfrm>
              <a:prstGeom prst="rect">
                <a:avLst/>
              </a:prstGeom>
              <a:blipFill>
                <a:blip r:embed="rId2"/>
                <a:stretch>
                  <a:fillRect l="-144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2142AB-850C-234D-991C-4B23DAC8BC85}"/>
                  </a:ext>
                </a:extLst>
              </p:cNvPr>
              <p:cNvSpPr txBox="1"/>
              <p:nvPr/>
            </p:nvSpPr>
            <p:spPr>
              <a:xfrm>
                <a:off x="10247921" y="584775"/>
                <a:ext cx="54252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2142AB-850C-234D-991C-4B23DAC8B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7921" y="584775"/>
                <a:ext cx="542520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9C40C84F-9180-4D4C-81C1-6849E6859360}"/>
              </a:ext>
            </a:extLst>
          </p:cNvPr>
          <p:cNvGrpSpPr/>
          <p:nvPr/>
        </p:nvGrpSpPr>
        <p:grpSpPr>
          <a:xfrm>
            <a:off x="579846" y="968602"/>
            <a:ext cx="5516154" cy="689280"/>
            <a:chOff x="579846" y="968602"/>
            <a:chExt cx="5516154" cy="68928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79CC1167-AA5A-404D-BF4D-A6B4825B0E9A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>
              <a:off x="984710" y="1167759"/>
              <a:ext cx="4347941" cy="1791"/>
            </a:xfrm>
            <a:prstGeom prst="line">
              <a:avLst/>
            </a:prstGeom>
            <a:ln w="28575"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809B419-84EF-8440-BA67-73E32E634F07}"/>
                </a:ext>
              </a:extLst>
            </p:cNvPr>
            <p:cNvSpPr/>
            <p:nvPr/>
          </p:nvSpPr>
          <p:spPr>
            <a:xfrm>
              <a:off x="915611" y="1078110"/>
              <a:ext cx="182880" cy="18288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4CDD959-9588-9942-98DA-D23FB17D43FB}"/>
                    </a:ext>
                  </a:extLst>
                </p:cNvPr>
                <p:cNvSpPr txBox="1"/>
                <p:nvPr/>
              </p:nvSpPr>
              <p:spPr>
                <a:xfrm>
                  <a:off x="579846" y="1073107"/>
                  <a:ext cx="67152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4CDD959-9588-9942-98DA-D23FB17D43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846" y="1073107"/>
                  <a:ext cx="671529" cy="584775"/>
                </a:xfrm>
                <a:prstGeom prst="rect">
                  <a:avLst/>
                </a:prstGeom>
                <a:blipFill>
                  <a:blip r:embed="rId4"/>
                  <a:stretch>
                    <a:fillRect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7F08C3-6228-AD4F-B045-69CD3E88A4BA}"/>
                    </a:ext>
                  </a:extLst>
                </p:cNvPr>
                <p:cNvSpPr txBox="1"/>
                <p:nvPr/>
              </p:nvSpPr>
              <p:spPr>
                <a:xfrm>
                  <a:off x="5414980" y="968602"/>
                  <a:ext cx="68102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7F08C3-6228-AD4F-B045-69CD3E88A4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4980" y="968602"/>
                  <a:ext cx="681020" cy="584775"/>
                </a:xfrm>
                <a:prstGeom prst="rect">
                  <a:avLst/>
                </a:prstGeom>
                <a:blipFill>
                  <a:blip r:embed="rId5"/>
                  <a:stretch>
                    <a:fillRect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46207FD-6FDC-394C-82F3-8F35166DD334}"/>
                </a:ext>
              </a:extLst>
            </p:cNvPr>
            <p:cNvSpPr/>
            <p:nvPr/>
          </p:nvSpPr>
          <p:spPr>
            <a:xfrm>
              <a:off x="5332651" y="1078110"/>
              <a:ext cx="182880" cy="18288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CE03AC1-90A4-CB4F-A9BE-8AE52DE2C23F}"/>
                    </a:ext>
                  </a:extLst>
                </p:cNvPr>
                <p:cNvSpPr txBox="1"/>
                <p:nvPr/>
              </p:nvSpPr>
              <p:spPr>
                <a:xfrm>
                  <a:off x="2818170" y="1073107"/>
                  <a:ext cx="78194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CE03AC1-90A4-CB4F-A9BE-8AE52DE2C2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8170" y="1073107"/>
                  <a:ext cx="781945" cy="584775"/>
                </a:xfrm>
                <a:prstGeom prst="rect">
                  <a:avLst/>
                </a:prstGeom>
                <a:blipFill>
                  <a:blip r:embed="rId6"/>
                  <a:stretch>
                    <a:fillRect b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7465C19-9020-2E4E-AF2E-D2167548B1D1}"/>
              </a:ext>
            </a:extLst>
          </p:cNvPr>
          <p:cNvGrpSpPr/>
          <p:nvPr/>
        </p:nvGrpSpPr>
        <p:grpSpPr>
          <a:xfrm>
            <a:off x="280265" y="2844225"/>
            <a:ext cx="5475224" cy="2885815"/>
            <a:chOff x="280265" y="2844225"/>
            <a:chExt cx="5475224" cy="2885815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8B83FB6-0CEC-9E4D-A5A6-A0625EE9A5B4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>
              <a:off x="644199" y="5176593"/>
              <a:ext cx="4347941" cy="1791"/>
            </a:xfrm>
            <a:prstGeom prst="line">
              <a:avLst/>
            </a:prstGeom>
            <a:ln w="28575"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A612B2D-A894-1E46-BB2D-92A97A08751E}"/>
                </a:ext>
              </a:extLst>
            </p:cNvPr>
            <p:cNvSpPr/>
            <p:nvPr/>
          </p:nvSpPr>
          <p:spPr>
            <a:xfrm>
              <a:off x="575100" y="5086944"/>
              <a:ext cx="182880" cy="18288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F906225-A830-E44D-8A4B-186CD070D17D}"/>
                    </a:ext>
                  </a:extLst>
                </p:cNvPr>
                <p:cNvSpPr txBox="1"/>
                <p:nvPr/>
              </p:nvSpPr>
              <p:spPr>
                <a:xfrm>
                  <a:off x="280265" y="5145265"/>
                  <a:ext cx="67152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F906225-A830-E44D-8A4B-186CD070D1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265" y="5145265"/>
                  <a:ext cx="671529" cy="584775"/>
                </a:xfrm>
                <a:prstGeom prst="rect">
                  <a:avLst/>
                </a:prstGeom>
                <a:blipFill>
                  <a:blip r:embed="rId7"/>
                  <a:stretch>
                    <a:fillRect b="-10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3DB8D46-F365-3A46-858C-25876667AA74}"/>
                    </a:ext>
                  </a:extLst>
                </p:cNvPr>
                <p:cNvSpPr txBox="1"/>
                <p:nvPr/>
              </p:nvSpPr>
              <p:spPr>
                <a:xfrm>
                  <a:off x="5074469" y="4977436"/>
                  <a:ext cx="68102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3DB8D46-F365-3A46-858C-25876667AA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4469" y="4977436"/>
                  <a:ext cx="681020" cy="584775"/>
                </a:xfrm>
                <a:prstGeom prst="rect">
                  <a:avLst/>
                </a:prstGeom>
                <a:blipFill>
                  <a:blip r:embed="rId8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B2CF997-36AA-264A-BBB0-A1AA3486570D}"/>
                </a:ext>
              </a:extLst>
            </p:cNvPr>
            <p:cNvSpPr/>
            <p:nvPr/>
          </p:nvSpPr>
          <p:spPr>
            <a:xfrm>
              <a:off x="4992140" y="5086944"/>
              <a:ext cx="182880" cy="18288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DEC5755-9270-3A44-8F16-08994F657B3A}"/>
                    </a:ext>
                  </a:extLst>
                </p:cNvPr>
                <p:cNvSpPr txBox="1"/>
                <p:nvPr/>
              </p:nvSpPr>
              <p:spPr>
                <a:xfrm>
                  <a:off x="2477659" y="5081941"/>
                  <a:ext cx="78194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DEC5755-9270-3A44-8F16-08994F657B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659" y="5081941"/>
                  <a:ext cx="781945" cy="584775"/>
                </a:xfrm>
                <a:prstGeom prst="rect">
                  <a:avLst/>
                </a:prstGeom>
                <a:blipFill>
                  <a:blip r:embed="rId9"/>
                  <a:stretch>
                    <a:fillRect b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88AECE1-84EE-294A-80C6-1324F5E7AFBD}"/>
                    </a:ext>
                  </a:extLst>
                </p:cNvPr>
                <p:cNvSpPr txBox="1"/>
                <p:nvPr/>
              </p:nvSpPr>
              <p:spPr>
                <a:xfrm>
                  <a:off x="3934048" y="2844225"/>
                  <a:ext cx="68102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88AECE1-84EE-294A-80C6-1324F5E7AF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4048" y="2844225"/>
                  <a:ext cx="681020" cy="584775"/>
                </a:xfrm>
                <a:prstGeom prst="rect">
                  <a:avLst/>
                </a:prstGeom>
                <a:blipFill>
                  <a:blip r:embed="rId10"/>
                  <a:stretch>
                    <a:fillRect b="-10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7255433-E904-C842-B39A-4DCD801C6BD1}"/>
                </a:ext>
              </a:extLst>
            </p:cNvPr>
            <p:cNvSpPr/>
            <p:nvPr/>
          </p:nvSpPr>
          <p:spPr>
            <a:xfrm>
              <a:off x="3751168" y="3234358"/>
              <a:ext cx="182880" cy="18288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ADD15A0-939C-2541-8B3C-C82A4FEF2C88}"/>
                </a:ext>
              </a:extLst>
            </p:cNvPr>
            <p:cNvCxnSpPr>
              <a:cxnSpLocks/>
              <a:stCxn id="14" idx="7"/>
              <a:endCxn id="20" idx="3"/>
            </p:cNvCxnSpPr>
            <p:nvPr/>
          </p:nvCxnSpPr>
          <p:spPr>
            <a:xfrm flipV="1">
              <a:off x="731198" y="3390456"/>
              <a:ext cx="3046752" cy="1723270"/>
            </a:xfrm>
            <a:prstGeom prst="line">
              <a:avLst/>
            </a:prstGeom>
            <a:ln w="28575"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C849856-2AAA-6344-8FAF-4B5B517271D0}"/>
                </a:ext>
              </a:extLst>
            </p:cNvPr>
            <p:cNvCxnSpPr>
              <a:cxnSpLocks/>
              <a:stCxn id="17" idx="1"/>
              <a:endCxn id="20" idx="5"/>
            </p:cNvCxnSpPr>
            <p:nvPr/>
          </p:nvCxnSpPr>
          <p:spPr>
            <a:xfrm flipH="1" flipV="1">
              <a:off x="3907266" y="3390456"/>
              <a:ext cx="1111656" cy="1723270"/>
            </a:xfrm>
            <a:prstGeom prst="line">
              <a:avLst/>
            </a:prstGeom>
            <a:ln w="28575"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7616CBB-FBE3-BE48-B217-4FC432AFD75F}"/>
                    </a:ext>
                  </a:extLst>
                </p:cNvPr>
                <p:cNvSpPr txBox="1"/>
                <p:nvPr/>
              </p:nvSpPr>
              <p:spPr>
                <a:xfrm>
                  <a:off x="1575990" y="3688051"/>
                  <a:ext cx="78194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7616CBB-FBE3-BE48-B217-4FC432AFD7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5990" y="3688051"/>
                  <a:ext cx="781945" cy="584775"/>
                </a:xfrm>
                <a:prstGeom prst="rect">
                  <a:avLst/>
                </a:prstGeom>
                <a:blipFill>
                  <a:blip r:embed="rId11"/>
                  <a:stretch>
                    <a:fillRect b="-63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3DC6FC3-57AC-DC4A-98ED-1D201EC60C22}"/>
                    </a:ext>
                  </a:extLst>
                </p:cNvPr>
                <p:cNvSpPr txBox="1"/>
                <p:nvPr/>
              </p:nvSpPr>
              <p:spPr>
                <a:xfrm>
                  <a:off x="4338665" y="3667316"/>
                  <a:ext cx="79143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3DC6FC3-57AC-DC4A-98ED-1D201EC60C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8665" y="3667316"/>
                  <a:ext cx="791435" cy="584775"/>
                </a:xfrm>
                <a:prstGeom prst="rect">
                  <a:avLst/>
                </a:prstGeom>
                <a:blipFill>
                  <a:blip r:embed="rId12"/>
                  <a:stretch>
                    <a:fillRect b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925624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7B75F744-BA8E-484A-BD46-8B08DDA04CF1}"/>
              </a:ext>
            </a:extLst>
          </p:cNvPr>
          <p:cNvGrpSpPr/>
          <p:nvPr/>
        </p:nvGrpSpPr>
        <p:grpSpPr>
          <a:xfrm>
            <a:off x="1481048" y="1132114"/>
            <a:ext cx="9229904" cy="4114800"/>
            <a:chOff x="1382485" y="457200"/>
            <a:chExt cx="9229904" cy="4114800"/>
          </a:xfrm>
        </p:grpSpPr>
        <p:sp>
          <p:nvSpPr>
            <p:cNvPr id="2" name="Cloud 1">
              <a:extLst>
                <a:ext uri="{FF2B5EF4-FFF2-40B4-BE49-F238E27FC236}">
                  <a16:creationId xmlns:a16="http://schemas.microsoft.com/office/drawing/2014/main" id="{38C852D7-49EE-9B4C-994E-76A700BA05F8}"/>
                </a:ext>
              </a:extLst>
            </p:cNvPr>
            <p:cNvSpPr/>
            <p:nvPr/>
          </p:nvSpPr>
          <p:spPr>
            <a:xfrm>
              <a:off x="1676400" y="1197428"/>
              <a:ext cx="4071257" cy="3069771"/>
            </a:xfrm>
            <a:prstGeom prst="cloud">
              <a:avLst/>
            </a:prstGeom>
            <a:pattFill prst="lgGrid">
              <a:fgClr>
                <a:srgbClr val="C00000"/>
              </a:fgClr>
              <a:bgClr>
                <a:schemeClr val="bg1"/>
              </a:bgClr>
            </a:pattFill>
            <a:ln>
              <a:solidFill>
                <a:schemeClr val="accent2">
                  <a:lumMod val="7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F11D49B-C102-D44F-B995-D7367F9F29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3200" y="457200"/>
              <a:ext cx="0" cy="41148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7BD322A-D0A9-C349-A482-58A8DF5D6697}"/>
                </a:ext>
              </a:extLst>
            </p:cNvPr>
            <p:cNvCxnSpPr>
              <a:cxnSpLocks/>
            </p:cNvCxnSpPr>
            <p:nvPr/>
          </p:nvCxnSpPr>
          <p:spPr>
            <a:xfrm>
              <a:off x="1382485" y="3385457"/>
              <a:ext cx="873034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52528D3-1382-0343-8354-0A67C66CEE99}"/>
                </a:ext>
              </a:extLst>
            </p:cNvPr>
            <p:cNvSpPr/>
            <p:nvPr/>
          </p:nvSpPr>
          <p:spPr>
            <a:xfrm>
              <a:off x="4702628" y="2090057"/>
              <a:ext cx="174172" cy="2394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3339F29-A035-6545-AAB0-EADC659ADE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67945" y="1594757"/>
              <a:ext cx="4158341" cy="6313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610B86D-71CF-0042-80B8-158C0582ACD5}"/>
                    </a:ext>
                  </a:extLst>
                </p:cNvPr>
                <p:cNvSpPr txBox="1"/>
                <p:nvPr/>
              </p:nvSpPr>
              <p:spPr>
                <a:xfrm>
                  <a:off x="8926286" y="1333147"/>
                  <a:ext cx="168610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610B86D-71CF-0042-80B8-158C0582A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6286" y="1333147"/>
                  <a:ext cx="1686103" cy="523220"/>
                </a:xfrm>
                <a:prstGeom prst="rect">
                  <a:avLst/>
                </a:prstGeom>
                <a:blipFill>
                  <a:blip r:embed="rId2"/>
                  <a:stretch>
                    <a:fillRect r="-1493"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7010E68-8C6B-3B4D-9076-A5978217F83B}"/>
                    </a:ext>
                  </a:extLst>
                </p:cNvPr>
                <p:cNvSpPr txBox="1"/>
                <p:nvPr/>
              </p:nvSpPr>
              <p:spPr>
                <a:xfrm>
                  <a:off x="3823659" y="1493006"/>
                  <a:ext cx="210628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7010E68-8C6B-3B4D-9076-A5978217F8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3659" y="1493006"/>
                  <a:ext cx="2106281" cy="523220"/>
                </a:xfrm>
                <a:prstGeom prst="rect">
                  <a:avLst/>
                </a:prstGeom>
                <a:blipFill>
                  <a:blip r:embed="rId3"/>
                  <a:stretch>
                    <a:fillRect r="-1198" b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F812C57-2BC2-4C48-B161-364C9C7928C7}"/>
                    </a:ext>
                  </a:extLst>
                </p:cNvPr>
                <p:cNvSpPr txBox="1"/>
                <p:nvPr/>
              </p:nvSpPr>
              <p:spPr>
                <a:xfrm rot="21173480">
                  <a:off x="7086083" y="1260500"/>
                  <a:ext cx="75097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𝒊𝑷</m:t>
                            </m:r>
                          </m:sub>
                        </m:sSub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F812C57-2BC2-4C48-B161-364C9C7928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73480">
                  <a:off x="7086083" y="1260500"/>
                  <a:ext cx="750975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440232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4768E4-5926-D34D-9843-AC5FC7BAF3AD}"/>
              </a:ext>
            </a:extLst>
          </p:cNvPr>
          <p:cNvSpPr/>
          <p:nvPr/>
        </p:nvSpPr>
        <p:spPr>
          <a:xfrm>
            <a:off x="2348829" y="2109873"/>
            <a:ext cx="3017520" cy="30175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8B4EDDE-335B-3543-B4B2-33018DEF7194}"/>
              </a:ext>
            </a:extLst>
          </p:cNvPr>
          <p:cNvSpPr/>
          <p:nvPr/>
        </p:nvSpPr>
        <p:spPr>
          <a:xfrm>
            <a:off x="2234529" y="2002376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AB0E5BC-E1BA-974D-BB33-B172A661166C}"/>
              </a:ext>
            </a:extLst>
          </p:cNvPr>
          <p:cNvSpPr/>
          <p:nvPr/>
        </p:nvSpPr>
        <p:spPr>
          <a:xfrm>
            <a:off x="2234529" y="503595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5FD552A-A21D-704D-9660-E1A9279C8A6B}"/>
              </a:ext>
            </a:extLst>
          </p:cNvPr>
          <p:cNvSpPr/>
          <p:nvPr/>
        </p:nvSpPr>
        <p:spPr>
          <a:xfrm>
            <a:off x="5315549" y="503595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02E94F-7B5E-694A-A011-913510ED838C}"/>
                  </a:ext>
                </a:extLst>
              </p:cNvPr>
              <p:cNvSpPr txBox="1"/>
              <p:nvPr/>
            </p:nvSpPr>
            <p:spPr>
              <a:xfrm>
                <a:off x="1530288" y="1744637"/>
                <a:ext cx="8174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02E94F-7B5E-694A-A011-913510ED8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288" y="1744637"/>
                <a:ext cx="817468" cy="584775"/>
              </a:xfrm>
              <a:prstGeom prst="rect">
                <a:avLst/>
              </a:prstGeom>
              <a:blipFill>
                <a:blip r:embed="rId2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0BDDD7-D8A5-0F48-BF7D-7861B5A78A47}"/>
                  </a:ext>
                </a:extLst>
              </p:cNvPr>
              <p:cNvSpPr txBox="1"/>
              <p:nvPr/>
            </p:nvSpPr>
            <p:spPr>
              <a:xfrm>
                <a:off x="1501351" y="4944511"/>
                <a:ext cx="8174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0BDDD7-D8A5-0F48-BF7D-7861B5A78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351" y="4944511"/>
                <a:ext cx="817467" cy="584775"/>
              </a:xfrm>
              <a:prstGeom prst="rect">
                <a:avLst/>
              </a:prstGeom>
              <a:blipFill>
                <a:blip r:embed="rId3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69EE29-AF43-C840-9B43-B0508A18B309}"/>
                  </a:ext>
                </a:extLst>
              </p:cNvPr>
              <p:cNvSpPr txBox="1"/>
              <p:nvPr/>
            </p:nvSpPr>
            <p:spPr>
              <a:xfrm>
                <a:off x="5193776" y="5138150"/>
                <a:ext cx="8174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69EE29-AF43-C840-9B43-B0508A18B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776" y="5138150"/>
                <a:ext cx="817468" cy="584775"/>
              </a:xfrm>
              <a:prstGeom prst="rect">
                <a:avLst/>
              </a:prstGeom>
              <a:blipFill>
                <a:blip r:embed="rId4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B492ED-BF9A-9544-8B0F-4107FC6D0E34}"/>
                  </a:ext>
                </a:extLst>
              </p:cNvPr>
              <p:cNvSpPr txBox="1"/>
              <p:nvPr/>
            </p:nvSpPr>
            <p:spPr>
              <a:xfrm>
                <a:off x="1845824" y="3272496"/>
                <a:ext cx="51687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B492ED-BF9A-9544-8B0F-4107FC6D0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824" y="3272496"/>
                <a:ext cx="51687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496E68-2F13-7A43-86BB-13EDED0D5966}"/>
                  </a:ext>
                </a:extLst>
              </p:cNvPr>
              <p:cNvSpPr txBox="1"/>
              <p:nvPr/>
            </p:nvSpPr>
            <p:spPr>
              <a:xfrm>
                <a:off x="3516210" y="5020511"/>
                <a:ext cx="51687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496E68-2F13-7A43-86BB-13EDED0D5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210" y="5020511"/>
                <a:ext cx="51687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4448DF3-B045-CD42-844E-59B259D42B5F}"/>
              </a:ext>
            </a:extLst>
          </p:cNvPr>
          <p:cNvCxnSpPr>
            <a:cxnSpLocks/>
          </p:cNvCxnSpPr>
          <p:nvPr/>
        </p:nvCxnSpPr>
        <p:spPr>
          <a:xfrm flipV="1">
            <a:off x="2443970" y="1329285"/>
            <a:ext cx="1707113" cy="764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5A3EC51-06D4-F74F-ACEB-5FA76577ADCB}"/>
              </a:ext>
            </a:extLst>
          </p:cNvPr>
          <p:cNvCxnSpPr>
            <a:cxnSpLocks/>
          </p:cNvCxnSpPr>
          <p:nvPr/>
        </p:nvCxnSpPr>
        <p:spPr>
          <a:xfrm flipV="1">
            <a:off x="2399038" y="4354520"/>
            <a:ext cx="1707113" cy="764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75CE739-748F-EE42-850A-B422FF74889B}"/>
              </a:ext>
            </a:extLst>
          </p:cNvPr>
          <p:cNvCxnSpPr>
            <a:cxnSpLocks/>
          </p:cNvCxnSpPr>
          <p:nvPr/>
        </p:nvCxnSpPr>
        <p:spPr>
          <a:xfrm flipV="1">
            <a:off x="5388618" y="4354519"/>
            <a:ext cx="1707113" cy="764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FDA0058-D9EA-F241-A053-AF4AC7BC38FA}"/>
              </a:ext>
            </a:extLst>
          </p:cNvPr>
          <p:cNvCxnSpPr>
            <a:cxnSpLocks/>
          </p:cNvCxnSpPr>
          <p:nvPr/>
        </p:nvCxnSpPr>
        <p:spPr>
          <a:xfrm flipV="1">
            <a:off x="5354559" y="1345342"/>
            <a:ext cx="1707113" cy="764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0930331-48AD-3A4E-9DE5-A37046738F24}"/>
              </a:ext>
            </a:extLst>
          </p:cNvPr>
          <p:cNvSpPr/>
          <p:nvPr/>
        </p:nvSpPr>
        <p:spPr>
          <a:xfrm>
            <a:off x="4083291" y="1345342"/>
            <a:ext cx="3017520" cy="30175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8789E7-6D54-D448-81B5-3E476FA9145F}"/>
                  </a:ext>
                </a:extLst>
              </p:cNvPr>
              <p:cNvSpPr txBox="1"/>
              <p:nvPr/>
            </p:nvSpPr>
            <p:spPr>
              <a:xfrm>
                <a:off x="7066498" y="4043031"/>
                <a:ext cx="8174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8789E7-6D54-D448-81B5-3E476FA91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6498" y="4043031"/>
                <a:ext cx="817467" cy="584775"/>
              </a:xfrm>
              <a:prstGeom prst="rect">
                <a:avLst/>
              </a:prstGeom>
              <a:blipFill>
                <a:blip r:embed="rId7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CC081D5-1D14-3C49-B307-01996D81D1F8}"/>
                  </a:ext>
                </a:extLst>
              </p:cNvPr>
              <p:cNvSpPr txBox="1"/>
              <p:nvPr/>
            </p:nvSpPr>
            <p:spPr>
              <a:xfrm>
                <a:off x="6162069" y="4572099"/>
                <a:ext cx="51687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CC081D5-1D14-3C49-B307-01996D81D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2069" y="4572099"/>
                <a:ext cx="516872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03C5F0-6245-094E-AEC3-E85EC07E7FD0}"/>
                  </a:ext>
                </a:extLst>
              </p:cNvPr>
              <p:cNvSpPr txBox="1"/>
              <p:nvPr/>
            </p:nvSpPr>
            <p:spPr>
              <a:xfrm>
                <a:off x="7042077" y="921888"/>
                <a:ext cx="8174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03C5F0-6245-094E-AEC3-E85EC07E7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077" y="921888"/>
                <a:ext cx="817468" cy="584775"/>
              </a:xfrm>
              <a:prstGeom prst="rect">
                <a:avLst/>
              </a:prstGeom>
              <a:blipFill>
                <a:blip r:embed="rId9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481E18-9E29-5342-A77E-ED9671C6004F}"/>
                  </a:ext>
                </a:extLst>
              </p:cNvPr>
              <p:cNvSpPr txBox="1"/>
              <p:nvPr/>
            </p:nvSpPr>
            <p:spPr>
              <a:xfrm>
                <a:off x="3669861" y="760567"/>
                <a:ext cx="8174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481E18-9E29-5342-A77E-ED9671C60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861" y="760567"/>
                <a:ext cx="817467" cy="584775"/>
              </a:xfrm>
              <a:prstGeom prst="rect">
                <a:avLst/>
              </a:prstGeom>
              <a:blipFill>
                <a:blip r:embed="rId10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CD7B9E9-5FA9-7043-A432-56D694E4E3A5}"/>
                  </a:ext>
                </a:extLst>
              </p:cNvPr>
              <p:cNvSpPr txBox="1"/>
              <p:nvPr/>
            </p:nvSpPr>
            <p:spPr>
              <a:xfrm>
                <a:off x="4002017" y="3817222"/>
                <a:ext cx="8174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CD7B9E9-5FA9-7043-A432-56D694E4E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017" y="3817222"/>
                <a:ext cx="817468" cy="584775"/>
              </a:xfrm>
              <a:prstGeom prst="rect">
                <a:avLst/>
              </a:prstGeom>
              <a:blipFill>
                <a:blip r:embed="rId11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D7D066C2-2C11-6D4E-8D85-0BDFC829300D}"/>
              </a:ext>
            </a:extLst>
          </p:cNvPr>
          <p:cNvSpPr/>
          <p:nvPr/>
        </p:nvSpPr>
        <p:spPr>
          <a:xfrm>
            <a:off x="6977585" y="4264811"/>
            <a:ext cx="182880" cy="201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F6403FF-CE79-2D47-B82B-E7F51D4C2FD7}"/>
              </a:ext>
            </a:extLst>
          </p:cNvPr>
          <p:cNvSpPr/>
          <p:nvPr/>
        </p:nvSpPr>
        <p:spPr>
          <a:xfrm>
            <a:off x="3972733" y="4255052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95061C9-A8BB-BD45-9898-E2572C1AFF63}"/>
              </a:ext>
            </a:extLst>
          </p:cNvPr>
          <p:cNvSpPr/>
          <p:nvPr/>
        </p:nvSpPr>
        <p:spPr>
          <a:xfrm flipH="1">
            <a:off x="4023637" y="124587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7B10C84-5894-9C4B-BF39-A656CEA72F83}"/>
              </a:ext>
            </a:extLst>
          </p:cNvPr>
          <p:cNvSpPr/>
          <p:nvPr/>
        </p:nvSpPr>
        <p:spPr>
          <a:xfrm flipH="1">
            <a:off x="6993876" y="1286308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D6A20F1-8D0A-D24E-832E-2EDDD9ABBE9A}"/>
                  </a:ext>
                </a:extLst>
              </p:cNvPr>
              <p:cNvSpPr txBox="1"/>
              <p:nvPr/>
            </p:nvSpPr>
            <p:spPr>
              <a:xfrm>
                <a:off x="5334869" y="1822864"/>
                <a:ext cx="8174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D6A20F1-8D0A-D24E-832E-2EDDD9ABB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869" y="1822864"/>
                <a:ext cx="817467" cy="584775"/>
              </a:xfrm>
              <a:prstGeom prst="rect">
                <a:avLst/>
              </a:prstGeom>
              <a:blipFill>
                <a:blip r:embed="rId12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4ABF9B44-8514-8846-88DB-C4923E392C26}"/>
              </a:ext>
            </a:extLst>
          </p:cNvPr>
          <p:cNvSpPr/>
          <p:nvPr/>
        </p:nvSpPr>
        <p:spPr>
          <a:xfrm>
            <a:off x="5245956" y="2044644"/>
            <a:ext cx="182880" cy="201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9222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CED144-865A-BF40-B370-633F739AA299}"/>
              </a:ext>
            </a:extLst>
          </p:cNvPr>
          <p:cNvSpPr/>
          <p:nvPr/>
        </p:nvSpPr>
        <p:spPr>
          <a:xfrm>
            <a:off x="2348829" y="2109873"/>
            <a:ext cx="3017520" cy="30175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B9DA35B-9574-8446-B3D0-0B09B13F6633}"/>
              </a:ext>
            </a:extLst>
          </p:cNvPr>
          <p:cNvSpPr/>
          <p:nvPr/>
        </p:nvSpPr>
        <p:spPr>
          <a:xfrm>
            <a:off x="2234529" y="2002376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697C09-4B65-D944-A694-996297BECEEC}"/>
              </a:ext>
            </a:extLst>
          </p:cNvPr>
          <p:cNvSpPr/>
          <p:nvPr/>
        </p:nvSpPr>
        <p:spPr>
          <a:xfrm>
            <a:off x="2234529" y="503595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89716EF-2AB3-494A-B667-42AC58E68898}"/>
              </a:ext>
            </a:extLst>
          </p:cNvPr>
          <p:cNvSpPr/>
          <p:nvPr/>
        </p:nvSpPr>
        <p:spPr>
          <a:xfrm>
            <a:off x="5315549" y="503595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6A4C27-3B09-D74C-AE3C-ECE2E4A34B13}"/>
                  </a:ext>
                </a:extLst>
              </p:cNvPr>
              <p:cNvSpPr txBox="1"/>
              <p:nvPr/>
            </p:nvSpPr>
            <p:spPr>
              <a:xfrm>
                <a:off x="1530288" y="1744637"/>
                <a:ext cx="8174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6A4C27-3B09-D74C-AE3C-ECE2E4A34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288" y="1744637"/>
                <a:ext cx="817468" cy="584775"/>
              </a:xfrm>
              <a:prstGeom prst="rect">
                <a:avLst/>
              </a:prstGeom>
              <a:blipFill>
                <a:blip r:embed="rId2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7CACB6-C504-E24F-9B1D-FBA3C0727D6A}"/>
                  </a:ext>
                </a:extLst>
              </p:cNvPr>
              <p:cNvSpPr txBox="1"/>
              <p:nvPr/>
            </p:nvSpPr>
            <p:spPr>
              <a:xfrm>
                <a:off x="1501351" y="4944511"/>
                <a:ext cx="8174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7CACB6-C504-E24F-9B1D-FBA3C0727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351" y="4944511"/>
                <a:ext cx="817467" cy="584775"/>
              </a:xfrm>
              <a:prstGeom prst="rect">
                <a:avLst/>
              </a:prstGeom>
              <a:blipFill>
                <a:blip r:embed="rId3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401647-779A-7D4F-8217-61EDE74EE8C8}"/>
                  </a:ext>
                </a:extLst>
              </p:cNvPr>
              <p:cNvSpPr txBox="1"/>
              <p:nvPr/>
            </p:nvSpPr>
            <p:spPr>
              <a:xfrm>
                <a:off x="5193776" y="5138150"/>
                <a:ext cx="8174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401647-779A-7D4F-8217-61EDE74EE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776" y="5138150"/>
                <a:ext cx="817468" cy="584775"/>
              </a:xfrm>
              <a:prstGeom prst="rect">
                <a:avLst/>
              </a:prstGeom>
              <a:blipFill>
                <a:blip r:embed="rId4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CFE43EB-E67F-8647-B988-E8ED5A930EF9}"/>
                  </a:ext>
                </a:extLst>
              </p:cNvPr>
              <p:cNvSpPr txBox="1"/>
              <p:nvPr/>
            </p:nvSpPr>
            <p:spPr>
              <a:xfrm>
                <a:off x="1845824" y="3272496"/>
                <a:ext cx="51687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CFE43EB-E67F-8647-B988-E8ED5A930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824" y="3272496"/>
                <a:ext cx="51687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23A69D-1661-E14C-A2A7-AE2D561A9CA4}"/>
                  </a:ext>
                </a:extLst>
              </p:cNvPr>
              <p:cNvSpPr txBox="1"/>
              <p:nvPr/>
            </p:nvSpPr>
            <p:spPr>
              <a:xfrm>
                <a:off x="3516210" y="5020511"/>
                <a:ext cx="51687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23A69D-1661-E14C-A2A7-AE2D561A9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210" y="5020511"/>
                <a:ext cx="51687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45C80AA-5B0F-C848-92AA-7D56C6031A4F}"/>
              </a:ext>
            </a:extLst>
          </p:cNvPr>
          <p:cNvCxnSpPr>
            <a:cxnSpLocks/>
          </p:cNvCxnSpPr>
          <p:nvPr/>
        </p:nvCxnSpPr>
        <p:spPr>
          <a:xfrm flipV="1">
            <a:off x="2443970" y="1329285"/>
            <a:ext cx="1707113" cy="764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EBE782-93B7-ED48-8577-EE90A16B5106}"/>
              </a:ext>
            </a:extLst>
          </p:cNvPr>
          <p:cNvCxnSpPr>
            <a:cxnSpLocks/>
          </p:cNvCxnSpPr>
          <p:nvPr/>
        </p:nvCxnSpPr>
        <p:spPr>
          <a:xfrm flipV="1">
            <a:off x="2399038" y="4354520"/>
            <a:ext cx="1707113" cy="764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7D136B-7DEB-7847-9D7A-98A53FAF03C1}"/>
              </a:ext>
            </a:extLst>
          </p:cNvPr>
          <p:cNvCxnSpPr>
            <a:cxnSpLocks/>
          </p:cNvCxnSpPr>
          <p:nvPr/>
        </p:nvCxnSpPr>
        <p:spPr>
          <a:xfrm flipV="1">
            <a:off x="5388618" y="4354519"/>
            <a:ext cx="1707113" cy="764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941D0A-CD87-2E4A-8599-B05D80C361EC}"/>
              </a:ext>
            </a:extLst>
          </p:cNvPr>
          <p:cNvCxnSpPr>
            <a:cxnSpLocks/>
          </p:cNvCxnSpPr>
          <p:nvPr/>
        </p:nvCxnSpPr>
        <p:spPr>
          <a:xfrm flipV="1">
            <a:off x="5354559" y="1345342"/>
            <a:ext cx="1707113" cy="764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7EC3289-EFBF-B549-B36A-BE13C440F6E6}"/>
              </a:ext>
            </a:extLst>
          </p:cNvPr>
          <p:cNvSpPr/>
          <p:nvPr/>
        </p:nvSpPr>
        <p:spPr>
          <a:xfrm>
            <a:off x="4083291" y="1345342"/>
            <a:ext cx="3017520" cy="30175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2D224A3-F397-E744-A84C-7DE3E2968217}"/>
                  </a:ext>
                </a:extLst>
              </p:cNvPr>
              <p:cNvSpPr txBox="1"/>
              <p:nvPr/>
            </p:nvSpPr>
            <p:spPr>
              <a:xfrm>
                <a:off x="7066498" y="4043031"/>
                <a:ext cx="8174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2D224A3-F397-E744-A84C-7DE3E2968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6498" y="4043031"/>
                <a:ext cx="817467" cy="584775"/>
              </a:xfrm>
              <a:prstGeom prst="rect">
                <a:avLst/>
              </a:prstGeom>
              <a:blipFill>
                <a:blip r:embed="rId7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9F1D596-27D9-4E4F-A934-6608C2F51E6A}"/>
                  </a:ext>
                </a:extLst>
              </p:cNvPr>
              <p:cNvSpPr txBox="1"/>
              <p:nvPr/>
            </p:nvSpPr>
            <p:spPr>
              <a:xfrm>
                <a:off x="6162069" y="4572099"/>
                <a:ext cx="51687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9F1D596-27D9-4E4F-A934-6608C2F51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2069" y="4572099"/>
                <a:ext cx="516872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CF2D1BA-3536-624F-8A50-6AF9576AA97E}"/>
                  </a:ext>
                </a:extLst>
              </p:cNvPr>
              <p:cNvSpPr txBox="1"/>
              <p:nvPr/>
            </p:nvSpPr>
            <p:spPr>
              <a:xfrm>
                <a:off x="7042077" y="921888"/>
                <a:ext cx="8174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CF2D1BA-3536-624F-8A50-6AF9576AA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077" y="921888"/>
                <a:ext cx="817468" cy="584775"/>
              </a:xfrm>
              <a:prstGeom prst="rect">
                <a:avLst/>
              </a:prstGeom>
              <a:blipFill>
                <a:blip r:embed="rId9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2ABCBBC-3F15-0E44-8CC2-18360049979C}"/>
                  </a:ext>
                </a:extLst>
              </p:cNvPr>
              <p:cNvSpPr txBox="1"/>
              <p:nvPr/>
            </p:nvSpPr>
            <p:spPr>
              <a:xfrm>
                <a:off x="3669861" y="760567"/>
                <a:ext cx="8174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2ABCBBC-3F15-0E44-8CC2-183600499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861" y="760567"/>
                <a:ext cx="817467" cy="584775"/>
              </a:xfrm>
              <a:prstGeom prst="rect">
                <a:avLst/>
              </a:prstGeom>
              <a:blipFill>
                <a:blip r:embed="rId10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7B8C21D-3AAF-684A-8124-F15C9EB46D53}"/>
                  </a:ext>
                </a:extLst>
              </p:cNvPr>
              <p:cNvSpPr txBox="1"/>
              <p:nvPr/>
            </p:nvSpPr>
            <p:spPr>
              <a:xfrm>
                <a:off x="4002017" y="3817222"/>
                <a:ext cx="8174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7B8C21D-3AAF-684A-8124-F15C9EB46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017" y="3817222"/>
                <a:ext cx="817468" cy="584775"/>
              </a:xfrm>
              <a:prstGeom prst="rect">
                <a:avLst/>
              </a:prstGeom>
              <a:blipFill>
                <a:blip r:embed="rId11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2E5EBEA0-9A87-5440-B720-0B2A30B047AB}"/>
              </a:ext>
            </a:extLst>
          </p:cNvPr>
          <p:cNvSpPr/>
          <p:nvPr/>
        </p:nvSpPr>
        <p:spPr>
          <a:xfrm>
            <a:off x="6977585" y="4264811"/>
            <a:ext cx="182880" cy="201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6ADB64-CB82-C740-9644-95E358010413}"/>
              </a:ext>
            </a:extLst>
          </p:cNvPr>
          <p:cNvSpPr/>
          <p:nvPr/>
        </p:nvSpPr>
        <p:spPr>
          <a:xfrm>
            <a:off x="3972733" y="4255052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71AB849-14AF-D847-A53A-069E21AAAE1E}"/>
              </a:ext>
            </a:extLst>
          </p:cNvPr>
          <p:cNvSpPr/>
          <p:nvPr/>
        </p:nvSpPr>
        <p:spPr>
          <a:xfrm flipH="1">
            <a:off x="4023637" y="124587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AF5BB13-7777-BC4F-8099-2E9CCBDC68F9}"/>
              </a:ext>
            </a:extLst>
          </p:cNvPr>
          <p:cNvSpPr/>
          <p:nvPr/>
        </p:nvSpPr>
        <p:spPr>
          <a:xfrm flipH="1">
            <a:off x="6993876" y="1286308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633D837-FFCA-F54E-B942-3071B50BA6BF}"/>
                  </a:ext>
                </a:extLst>
              </p:cNvPr>
              <p:cNvSpPr txBox="1"/>
              <p:nvPr/>
            </p:nvSpPr>
            <p:spPr>
              <a:xfrm>
                <a:off x="2058354" y="5180109"/>
                <a:ext cx="51687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633D837-FFCA-F54E-B942-3071B50BA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54" y="5180109"/>
                <a:ext cx="516872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2B89D7F-1DDA-9A40-985D-BAE7EEC8F896}"/>
                  </a:ext>
                </a:extLst>
              </p:cNvPr>
              <p:cNvSpPr txBox="1"/>
              <p:nvPr/>
            </p:nvSpPr>
            <p:spPr>
              <a:xfrm>
                <a:off x="4866666" y="5035953"/>
                <a:ext cx="5168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2B89D7F-1DDA-9A40-985D-BAE7EEC8F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666" y="5035953"/>
                <a:ext cx="516872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D4CF9B2-6827-5746-9503-B3055286E355}"/>
                  </a:ext>
                </a:extLst>
              </p:cNvPr>
              <p:cNvSpPr txBox="1"/>
              <p:nvPr/>
            </p:nvSpPr>
            <p:spPr>
              <a:xfrm>
                <a:off x="6918320" y="4378919"/>
                <a:ext cx="51687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D4CF9B2-6827-5746-9503-B3055286E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320" y="4378919"/>
                <a:ext cx="516872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3895C04-BD62-9548-AAF9-C9C50A0E3BDD}"/>
                  </a:ext>
                </a:extLst>
              </p:cNvPr>
              <p:cNvSpPr txBox="1"/>
              <p:nvPr/>
            </p:nvSpPr>
            <p:spPr>
              <a:xfrm>
                <a:off x="3880082" y="4362207"/>
                <a:ext cx="51687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3895C04-BD62-9548-AAF9-C9C50A0E3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082" y="4362207"/>
                <a:ext cx="516872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CDEDDCB-053C-EE4E-9070-8317DAC5B208}"/>
                  </a:ext>
                </a:extLst>
              </p:cNvPr>
              <p:cNvSpPr txBox="1"/>
              <p:nvPr/>
            </p:nvSpPr>
            <p:spPr>
              <a:xfrm>
                <a:off x="4009366" y="1395985"/>
                <a:ext cx="51687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CDEDDCB-053C-EE4E-9070-8317DAC5B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366" y="1395985"/>
                <a:ext cx="516872" cy="58477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6158143-051F-5441-A308-A9316653DA39}"/>
                  </a:ext>
                </a:extLst>
              </p:cNvPr>
              <p:cNvSpPr txBox="1"/>
              <p:nvPr/>
            </p:nvSpPr>
            <p:spPr>
              <a:xfrm>
                <a:off x="2292114" y="2089740"/>
                <a:ext cx="51687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6158143-051F-5441-A308-A9316653D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114" y="2089740"/>
                <a:ext cx="516872" cy="5847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3951E37-E768-EE41-978B-14BF1CB30D90}"/>
                  </a:ext>
                </a:extLst>
              </p:cNvPr>
              <p:cNvSpPr txBox="1"/>
              <p:nvPr/>
            </p:nvSpPr>
            <p:spPr>
              <a:xfrm>
                <a:off x="4936880" y="2126008"/>
                <a:ext cx="51687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3951E37-E768-EE41-978B-14BF1CB30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6880" y="2126008"/>
                <a:ext cx="516872" cy="58477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1A84E61-BC75-DD42-A58D-4B0B3FA51105}"/>
                  </a:ext>
                </a:extLst>
              </p:cNvPr>
              <p:cNvSpPr txBox="1"/>
              <p:nvPr/>
            </p:nvSpPr>
            <p:spPr>
              <a:xfrm>
                <a:off x="6621912" y="1395985"/>
                <a:ext cx="51687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1A84E61-BC75-DD42-A58D-4B0B3FA51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912" y="1395985"/>
                <a:ext cx="516872" cy="58477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7E44AAB-3018-8A4A-9727-FC98A2CAD0F8}"/>
                  </a:ext>
                </a:extLst>
              </p:cNvPr>
              <p:cNvSpPr txBox="1"/>
              <p:nvPr/>
            </p:nvSpPr>
            <p:spPr>
              <a:xfrm>
                <a:off x="5388772" y="1822864"/>
                <a:ext cx="8174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7E44AAB-3018-8A4A-9727-FC98A2CAD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8772" y="1822864"/>
                <a:ext cx="817467" cy="584775"/>
              </a:xfrm>
              <a:prstGeom prst="rect">
                <a:avLst/>
              </a:prstGeom>
              <a:blipFill>
                <a:blip r:embed="rId20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7021B21B-3BC4-194E-9BBC-6DB7CA528A9D}"/>
              </a:ext>
            </a:extLst>
          </p:cNvPr>
          <p:cNvSpPr/>
          <p:nvPr/>
        </p:nvSpPr>
        <p:spPr>
          <a:xfrm>
            <a:off x="5299859" y="2044644"/>
            <a:ext cx="182880" cy="201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947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6B7844-C072-3443-8E6F-7CFD043C743B}"/>
              </a:ext>
            </a:extLst>
          </p:cNvPr>
          <p:cNvCxnSpPr>
            <a:stCxn id="2" idx="1"/>
            <a:endCxn id="2" idx="3"/>
          </p:cNvCxnSpPr>
          <p:nvPr/>
        </p:nvCxnSpPr>
        <p:spPr>
          <a:xfrm>
            <a:off x="815008" y="2474842"/>
            <a:ext cx="320040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3BEC780-14BE-2848-932F-5B62A4684804}"/>
              </a:ext>
            </a:extLst>
          </p:cNvPr>
          <p:cNvSpPr/>
          <p:nvPr/>
        </p:nvSpPr>
        <p:spPr>
          <a:xfrm>
            <a:off x="815008" y="874642"/>
            <a:ext cx="3200400" cy="3200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272B0CD-9EEB-CE4C-8A98-EAA9305F4C0A}"/>
              </a:ext>
            </a:extLst>
          </p:cNvPr>
          <p:cNvSpPr/>
          <p:nvPr/>
        </p:nvSpPr>
        <p:spPr>
          <a:xfrm>
            <a:off x="715618" y="79513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D331F18-276A-E349-974B-E86ACF2B2499}"/>
              </a:ext>
            </a:extLst>
          </p:cNvPr>
          <p:cNvSpPr/>
          <p:nvPr/>
        </p:nvSpPr>
        <p:spPr>
          <a:xfrm>
            <a:off x="3889513" y="81103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311C012-B789-284D-A37E-95CFBC59E211}"/>
              </a:ext>
            </a:extLst>
          </p:cNvPr>
          <p:cNvSpPr/>
          <p:nvPr/>
        </p:nvSpPr>
        <p:spPr>
          <a:xfrm>
            <a:off x="3939871" y="3941197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4CA2F55-7AC4-2B49-80B9-F4C7C161D24C}"/>
              </a:ext>
            </a:extLst>
          </p:cNvPr>
          <p:cNvSpPr/>
          <p:nvPr/>
        </p:nvSpPr>
        <p:spPr>
          <a:xfrm>
            <a:off x="707665" y="3955771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C1D42D0-9D19-EF41-9814-08001940237B}"/>
              </a:ext>
            </a:extLst>
          </p:cNvPr>
          <p:cNvSpPr>
            <a:spLocks noChangeAspect="1"/>
          </p:cNvSpPr>
          <p:nvPr/>
        </p:nvSpPr>
        <p:spPr>
          <a:xfrm>
            <a:off x="2278048" y="2359550"/>
            <a:ext cx="274320" cy="2743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9CD493-E55B-6C4F-9565-9A3CCDE59A5F}"/>
                  </a:ext>
                </a:extLst>
              </p:cNvPr>
              <p:cNvSpPr txBox="1"/>
              <p:nvPr/>
            </p:nvSpPr>
            <p:spPr>
              <a:xfrm>
                <a:off x="4015408" y="2198657"/>
                <a:ext cx="4680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9CD493-E55B-6C4F-9565-9A3CCDE59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408" y="2198657"/>
                <a:ext cx="46807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1CA6A1-0A3C-4F48-823D-2CB3845B6CC8}"/>
                  </a:ext>
                </a:extLst>
              </p:cNvPr>
              <p:cNvSpPr txBox="1"/>
              <p:nvPr/>
            </p:nvSpPr>
            <p:spPr>
              <a:xfrm>
                <a:off x="2181169" y="287813"/>
                <a:ext cx="4729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1CA6A1-0A3C-4F48-823D-2CB3845B6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169" y="287813"/>
                <a:ext cx="472950" cy="523220"/>
              </a:xfrm>
              <a:prstGeom prst="rect">
                <a:avLst/>
              </a:prstGeom>
              <a:blipFill>
                <a:blip r:embed="rId3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01B0E2-372E-C641-9250-80ADB1CE172D}"/>
              </a:ext>
            </a:extLst>
          </p:cNvPr>
          <p:cNvCxnSpPr>
            <a:cxnSpLocks/>
          </p:cNvCxnSpPr>
          <p:nvPr/>
        </p:nvCxnSpPr>
        <p:spPr>
          <a:xfrm rot="16200000">
            <a:off x="834886" y="2447011"/>
            <a:ext cx="320040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412583-DA2A-B943-B396-82C049E8F0DE}"/>
              </a:ext>
            </a:extLst>
          </p:cNvPr>
          <p:cNvCxnSpPr>
            <a:cxnSpLocks/>
          </p:cNvCxnSpPr>
          <p:nvPr/>
        </p:nvCxnSpPr>
        <p:spPr>
          <a:xfrm rot="1800000" flipH="1" flipV="1">
            <a:off x="8623853" y="1673749"/>
            <a:ext cx="1828800" cy="0"/>
          </a:xfrm>
          <a:prstGeom prst="line">
            <a:avLst/>
          </a:prstGeom>
          <a:ln w="28575">
            <a:solidFill>
              <a:schemeClr val="tx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08F726-C65D-4540-BE33-042A73084DFA}"/>
              </a:ext>
            </a:extLst>
          </p:cNvPr>
          <p:cNvCxnSpPr>
            <a:cxnSpLocks/>
          </p:cNvCxnSpPr>
          <p:nvPr/>
        </p:nvCxnSpPr>
        <p:spPr>
          <a:xfrm rot="19800000" flipV="1">
            <a:off x="7043531" y="1673749"/>
            <a:ext cx="1828800" cy="0"/>
          </a:xfrm>
          <a:prstGeom prst="line">
            <a:avLst/>
          </a:prstGeom>
          <a:ln w="28575">
            <a:solidFill>
              <a:schemeClr val="tx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8A79FA6-12E2-B847-9C47-4133B31B7F7E}"/>
              </a:ext>
            </a:extLst>
          </p:cNvPr>
          <p:cNvCxnSpPr>
            <a:cxnSpLocks/>
          </p:cNvCxnSpPr>
          <p:nvPr/>
        </p:nvCxnSpPr>
        <p:spPr>
          <a:xfrm rot="5400000" flipV="1">
            <a:off x="6251637" y="3041371"/>
            <a:ext cx="1828800" cy="0"/>
          </a:xfrm>
          <a:prstGeom prst="line">
            <a:avLst/>
          </a:prstGeom>
          <a:ln w="28575">
            <a:solidFill>
              <a:schemeClr val="tx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4F93294-5ED6-5343-90C8-BA47FF1849A9}"/>
              </a:ext>
            </a:extLst>
          </p:cNvPr>
          <p:cNvCxnSpPr>
            <a:cxnSpLocks/>
          </p:cNvCxnSpPr>
          <p:nvPr/>
        </p:nvCxnSpPr>
        <p:spPr>
          <a:xfrm rot="5400000" flipV="1">
            <a:off x="9359349" y="3041371"/>
            <a:ext cx="1828800" cy="0"/>
          </a:xfrm>
          <a:prstGeom prst="line">
            <a:avLst/>
          </a:prstGeom>
          <a:ln w="28575">
            <a:solidFill>
              <a:schemeClr val="tx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523C8C7-3BF7-E54B-B22F-B625D2D70FE4}"/>
              </a:ext>
            </a:extLst>
          </p:cNvPr>
          <p:cNvCxnSpPr>
            <a:cxnSpLocks/>
          </p:cNvCxnSpPr>
          <p:nvPr/>
        </p:nvCxnSpPr>
        <p:spPr>
          <a:xfrm rot="1800000" flipH="1" flipV="1">
            <a:off x="7020341" y="4398397"/>
            <a:ext cx="1828800" cy="0"/>
          </a:xfrm>
          <a:prstGeom prst="line">
            <a:avLst/>
          </a:prstGeom>
          <a:ln w="28575">
            <a:solidFill>
              <a:schemeClr val="tx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09C8683-5D5F-0349-9186-7CBA4D48556F}"/>
              </a:ext>
            </a:extLst>
          </p:cNvPr>
          <p:cNvCxnSpPr>
            <a:cxnSpLocks/>
          </p:cNvCxnSpPr>
          <p:nvPr/>
        </p:nvCxnSpPr>
        <p:spPr>
          <a:xfrm rot="19800000" flipV="1">
            <a:off x="8585794" y="4408994"/>
            <a:ext cx="1828800" cy="0"/>
          </a:xfrm>
          <a:prstGeom prst="line">
            <a:avLst/>
          </a:prstGeom>
          <a:ln w="28575">
            <a:solidFill>
              <a:schemeClr val="tx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7C3A56-8B3A-3C42-A4FD-E20B283ABB35}"/>
              </a:ext>
            </a:extLst>
          </p:cNvPr>
          <p:cNvCxnSpPr>
            <a:cxnSpLocks/>
          </p:cNvCxnSpPr>
          <p:nvPr/>
        </p:nvCxnSpPr>
        <p:spPr>
          <a:xfrm rot="16200000">
            <a:off x="6584196" y="2765063"/>
            <a:ext cx="429768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8713B5E-F1E3-AD4F-BDD6-B7F9E5097615}"/>
              </a:ext>
            </a:extLst>
          </p:cNvPr>
          <p:cNvCxnSpPr>
            <a:cxnSpLocks/>
          </p:cNvCxnSpPr>
          <p:nvPr/>
        </p:nvCxnSpPr>
        <p:spPr>
          <a:xfrm>
            <a:off x="6597519" y="3056608"/>
            <a:ext cx="429768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53C7DA5-AE83-A848-9FCD-8E98AE0E2686}"/>
              </a:ext>
            </a:extLst>
          </p:cNvPr>
          <p:cNvCxnSpPr/>
          <p:nvPr/>
        </p:nvCxnSpPr>
        <p:spPr>
          <a:xfrm flipV="1">
            <a:off x="7166037" y="2126971"/>
            <a:ext cx="3164110" cy="1824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897FDD-6E7F-8E4F-8639-0C7467602436}"/>
              </a:ext>
            </a:extLst>
          </p:cNvPr>
          <p:cNvCxnSpPr>
            <a:cxnSpLocks/>
          </p:cNvCxnSpPr>
          <p:nvPr/>
        </p:nvCxnSpPr>
        <p:spPr>
          <a:xfrm>
            <a:off x="7102978" y="2103125"/>
            <a:ext cx="3164110" cy="1824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047F1EC3-3D57-A940-8D48-D19B93AC999E}"/>
              </a:ext>
            </a:extLst>
          </p:cNvPr>
          <p:cNvSpPr>
            <a:spLocks noChangeAspect="1"/>
          </p:cNvSpPr>
          <p:nvPr/>
        </p:nvSpPr>
        <p:spPr>
          <a:xfrm>
            <a:off x="8595876" y="2878376"/>
            <a:ext cx="274320" cy="2743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D74FB7E-482F-A64F-9986-F92CC890A673}"/>
                  </a:ext>
                </a:extLst>
              </p:cNvPr>
              <p:cNvSpPr txBox="1"/>
              <p:nvPr/>
            </p:nvSpPr>
            <p:spPr>
              <a:xfrm>
                <a:off x="10847412" y="2765063"/>
                <a:ext cx="4680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D74FB7E-482F-A64F-9986-F92CC890A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7412" y="2765063"/>
                <a:ext cx="46807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B54E2A4-B40D-8C4A-A415-53C476B5D4F2}"/>
                  </a:ext>
                </a:extLst>
              </p:cNvPr>
              <p:cNvSpPr txBox="1"/>
              <p:nvPr/>
            </p:nvSpPr>
            <p:spPr>
              <a:xfrm>
                <a:off x="8277529" y="321364"/>
                <a:ext cx="4729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B54E2A4-B40D-8C4A-A415-53C476B5D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529" y="321364"/>
                <a:ext cx="472950" cy="523220"/>
              </a:xfrm>
              <a:prstGeom prst="rect">
                <a:avLst/>
              </a:prstGeom>
              <a:blipFill>
                <a:blip r:embed="rId5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825568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B77BFFE-FCD2-3C41-8CD9-F42B84764BC8}"/>
              </a:ext>
            </a:extLst>
          </p:cNvPr>
          <p:cNvSpPr/>
          <p:nvPr/>
        </p:nvSpPr>
        <p:spPr>
          <a:xfrm>
            <a:off x="1496808" y="2817491"/>
            <a:ext cx="262380" cy="2388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DB5447E-C8E9-5F49-B2C1-8465DA750D71}"/>
              </a:ext>
            </a:extLst>
          </p:cNvPr>
          <p:cNvCxnSpPr>
            <a:cxnSpLocks/>
          </p:cNvCxnSpPr>
          <p:nvPr/>
        </p:nvCxnSpPr>
        <p:spPr>
          <a:xfrm>
            <a:off x="485192" y="3079101"/>
            <a:ext cx="865880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21F9CC6-D591-D94D-968B-5C75CF550AB6}"/>
              </a:ext>
            </a:extLst>
          </p:cNvPr>
          <p:cNvCxnSpPr>
            <a:cxnSpLocks/>
          </p:cNvCxnSpPr>
          <p:nvPr/>
        </p:nvCxnSpPr>
        <p:spPr>
          <a:xfrm flipV="1">
            <a:off x="3228392" y="1791478"/>
            <a:ext cx="1474237" cy="2090057"/>
          </a:xfrm>
          <a:prstGeom prst="line">
            <a:avLst/>
          </a:prstGeom>
          <a:ln w="28575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c 8">
            <a:extLst>
              <a:ext uri="{FF2B5EF4-FFF2-40B4-BE49-F238E27FC236}">
                <a16:creationId xmlns:a16="http://schemas.microsoft.com/office/drawing/2014/main" id="{A2BB2A89-8961-444B-BB89-AABCAC0F96B4}"/>
              </a:ext>
            </a:extLst>
          </p:cNvPr>
          <p:cNvSpPr/>
          <p:nvPr/>
        </p:nvSpPr>
        <p:spPr>
          <a:xfrm>
            <a:off x="3470988" y="2519265"/>
            <a:ext cx="765110" cy="1119673"/>
          </a:xfrm>
          <a:prstGeom prst="arc">
            <a:avLst>
              <a:gd name="adj1" fmla="val 18034756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1232C2-FD40-BD45-A209-4AED6EA0BC0D}"/>
              </a:ext>
            </a:extLst>
          </p:cNvPr>
          <p:cNvCxnSpPr>
            <a:cxnSpLocks/>
          </p:cNvCxnSpPr>
          <p:nvPr/>
        </p:nvCxnSpPr>
        <p:spPr>
          <a:xfrm>
            <a:off x="1492898" y="1791478"/>
            <a:ext cx="0" cy="2295330"/>
          </a:xfrm>
          <a:prstGeom prst="line">
            <a:avLst/>
          </a:prstGeom>
          <a:ln w="28575"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8C7139-782D-1C4E-ABB4-D8361520444C}"/>
              </a:ext>
            </a:extLst>
          </p:cNvPr>
          <p:cNvCxnSpPr>
            <a:cxnSpLocks/>
          </p:cNvCxnSpPr>
          <p:nvPr/>
        </p:nvCxnSpPr>
        <p:spPr>
          <a:xfrm rot="16200000">
            <a:off x="6438122" y="1791478"/>
            <a:ext cx="0" cy="2295330"/>
          </a:xfrm>
          <a:prstGeom prst="line">
            <a:avLst/>
          </a:prstGeom>
          <a:ln w="28575"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1434E4C-4874-A14A-B543-E07152113E07}"/>
                  </a:ext>
                </a:extLst>
              </p:cNvPr>
              <p:cNvSpPr txBox="1"/>
              <p:nvPr/>
            </p:nvSpPr>
            <p:spPr>
              <a:xfrm>
                <a:off x="9274628" y="2817491"/>
                <a:ext cx="550151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1434E4C-4874-A14A-B543-E07152113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4628" y="2817491"/>
                <a:ext cx="550151" cy="644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A37D4DE-F533-2D40-B2B1-A7C7905C8375}"/>
                  </a:ext>
                </a:extLst>
              </p:cNvPr>
              <p:cNvSpPr txBox="1"/>
              <p:nvPr/>
            </p:nvSpPr>
            <p:spPr>
              <a:xfrm>
                <a:off x="1217822" y="4165691"/>
                <a:ext cx="54136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A37D4DE-F533-2D40-B2B1-A7C7905C8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822" y="4165691"/>
                <a:ext cx="541366" cy="584775"/>
              </a:xfrm>
              <a:prstGeom prst="rect">
                <a:avLst/>
              </a:prstGeom>
              <a:blipFill>
                <a:blip r:embed="rId3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318E29-1B3F-FB48-A822-79C998AC42FC}"/>
                  </a:ext>
                </a:extLst>
              </p:cNvPr>
              <p:cNvSpPr txBox="1"/>
              <p:nvPr/>
            </p:nvSpPr>
            <p:spPr>
              <a:xfrm>
                <a:off x="1217822" y="1069882"/>
                <a:ext cx="5579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318E29-1B3F-FB48-A822-79C998AC4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822" y="1069882"/>
                <a:ext cx="55797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0436109-B16C-2944-AF0D-952426011C62}"/>
                  </a:ext>
                </a:extLst>
              </p:cNvPr>
              <p:cNvSpPr txBox="1"/>
              <p:nvPr/>
            </p:nvSpPr>
            <p:spPr>
              <a:xfrm>
                <a:off x="3058835" y="3835980"/>
                <a:ext cx="54136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0436109-B16C-2944-AF0D-952426011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835" y="3835980"/>
                <a:ext cx="541366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86B3723-21F8-DE4D-BE7A-808DA21CDC78}"/>
                  </a:ext>
                </a:extLst>
              </p:cNvPr>
              <p:cNvSpPr txBox="1"/>
              <p:nvPr/>
            </p:nvSpPr>
            <p:spPr>
              <a:xfrm>
                <a:off x="4702629" y="1206703"/>
                <a:ext cx="5734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86B3723-21F8-DE4D-BE7A-808DA21CD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629" y="1206703"/>
                <a:ext cx="57342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8CDD1B5-D702-024C-A303-1393E6455761}"/>
                  </a:ext>
                </a:extLst>
              </p:cNvPr>
              <p:cNvSpPr txBox="1"/>
              <p:nvPr/>
            </p:nvSpPr>
            <p:spPr>
              <a:xfrm>
                <a:off x="5042304" y="2371074"/>
                <a:ext cx="5537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8CDD1B5-D702-024C-A303-1393E6455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304" y="2371074"/>
                <a:ext cx="55374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D31851C-3EC8-3D45-AD31-702F728B1510}"/>
                  </a:ext>
                </a:extLst>
              </p:cNvPr>
              <p:cNvSpPr txBox="1"/>
              <p:nvPr/>
            </p:nvSpPr>
            <p:spPr>
              <a:xfrm>
                <a:off x="7284886" y="2337661"/>
                <a:ext cx="587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D31851C-3EC8-3D45-AD31-702F728B1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886" y="2337661"/>
                <a:ext cx="58785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3345C02-71DA-2F45-93C4-A28D79DE31C9}"/>
                  </a:ext>
                </a:extLst>
              </p:cNvPr>
              <p:cNvSpPr txBox="1"/>
              <p:nvPr/>
            </p:nvSpPr>
            <p:spPr>
              <a:xfrm>
                <a:off x="4186838" y="2471550"/>
                <a:ext cx="5205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3345C02-71DA-2F45-93C4-A28D79DE3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838" y="2471550"/>
                <a:ext cx="520527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CD36DAC-72A3-5B46-AC63-A277FB2888A4}"/>
                  </a:ext>
                </a:extLst>
              </p:cNvPr>
              <p:cNvSpPr txBox="1"/>
              <p:nvPr/>
            </p:nvSpPr>
            <p:spPr>
              <a:xfrm>
                <a:off x="6049550" y="2371074"/>
                <a:ext cx="54136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CD36DAC-72A3-5B46-AC63-A277FB288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550" y="2371074"/>
                <a:ext cx="541366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AEEFFBF-335F-9B4B-9F19-09007919CF2A}"/>
                  </a:ext>
                </a:extLst>
              </p:cNvPr>
              <p:cNvSpPr txBox="1"/>
              <p:nvPr/>
            </p:nvSpPr>
            <p:spPr>
              <a:xfrm>
                <a:off x="3569170" y="1996750"/>
                <a:ext cx="54136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AEEFFBF-335F-9B4B-9F19-09007919C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170" y="1996750"/>
                <a:ext cx="541366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3D2AB47-E2BE-9541-B306-B5A00783F698}"/>
                  </a:ext>
                </a:extLst>
              </p:cNvPr>
              <p:cNvSpPr txBox="1"/>
              <p:nvPr/>
            </p:nvSpPr>
            <p:spPr>
              <a:xfrm>
                <a:off x="914306" y="2214493"/>
                <a:ext cx="54136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3D2AB47-E2BE-9541-B306-B5A00783F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06" y="2214493"/>
                <a:ext cx="541366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31247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43AD026C-1194-744E-86F8-7E5B5E3C641F}"/>
              </a:ext>
            </a:extLst>
          </p:cNvPr>
          <p:cNvSpPr/>
          <p:nvPr/>
        </p:nvSpPr>
        <p:spPr>
          <a:xfrm>
            <a:off x="1968301" y="1642188"/>
            <a:ext cx="3369026" cy="2487396"/>
          </a:xfrm>
          <a:custGeom>
            <a:avLst/>
            <a:gdLst>
              <a:gd name="connsiteX0" fmla="*/ 1857250 w 3369026"/>
              <a:gd name="connsiteY0" fmla="*/ 18661 h 2487396"/>
              <a:gd name="connsiteX1" fmla="*/ 1857250 w 3369026"/>
              <a:gd name="connsiteY1" fmla="*/ 18661 h 2487396"/>
              <a:gd name="connsiteX2" fmla="*/ 1446703 w 3369026"/>
              <a:gd name="connsiteY2" fmla="*/ 205273 h 2487396"/>
              <a:gd name="connsiteX3" fmla="*/ 233723 w 3369026"/>
              <a:gd name="connsiteY3" fmla="*/ 578498 h 2487396"/>
              <a:gd name="connsiteX4" fmla="*/ 140417 w 3369026"/>
              <a:gd name="connsiteY4" fmla="*/ 653143 h 2487396"/>
              <a:gd name="connsiteX5" fmla="*/ 47111 w 3369026"/>
              <a:gd name="connsiteY5" fmla="*/ 709126 h 2487396"/>
              <a:gd name="connsiteX6" fmla="*/ 47111 w 3369026"/>
              <a:gd name="connsiteY6" fmla="*/ 1287624 h 2487396"/>
              <a:gd name="connsiteX7" fmla="*/ 140417 w 3369026"/>
              <a:gd name="connsiteY7" fmla="*/ 1380930 h 2487396"/>
              <a:gd name="connsiteX8" fmla="*/ 177740 w 3369026"/>
              <a:gd name="connsiteY8" fmla="*/ 1418253 h 2487396"/>
              <a:gd name="connsiteX9" fmla="*/ 233723 w 3369026"/>
              <a:gd name="connsiteY9" fmla="*/ 1548881 h 2487396"/>
              <a:gd name="connsiteX10" fmla="*/ 252385 w 3369026"/>
              <a:gd name="connsiteY10" fmla="*/ 1604865 h 2487396"/>
              <a:gd name="connsiteX11" fmla="*/ 308368 w 3369026"/>
              <a:gd name="connsiteY11" fmla="*/ 1679510 h 2487396"/>
              <a:gd name="connsiteX12" fmla="*/ 327030 w 3369026"/>
              <a:gd name="connsiteY12" fmla="*/ 1735494 h 2487396"/>
              <a:gd name="connsiteX13" fmla="*/ 383013 w 3369026"/>
              <a:gd name="connsiteY13" fmla="*/ 1772816 h 2487396"/>
              <a:gd name="connsiteX14" fmla="*/ 457658 w 3369026"/>
              <a:gd name="connsiteY14" fmla="*/ 1828800 h 2487396"/>
              <a:gd name="connsiteX15" fmla="*/ 513642 w 3369026"/>
              <a:gd name="connsiteY15" fmla="*/ 1866122 h 2487396"/>
              <a:gd name="connsiteX16" fmla="*/ 625609 w 3369026"/>
              <a:gd name="connsiteY16" fmla="*/ 1959428 h 2487396"/>
              <a:gd name="connsiteX17" fmla="*/ 849544 w 3369026"/>
              <a:gd name="connsiteY17" fmla="*/ 2108718 h 2487396"/>
              <a:gd name="connsiteX18" fmla="*/ 924189 w 3369026"/>
              <a:gd name="connsiteY18" fmla="*/ 2202024 h 2487396"/>
              <a:gd name="connsiteX19" fmla="*/ 1204107 w 3369026"/>
              <a:gd name="connsiteY19" fmla="*/ 2407298 h 2487396"/>
              <a:gd name="connsiteX20" fmla="*/ 1316075 w 3369026"/>
              <a:gd name="connsiteY20" fmla="*/ 2444620 h 2487396"/>
              <a:gd name="connsiteX21" fmla="*/ 2603699 w 3369026"/>
              <a:gd name="connsiteY21" fmla="*/ 2388636 h 2487396"/>
              <a:gd name="connsiteX22" fmla="*/ 2734328 w 3369026"/>
              <a:gd name="connsiteY22" fmla="*/ 2313992 h 2487396"/>
              <a:gd name="connsiteX23" fmla="*/ 3032907 w 3369026"/>
              <a:gd name="connsiteY23" fmla="*/ 2146041 h 2487396"/>
              <a:gd name="connsiteX24" fmla="*/ 3144875 w 3369026"/>
              <a:gd name="connsiteY24" fmla="*/ 1978090 h 2487396"/>
              <a:gd name="connsiteX25" fmla="*/ 3163536 w 3369026"/>
              <a:gd name="connsiteY25" fmla="*/ 1810139 h 2487396"/>
              <a:gd name="connsiteX26" fmla="*/ 3182197 w 3369026"/>
              <a:gd name="connsiteY26" fmla="*/ 1231641 h 2487396"/>
              <a:gd name="connsiteX27" fmla="*/ 3331487 w 3369026"/>
              <a:gd name="connsiteY27" fmla="*/ 877077 h 2487396"/>
              <a:gd name="connsiteX28" fmla="*/ 3350148 w 3369026"/>
              <a:gd name="connsiteY28" fmla="*/ 727788 h 2487396"/>
              <a:gd name="connsiteX29" fmla="*/ 3368809 w 3369026"/>
              <a:gd name="connsiteY29" fmla="*/ 597159 h 2487396"/>
              <a:gd name="connsiteX30" fmla="*/ 3331487 w 3369026"/>
              <a:gd name="connsiteY30" fmla="*/ 354563 h 2487396"/>
              <a:gd name="connsiteX31" fmla="*/ 3294164 w 3369026"/>
              <a:gd name="connsiteY31" fmla="*/ 317241 h 2487396"/>
              <a:gd name="connsiteX32" fmla="*/ 3219519 w 3369026"/>
              <a:gd name="connsiteY32" fmla="*/ 298579 h 2487396"/>
              <a:gd name="connsiteX33" fmla="*/ 3107552 w 3369026"/>
              <a:gd name="connsiteY33" fmla="*/ 261257 h 2487396"/>
              <a:gd name="connsiteX34" fmla="*/ 2939601 w 3369026"/>
              <a:gd name="connsiteY34" fmla="*/ 205273 h 2487396"/>
              <a:gd name="connsiteX35" fmla="*/ 2697005 w 3369026"/>
              <a:gd name="connsiteY35" fmla="*/ 93306 h 2487396"/>
              <a:gd name="connsiteX36" fmla="*/ 2622360 w 3369026"/>
              <a:gd name="connsiteY36" fmla="*/ 74645 h 2487396"/>
              <a:gd name="connsiteX37" fmla="*/ 2547715 w 3369026"/>
              <a:gd name="connsiteY37" fmla="*/ 37322 h 2487396"/>
              <a:gd name="connsiteX38" fmla="*/ 2398426 w 3369026"/>
              <a:gd name="connsiteY38" fmla="*/ 0 h 2487396"/>
              <a:gd name="connsiteX39" fmla="*/ 2006540 w 3369026"/>
              <a:gd name="connsiteY39" fmla="*/ 18661 h 2487396"/>
              <a:gd name="connsiteX40" fmla="*/ 1875911 w 3369026"/>
              <a:gd name="connsiteY40" fmla="*/ 37322 h 2487396"/>
              <a:gd name="connsiteX41" fmla="*/ 1782605 w 3369026"/>
              <a:gd name="connsiteY41" fmla="*/ 55983 h 2487396"/>
              <a:gd name="connsiteX42" fmla="*/ 1782605 w 3369026"/>
              <a:gd name="connsiteY42" fmla="*/ 55983 h 248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369026" h="2487396">
                <a:moveTo>
                  <a:pt x="1857250" y="18661"/>
                </a:moveTo>
                <a:lnTo>
                  <a:pt x="1857250" y="18661"/>
                </a:lnTo>
                <a:cubicBezTo>
                  <a:pt x="1720401" y="80865"/>
                  <a:pt x="1587371" y="152268"/>
                  <a:pt x="1446703" y="205273"/>
                </a:cubicBezTo>
                <a:cubicBezTo>
                  <a:pt x="693039" y="489263"/>
                  <a:pt x="784947" y="456004"/>
                  <a:pt x="233723" y="578498"/>
                </a:cubicBezTo>
                <a:cubicBezTo>
                  <a:pt x="202621" y="603380"/>
                  <a:pt x="174193" y="632033"/>
                  <a:pt x="140417" y="653143"/>
                </a:cubicBezTo>
                <a:cubicBezTo>
                  <a:pt x="11214" y="733895"/>
                  <a:pt x="148905" y="607334"/>
                  <a:pt x="47111" y="709126"/>
                </a:cubicBezTo>
                <a:cubicBezTo>
                  <a:pt x="369" y="942840"/>
                  <a:pt x="-29971" y="1001319"/>
                  <a:pt x="47111" y="1287624"/>
                </a:cubicBezTo>
                <a:cubicBezTo>
                  <a:pt x="58546" y="1330096"/>
                  <a:pt x="109315" y="1349828"/>
                  <a:pt x="140417" y="1380930"/>
                </a:cubicBezTo>
                <a:lnTo>
                  <a:pt x="177740" y="1418253"/>
                </a:lnTo>
                <a:cubicBezTo>
                  <a:pt x="196401" y="1461796"/>
                  <a:pt x="216129" y="1504896"/>
                  <a:pt x="233723" y="1548881"/>
                </a:cubicBezTo>
                <a:cubicBezTo>
                  <a:pt x="241029" y="1567145"/>
                  <a:pt x="242626" y="1587786"/>
                  <a:pt x="252385" y="1604865"/>
                </a:cubicBezTo>
                <a:cubicBezTo>
                  <a:pt x="267816" y="1631869"/>
                  <a:pt x="289707" y="1654628"/>
                  <a:pt x="308368" y="1679510"/>
                </a:cubicBezTo>
                <a:cubicBezTo>
                  <a:pt x="314589" y="1698171"/>
                  <a:pt x="314742" y="1720134"/>
                  <a:pt x="327030" y="1735494"/>
                </a:cubicBezTo>
                <a:cubicBezTo>
                  <a:pt x="341041" y="1753007"/>
                  <a:pt x="364763" y="1759780"/>
                  <a:pt x="383013" y="1772816"/>
                </a:cubicBezTo>
                <a:cubicBezTo>
                  <a:pt x="408322" y="1790894"/>
                  <a:pt x="432349" y="1810722"/>
                  <a:pt x="457658" y="1828800"/>
                </a:cubicBezTo>
                <a:cubicBezTo>
                  <a:pt x="475908" y="1841836"/>
                  <a:pt x="495938" y="1852353"/>
                  <a:pt x="513642" y="1866122"/>
                </a:cubicBezTo>
                <a:cubicBezTo>
                  <a:pt x="551991" y="1895949"/>
                  <a:pt x="586224" y="1930983"/>
                  <a:pt x="625609" y="1959428"/>
                </a:cubicBezTo>
                <a:cubicBezTo>
                  <a:pt x="698337" y="2011954"/>
                  <a:pt x="793501" y="2038665"/>
                  <a:pt x="849544" y="2108718"/>
                </a:cubicBezTo>
                <a:cubicBezTo>
                  <a:pt x="874426" y="2139820"/>
                  <a:pt x="896025" y="2173860"/>
                  <a:pt x="924189" y="2202024"/>
                </a:cubicBezTo>
                <a:cubicBezTo>
                  <a:pt x="970882" y="2248717"/>
                  <a:pt x="1186754" y="2397537"/>
                  <a:pt x="1204107" y="2407298"/>
                </a:cubicBezTo>
                <a:cubicBezTo>
                  <a:pt x="1238396" y="2426586"/>
                  <a:pt x="1278752" y="2432179"/>
                  <a:pt x="1316075" y="2444620"/>
                </a:cubicBezTo>
                <a:cubicBezTo>
                  <a:pt x="1407881" y="2443186"/>
                  <a:pt x="2236292" y="2572339"/>
                  <a:pt x="2603699" y="2388636"/>
                </a:cubicBezTo>
                <a:cubicBezTo>
                  <a:pt x="2648555" y="2366208"/>
                  <a:pt x="2689472" y="2336420"/>
                  <a:pt x="2734328" y="2313992"/>
                </a:cubicBezTo>
                <a:cubicBezTo>
                  <a:pt x="2831335" y="2265489"/>
                  <a:pt x="2957497" y="2235161"/>
                  <a:pt x="3032907" y="2146041"/>
                </a:cubicBezTo>
                <a:cubicBezTo>
                  <a:pt x="3076369" y="2094677"/>
                  <a:pt x="3107552" y="2034074"/>
                  <a:pt x="3144875" y="1978090"/>
                </a:cubicBezTo>
                <a:cubicBezTo>
                  <a:pt x="3151095" y="1922106"/>
                  <a:pt x="3160723" y="1866397"/>
                  <a:pt x="3163536" y="1810139"/>
                </a:cubicBezTo>
                <a:cubicBezTo>
                  <a:pt x="3173170" y="1617447"/>
                  <a:pt x="3158842" y="1423155"/>
                  <a:pt x="3182197" y="1231641"/>
                </a:cubicBezTo>
                <a:cubicBezTo>
                  <a:pt x="3186289" y="1198082"/>
                  <a:pt x="3314954" y="914275"/>
                  <a:pt x="3331487" y="877077"/>
                </a:cubicBezTo>
                <a:cubicBezTo>
                  <a:pt x="3337707" y="827314"/>
                  <a:pt x="3343520" y="777498"/>
                  <a:pt x="3350148" y="727788"/>
                </a:cubicBezTo>
                <a:cubicBezTo>
                  <a:pt x="3355961" y="684189"/>
                  <a:pt x="3371005" y="641089"/>
                  <a:pt x="3368809" y="597159"/>
                </a:cubicBezTo>
                <a:cubicBezTo>
                  <a:pt x="3364723" y="515444"/>
                  <a:pt x="3352568" y="433617"/>
                  <a:pt x="3331487" y="354563"/>
                </a:cubicBezTo>
                <a:cubicBezTo>
                  <a:pt x="3326954" y="337563"/>
                  <a:pt x="3309901" y="325109"/>
                  <a:pt x="3294164" y="317241"/>
                </a:cubicBezTo>
                <a:cubicBezTo>
                  <a:pt x="3271224" y="305771"/>
                  <a:pt x="3244085" y="305949"/>
                  <a:pt x="3219519" y="298579"/>
                </a:cubicBezTo>
                <a:cubicBezTo>
                  <a:pt x="3181837" y="287274"/>
                  <a:pt x="3145234" y="272561"/>
                  <a:pt x="3107552" y="261257"/>
                </a:cubicBezTo>
                <a:cubicBezTo>
                  <a:pt x="2997390" y="228209"/>
                  <a:pt x="3060663" y="260301"/>
                  <a:pt x="2939601" y="205273"/>
                </a:cubicBezTo>
                <a:cubicBezTo>
                  <a:pt x="2814420" y="148372"/>
                  <a:pt x="2832885" y="142717"/>
                  <a:pt x="2697005" y="93306"/>
                </a:cubicBezTo>
                <a:cubicBezTo>
                  <a:pt x="2672902" y="84541"/>
                  <a:pt x="2647242" y="80865"/>
                  <a:pt x="2622360" y="74645"/>
                </a:cubicBezTo>
                <a:cubicBezTo>
                  <a:pt x="2597478" y="62204"/>
                  <a:pt x="2574106" y="46119"/>
                  <a:pt x="2547715" y="37322"/>
                </a:cubicBezTo>
                <a:cubicBezTo>
                  <a:pt x="2499053" y="21101"/>
                  <a:pt x="2398426" y="0"/>
                  <a:pt x="2398426" y="0"/>
                </a:cubicBezTo>
                <a:cubicBezTo>
                  <a:pt x="2267797" y="6220"/>
                  <a:pt x="2136984" y="9344"/>
                  <a:pt x="2006540" y="18661"/>
                </a:cubicBezTo>
                <a:cubicBezTo>
                  <a:pt x="1962667" y="21795"/>
                  <a:pt x="1919298" y="30091"/>
                  <a:pt x="1875911" y="37322"/>
                </a:cubicBezTo>
                <a:cubicBezTo>
                  <a:pt x="1844625" y="42536"/>
                  <a:pt x="1782605" y="55983"/>
                  <a:pt x="1782605" y="55983"/>
                </a:cubicBezTo>
                <a:lnTo>
                  <a:pt x="1782605" y="55983"/>
                </a:lnTo>
              </a:path>
            </a:pathLst>
          </a:custGeom>
          <a:pattFill prst="solidDmnd">
            <a:fgClr>
              <a:schemeClr val="accent2">
                <a:lumMod val="60000"/>
                <a:lumOff val="4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A488417-E7DB-1F48-9A3F-751BF543BD1B}"/>
              </a:ext>
            </a:extLst>
          </p:cNvPr>
          <p:cNvCxnSpPr/>
          <p:nvPr/>
        </p:nvCxnSpPr>
        <p:spPr>
          <a:xfrm flipH="1" flipV="1">
            <a:off x="4534678" y="2929812"/>
            <a:ext cx="802649" cy="2500604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008A93E-8242-5542-A338-3DEC68B8277A}"/>
              </a:ext>
            </a:extLst>
          </p:cNvPr>
          <p:cNvSpPr/>
          <p:nvPr/>
        </p:nvSpPr>
        <p:spPr>
          <a:xfrm>
            <a:off x="4394719" y="2811241"/>
            <a:ext cx="18288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D4FAB0-0CAB-774D-BC78-6A0F7A8775EF}"/>
              </a:ext>
            </a:extLst>
          </p:cNvPr>
          <p:cNvCxnSpPr>
            <a:cxnSpLocks/>
          </p:cNvCxnSpPr>
          <p:nvPr/>
        </p:nvCxnSpPr>
        <p:spPr>
          <a:xfrm flipV="1">
            <a:off x="5337327" y="2239347"/>
            <a:ext cx="2426418" cy="319107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C1036-4AFF-C243-9C8B-2B5F3C47B987}"/>
                  </a:ext>
                </a:extLst>
              </p:cNvPr>
              <p:cNvSpPr txBox="1"/>
              <p:nvPr/>
            </p:nvSpPr>
            <p:spPr>
              <a:xfrm>
                <a:off x="6550536" y="4129584"/>
                <a:ext cx="4822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C1036-4AFF-C243-9C8B-2B5F3C47B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536" y="4129584"/>
                <a:ext cx="482248" cy="584775"/>
              </a:xfrm>
              <a:prstGeom prst="rect">
                <a:avLst/>
              </a:prstGeom>
              <a:blipFill>
                <a:blip r:embed="rId2"/>
                <a:stretch>
                  <a:fillRect l="-5263" t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858DB5-2B4F-414C-9DC3-59BD2F1C3E7A}"/>
                  </a:ext>
                </a:extLst>
              </p:cNvPr>
              <p:cNvSpPr txBox="1"/>
              <p:nvPr/>
            </p:nvSpPr>
            <p:spPr>
              <a:xfrm>
                <a:off x="4427678" y="4112540"/>
                <a:ext cx="48224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858DB5-2B4F-414C-9DC3-59BD2F1C3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678" y="4112540"/>
                <a:ext cx="482248" cy="584775"/>
              </a:xfrm>
              <a:prstGeom prst="rect">
                <a:avLst/>
              </a:prstGeom>
              <a:blipFill>
                <a:blip r:embed="rId3"/>
                <a:stretch>
                  <a:fillRect l="-12821" t="-26087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6AB9F4-5EED-3D43-B159-FBC221824CC2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4577599" y="2180995"/>
            <a:ext cx="3186146" cy="72168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77DADA-4F4E-0247-AA52-802568F3BF30}"/>
                  </a:ext>
                </a:extLst>
              </p:cNvPr>
              <p:cNvSpPr txBox="1"/>
              <p:nvPr/>
            </p:nvSpPr>
            <p:spPr>
              <a:xfrm rot="20913943">
                <a:off x="5733510" y="1946960"/>
                <a:ext cx="10106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sz="3200" dirty="0"/>
                  <a:t> -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32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77DADA-4F4E-0247-AA52-802568F3B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913943">
                <a:off x="5733510" y="1946960"/>
                <a:ext cx="1010661" cy="584775"/>
              </a:xfrm>
              <a:prstGeom prst="rect">
                <a:avLst/>
              </a:prstGeom>
              <a:blipFill>
                <a:blip r:embed="rId4"/>
                <a:stretch>
                  <a:fillRect l="-7955" t="-14754" r="-4545" b="-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BBAF71C-F832-F74E-9BE3-BCB9E081142E}"/>
                  </a:ext>
                </a:extLst>
              </p:cNvPr>
              <p:cNvSpPr txBox="1"/>
              <p:nvPr/>
            </p:nvSpPr>
            <p:spPr>
              <a:xfrm>
                <a:off x="7870869" y="1833184"/>
                <a:ext cx="54252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BBAF71C-F832-F74E-9BE3-BCB9E0811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869" y="1833184"/>
                <a:ext cx="54252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3A99F0-E913-A642-B662-6E279FA7D33D}"/>
                  </a:ext>
                </a:extLst>
              </p:cNvPr>
              <p:cNvSpPr txBox="1"/>
              <p:nvPr/>
            </p:nvSpPr>
            <p:spPr>
              <a:xfrm>
                <a:off x="5066066" y="5397005"/>
                <a:ext cx="56496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3A99F0-E913-A642-B662-6E279FA7D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066" y="5397005"/>
                <a:ext cx="564963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287747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8CC5C8E-3B06-874F-B6BD-6B9514724906}"/>
              </a:ext>
            </a:extLst>
          </p:cNvPr>
          <p:cNvCxnSpPr/>
          <p:nvPr/>
        </p:nvCxnSpPr>
        <p:spPr>
          <a:xfrm>
            <a:off x="2248678" y="457199"/>
            <a:ext cx="0" cy="274320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B0D15A-D1DE-0E42-A5A2-7A2C03EB6A7F}"/>
              </a:ext>
            </a:extLst>
          </p:cNvPr>
          <p:cNvCxnSpPr/>
          <p:nvPr/>
        </p:nvCxnSpPr>
        <p:spPr>
          <a:xfrm>
            <a:off x="298580" y="1828800"/>
            <a:ext cx="3900196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8E3FAB-C9D0-DF48-B22F-13ED3A7650A0}"/>
                  </a:ext>
                </a:extLst>
              </p:cNvPr>
              <p:cNvSpPr txBox="1"/>
              <p:nvPr/>
            </p:nvSpPr>
            <p:spPr>
              <a:xfrm>
                <a:off x="3716597" y="1828799"/>
                <a:ext cx="54252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8E3FAB-C9D0-DF48-B22F-13ED3A765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597" y="1828799"/>
                <a:ext cx="542521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E59B0D-3F0E-D441-95E1-B9D035BE22F1}"/>
              </a:ext>
            </a:extLst>
          </p:cNvPr>
          <p:cNvCxnSpPr/>
          <p:nvPr/>
        </p:nvCxnSpPr>
        <p:spPr>
          <a:xfrm>
            <a:off x="3822729" y="1682606"/>
            <a:ext cx="0" cy="2923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3A4D7-5731-B14B-87DA-AADACA0A39E3}"/>
                  </a:ext>
                </a:extLst>
              </p:cNvPr>
              <p:cNvSpPr txBox="1"/>
              <p:nvPr/>
            </p:nvSpPr>
            <p:spPr>
              <a:xfrm>
                <a:off x="1274128" y="1097831"/>
                <a:ext cx="5040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3A4D7-5731-B14B-87DA-AADACA0A3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128" y="1097831"/>
                <a:ext cx="504048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eft Brace 13">
            <a:extLst>
              <a:ext uri="{FF2B5EF4-FFF2-40B4-BE49-F238E27FC236}">
                <a16:creationId xmlns:a16="http://schemas.microsoft.com/office/drawing/2014/main" id="{AE7FAF84-C41F-8E4C-9063-CA5F9FA1447D}"/>
              </a:ext>
            </a:extLst>
          </p:cNvPr>
          <p:cNvSpPr/>
          <p:nvPr/>
        </p:nvSpPr>
        <p:spPr>
          <a:xfrm>
            <a:off x="1778176" y="457199"/>
            <a:ext cx="406502" cy="2743200"/>
          </a:xfrm>
          <a:prstGeom prst="leftBrace">
            <a:avLst>
              <a:gd name="adj1" fmla="val 3969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E16F68-A0EB-2D45-8D18-9E02207C0444}"/>
              </a:ext>
            </a:extLst>
          </p:cNvPr>
          <p:cNvCxnSpPr/>
          <p:nvPr/>
        </p:nvCxnSpPr>
        <p:spPr>
          <a:xfrm>
            <a:off x="7775510" y="622054"/>
            <a:ext cx="0" cy="274320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DBD5517-7993-5D41-8A34-E494E6A0EC7A}"/>
              </a:ext>
            </a:extLst>
          </p:cNvPr>
          <p:cNvCxnSpPr>
            <a:cxnSpLocks/>
          </p:cNvCxnSpPr>
          <p:nvPr/>
        </p:nvCxnSpPr>
        <p:spPr>
          <a:xfrm>
            <a:off x="6114859" y="3380820"/>
            <a:ext cx="5604390" cy="0"/>
          </a:xfrm>
          <a:prstGeom prst="line">
            <a:avLst/>
          </a:prstGeom>
          <a:ln w="3810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A5718A9-1638-B848-AEDC-5F5AB74EB304}"/>
                  </a:ext>
                </a:extLst>
              </p:cNvPr>
              <p:cNvSpPr txBox="1"/>
              <p:nvPr/>
            </p:nvSpPr>
            <p:spPr>
              <a:xfrm>
                <a:off x="6720153" y="850612"/>
                <a:ext cx="96269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A5718A9-1638-B848-AEDC-5F5AB74EB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153" y="850612"/>
                <a:ext cx="962699" cy="584775"/>
              </a:xfrm>
              <a:prstGeom prst="rect">
                <a:avLst/>
              </a:prstGeom>
              <a:blipFill>
                <a:blip r:embed="rId4"/>
                <a:stretch>
                  <a:fillRect r="-3896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6E09B088-B7D1-8A4A-92AD-75866F2CA778}"/>
              </a:ext>
            </a:extLst>
          </p:cNvPr>
          <p:cNvSpPr/>
          <p:nvPr/>
        </p:nvSpPr>
        <p:spPr>
          <a:xfrm>
            <a:off x="7682852" y="1069903"/>
            <a:ext cx="238172" cy="146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082B604-8773-F740-92A3-BBAD7D7D58DA}"/>
                  </a:ext>
                </a:extLst>
              </p:cNvPr>
              <p:cNvSpPr txBox="1"/>
              <p:nvPr/>
            </p:nvSpPr>
            <p:spPr>
              <a:xfrm>
                <a:off x="11652015" y="3020061"/>
                <a:ext cx="50808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082B604-8773-F740-92A3-BBAD7D7D5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2015" y="3020061"/>
                <a:ext cx="50808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0BC3985-DEB6-D14C-8993-6744F8217CA1}"/>
              </a:ext>
            </a:extLst>
          </p:cNvPr>
          <p:cNvCxnSpPr>
            <a:cxnSpLocks/>
            <a:stCxn id="21" idx="0"/>
          </p:cNvCxnSpPr>
          <p:nvPr/>
        </p:nvCxnSpPr>
        <p:spPr>
          <a:xfrm>
            <a:off x="7801938" y="1069903"/>
            <a:ext cx="3374033" cy="232648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50A617F-93A8-8A4C-A109-E52C101D1736}"/>
                  </a:ext>
                </a:extLst>
              </p:cNvPr>
              <p:cNvSpPr txBox="1"/>
              <p:nvPr/>
            </p:nvSpPr>
            <p:spPr>
              <a:xfrm>
                <a:off x="7240569" y="2002921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50A617F-93A8-8A4C-A109-E52C101D1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0569" y="2002921"/>
                <a:ext cx="513859" cy="584775"/>
              </a:xfrm>
              <a:prstGeom prst="rect">
                <a:avLst/>
              </a:prstGeom>
              <a:blipFill>
                <a:blip r:embed="rId6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744B1B3-7415-7F45-A31F-45893C068A6E}"/>
                  </a:ext>
                </a:extLst>
              </p:cNvPr>
              <p:cNvSpPr txBox="1"/>
              <p:nvPr/>
            </p:nvSpPr>
            <p:spPr>
              <a:xfrm>
                <a:off x="10694310" y="3262659"/>
                <a:ext cx="50808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744B1B3-7415-7F45-A31F-45893C068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4310" y="3262659"/>
                <a:ext cx="50808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60B79FA-C1AA-2F4E-B623-5F26B8A44FE5}"/>
                  </a:ext>
                </a:extLst>
              </p:cNvPr>
              <p:cNvSpPr txBox="1"/>
              <p:nvPr/>
            </p:nvSpPr>
            <p:spPr>
              <a:xfrm rot="2125177">
                <a:off x="8815477" y="1484441"/>
                <a:ext cx="2147510" cy="6887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60B79FA-C1AA-2F4E-B623-5F26B8A44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177">
                <a:off x="8815477" y="1484441"/>
                <a:ext cx="2147510" cy="6887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9DC3FD1-5742-F443-A141-75E7AEDE29BB}"/>
              </a:ext>
            </a:extLst>
          </p:cNvPr>
          <p:cNvCxnSpPr/>
          <p:nvPr/>
        </p:nvCxnSpPr>
        <p:spPr>
          <a:xfrm>
            <a:off x="7775510" y="3380820"/>
            <a:ext cx="0" cy="274320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D2EAD34-F21F-0A4B-BF94-606DE71F564A}"/>
                  </a:ext>
                </a:extLst>
              </p:cNvPr>
              <p:cNvSpPr txBox="1"/>
              <p:nvPr/>
            </p:nvSpPr>
            <p:spPr>
              <a:xfrm>
                <a:off x="7080612" y="3321756"/>
                <a:ext cx="56496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D2EAD34-F21F-0A4B-BF94-606DE71F5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0612" y="3321756"/>
                <a:ext cx="564962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132412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A5106BA-E477-F049-B445-BE96EC9D5296}"/>
              </a:ext>
            </a:extLst>
          </p:cNvPr>
          <p:cNvGrpSpPr/>
          <p:nvPr/>
        </p:nvGrpSpPr>
        <p:grpSpPr>
          <a:xfrm>
            <a:off x="965768" y="1458500"/>
            <a:ext cx="3278037" cy="4029827"/>
            <a:chOff x="965768" y="1458500"/>
            <a:chExt cx="3278037" cy="402982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3D79FAB7-BBBE-9846-80DA-BBFB7F4F15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5768" y="4108258"/>
              <a:ext cx="3278037" cy="91440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4D07A152-6A95-F44B-8CD4-7F50FA3703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2453" y="1458500"/>
              <a:ext cx="0" cy="3108960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156F6F0-58C8-B347-9DBF-BEED5AE34881}"/>
                    </a:ext>
                  </a:extLst>
                </p:cNvPr>
                <p:cNvSpPr txBox="1"/>
                <p:nvPr/>
              </p:nvSpPr>
              <p:spPr>
                <a:xfrm>
                  <a:off x="2694646" y="1938667"/>
                  <a:ext cx="47000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156F6F0-58C8-B347-9DBF-BEED5AE348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4646" y="1938667"/>
                  <a:ext cx="470000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ED8C837-AE51-FE48-ADDA-92971D1A1CC1}"/>
                    </a:ext>
                  </a:extLst>
                </p:cNvPr>
                <p:cNvSpPr txBox="1"/>
                <p:nvPr/>
              </p:nvSpPr>
              <p:spPr>
                <a:xfrm>
                  <a:off x="2581765" y="3219969"/>
                  <a:ext cx="43037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ED8C837-AE51-FE48-ADDA-92971D1A1C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1765" y="3219969"/>
                  <a:ext cx="430374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3BEBDF0-9DB2-8B4B-9F28-2C045C7DF796}"/>
                    </a:ext>
                  </a:extLst>
                </p:cNvPr>
                <p:cNvSpPr txBox="1"/>
                <p:nvPr/>
              </p:nvSpPr>
              <p:spPr>
                <a:xfrm>
                  <a:off x="3028627" y="4492629"/>
                  <a:ext cx="45820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3BEBDF0-9DB2-8B4B-9F28-2C045C7DF7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8627" y="4492629"/>
                  <a:ext cx="458202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737107C-C900-2140-9B57-3B6ECA4B0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2453" y="4567460"/>
              <a:ext cx="1608943" cy="385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BDF6086-451B-584C-943D-B8EFA57BCC2A}"/>
                </a:ext>
              </a:extLst>
            </p:cNvPr>
            <p:cNvCxnSpPr/>
            <p:nvPr/>
          </p:nvCxnSpPr>
          <p:spPr>
            <a:xfrm>
              <a:off x="2522770" y="2256504"/>
              <a:ext cx="18288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8AFEB02-8F1F-7747-B3BA-C95B8F13B5A5}"/>
                    </a:ext>
                  </a:extLst>
                </p:cNvPr>
                <p:cNvSpPr txBox="1"/>
                <p:nvPr/>
              </p:nvSpPr>
              <p:spPr>
                <a:xfrm>
                  <a:off x="2590582" y="5026662"/>
                  <a:ext cx="4175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8AFEB02-8F1F-7747-B3BA-C95B8F13B5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0582" y="5026662"/>
                  <a:ext cx="417550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82B5D5-59F4-5E4F-AC0C-CF2AE3311F0C}"/>
              </a:ext>
            </a:extLst>
          </p:cNvPr>
          <p:cNvGrpSpPr/>
          <p:nvPr/>
        </p:nvGrpSpPr>
        <p:grpSpPr>
          <a:xfrm>
            <a:off x="4675313" y="1503970"/>
            <a:ext cx="3278037" cy="3564158"/>
            <a:chOff x="965768" y="1458500"/>
            <a:chExt cx="3278037" cy="356415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BB1A906-1221-DC4B-862C-729EDDB140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5768" y="4108258"/>
              <a:ext cx="3278037" cy="914400"/>
            </a:xfrm>
            <a:prstGeom prst="ellipse">
              <a:avLst/>
            </a:prstGeom>
            <a:solidFill>
              <a:srgbClr val="C00000">
                <a:alpha val="34902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4533812-F0D0-1348-A2F5-2C4D100B00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2453" y="1458500"/>
              <a:ext cx="0" cy="3108960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3A55213-647B-1049-8AB3-784A6DD85E1F}"/>
                    </a:ext>
                  </a:extLst>
                </p:cNvPr>
                <p:cNvSpPr txBox="1"/>
                <p:nvPr/>
              </p:nvSpPr>
              <p:spPr>
                <a:xfrm>
                  <a:off x="2694646" y="1938667"/>
                  <a:ext cx="47000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3A55213-647B-1049-8AB3-784A6DD85E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4646" y="1938667"/>
                  <a:ext cx="470000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EBD5EA-0ADC-854B-9C0C-41A93C5738B0}"/>
                    </a:ext>
                  </a:extLst>
                </p:cNvPr>
                <p:cNvSpPr txBox="1"/>
                <p:nvPr/>
              </p:nvSpPr>
              <p:spPr>
                <a:xfrm>
                  <a:off x="2581765" y="3219969"/>
                  <a:ext cx="43037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EBD5EA-0ADC-854B-9C0C-41A93C5738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1765" y="3219969"/>
                  <a:ext cx="430374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02860C0-14D8-B442-9BBC-2B63668388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2453" y="4567460"/>
              <a:ext cx="1608943" cy="385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307D2B2-9AE7-5C43-8784-9AA3D5AB4A92}"/>
                </a:ext>
              </a:extLst>
            </p:cNvPr>
            <p:cNvCxnSpPr/>
            <p:nvPr/>
          </p:nvCxnSpPr>
          <p:spPr>
            <a:xfrm>
              <a:off x="2522770" y="2256504"/>
              <a:ext cx="18288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A53D608-908D-B240-A50F-EE1801C34EB6}"/>
                    </a:ext>
                  </a:extLst>
                </p:cNvPr>
                <p:cNvSpPr txBox="1"/>
                <p:nvPr/>
              </p:nvSpPr>
              <p:spPr>
                <a:xfrm>
                  <a:off x="1459654" y="4261796"/>
                  <a:ext cx="44063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A53D608-908D-B240-A50F-EE1801C34E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9654" y="4261796"/>
                  <a:ext cx="440633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F23B84F-CDB2-6843-A7FB-FAAC9E9CEA92}"/>
                    </a:ext>
                  </a:extLst>
                </p:cNvPr>
                <p:cNvSpPr txBox="1"/>
                <p:nvPr/>
              </p:nvSpPr>
              <p:spPr>
                <a:xfrm>
                  <a:off x="3028627" y="4492629"/>
                  <a:ext cx="45820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F23B84F-CDB2-6843-A7FB-FAAC9E9CEA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8627" y="4492629"/>
                  <a:ext cx="458202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282B1B6-C7C8-EC43-B873-780081BD41A8}"/>
              </a:ext>
            </a:extLst>
          </p:cNvPr>
          <p:cNvGrpSpPr/>
          <p:nvPr/>
        </p:nvGrpSpPr>
        <p:grpSpPr>
          <a:xfrm>
            <a:off x="8493388" y="1503970"/>
            <a:ext cx="3548234" cy="3564158"/>
            <a:chOff x="8447236" y="1586406"/>
            <a:chExt cx="3548234" cy="3564158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29E6FCE-CA94-B64F-9742-3A4FD924E1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47236" y="4236164"/>
              <a:ext cx="3278037" cy="914400"/>
            </a:xfrm>
            <a:prstGeom prst="ellipse">
              <a:avLst/>
            </a:prstGeom>
            <a:solidFill>
              <a:schemeClr val="bg1">
                <a:alpha val="34902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6C600CA-DA98-4E4B-8BA1-D9D3256CD5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93921" y="1586406"/>
              <a:ext cx="0" cy="3108960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A357BBA-E8D6-C940-8954-7D1422860AEA}"/>
                    </a:ext>
                  </a:extLst>
                </p:cNvPr>
                <p:cNvSpPr txBox="1"/>
                <p:nvPr/>
              </p:nvSpPr>
              <p:spPr>
                <a:xfrm>
                  <a:off x="10176114" y="2066573"/>
                  <a:ext cx="47000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A357BBA-E8D6-C940-8954-7D1422860A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6114" y="2066573"/>
                  <a:ext cx="470000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6697E5F-20A6-2A46-95DA-70F669DDE809}"/>
                    </a:ext>
                  </a:extLst>
                </p:cNvPr>
                <p:cNvSpPr txBox="1"/>
                <p:nvPr/>
              </p:nvSpPr>
              <p:spPr>
                <a:xfrm>
                  <a:off x="9695768" y="3365810"/>
                  <a:ext cx="43037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6697E5F-20A6-2A46-95DA-70F669DDE8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5768" y="3365810"/>
                  <a:ext cx="430374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08563E6-F308-7945-BF71-3380E2334C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93921" y="4695366"/>
              <a:ext cx="1608943" cy="385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BEC87A5-023D-9446-A3E4-7EF88106FD22}"/>
                </a:ext>
              </a:extLst>
            </p:cNvPr>
            <p:cNvCxnSpPr/>
            <p:nvPr/>
          </p:nvCxnSpPr>
          <p:spPr>
            <a:xfrm>
              <a:off x="10004238" y="2384410"/>
              <a:ext cx="18288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3B215C6-0364-1140-B207-17C0BBAFE16E}"/>
                    </a:ext>
                  </a:extLst>
                </p:cNvPr>
                <p:cNvSpPr txBox="1"/>
                <p:nvPr/>
              </p:nvSpPr>
              <p:spPr>
                <a:xfrm>
                  <a:off x="8688290" y="4307464"/>
                  <a:ext cx="44063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3B215C6-0364-1140-B207-17C0BBAFE1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8290" y="4307464"/>
                  <a:ext cx="440633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1E5FD05-8AD8-2F47-92B3-E36172063E6D}"/>
                    </a:ext>
                  </a:extLst>
                </p:cNvPr>
                <p:cNvSpPr txBox="1"/>
                <p:nvPr/>
              </p:nvSpPr>
              <p:spPr>
                <a:xfrm>
                  <a:off x="11537268" y="4683737"/>
                  <a:ext cx="45820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1E5FD05-8AD8-2F47-92B3-E36172063E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37268" y="4683737"/>
                  <a:ext cx="458202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D5777F0-DDBD-7A4C-B08F-602A859724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64725" y="4409861"/>
              <a:ext cx="1966821" cy="548640"/>
            </a:xfrm>
            <a:prstGeom prst="ellipse">
              <a:avLst/>
            </a:prstGeom>
            <a:solidFill>
              <a:schemeClr val="bg1">
                <a:alpha val="34902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2A4FD49-40B3-8A42-B537-889EB5AB4F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28801" y="4339652"/>
              <a:ext cx="2294625" cy="701547"/>
            </a:xfrm>
            <a:prstGeom prst="ellipse">
              <a:avLst/>
            </a:prstGeom>
            <a:solidFill>
              <a:schemeClr val="bg1">
                <a:alpha val="34902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A680C82-87E8-EB42-A4D1-BE848577A472}"/>
                </a:ext>
              </a:extLst>
            </p:cNvPr>
            <p:cNvCxnSpPr>
              <a:stCxn id="30" idx="6"/>
            </p:cNvCxnSpPr>
            <p:nvPr/>
          </p:nvCxnSpPr>
          <p:spPr>
            <a:xfrm flipH="1" flipV="1">
              <a:off x="10093921" y="2396040"/>
              <a:ext cx="1229505" cy="229438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63C0BDC-471F-7446-A95C-2F6EFAC9489A}"/>
                    </a:ext>
                  </a:extLst>
                </p:cNvPr>
                <p:cNvSpPr txBox="1"/>
                <p:nvPr/>
              </p:nvSpPr>
              <p:spPr>
                <a:xfrm>
                  <a:off x="10443014" y="4327163"/>
                  <a:ext cx="40620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63C0BDC-471F-7446-A95C-2F6EFAC948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43014" y="4327163"/>
                  <a:ext cx="406200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ABBF2E0-018E-084A-A6ED-1A664B552205}"/>
                    </a:ext>
                  </a:extLst>
                </p:cNvPr>
                <p:cNvSpPr txBox="1"/>
                <p:nvPr/>
              </p:nvSpPr>
              <p:spPr>
                <a:xfrm rot="3734290">
                  <a:off x="9824637" y="3071379"/>
                  <a:ext cx="2147510" cy="5497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ABBF2E0-018E-084A-A6ED-1A664B5522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3734290">
                  <a:off x="9824637" y="3071379"/>
                  <a:ext cx="2147510" cy="54976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6912465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D59DEC6-037F-0D4E-931D-5344D24C0695}"/>
              </a:ext>
            </a:extLst>
          </p:cNvPr>
          <p:cNvCxnSpPr/>
          <p:nvPr/>
        </p:nvCxnSpPr>
        <p:spPr>
          <a:xfrm>
            <a:off x="1744825" y="475862"/>
            <a:ext cx="0" cy="3657600"/>
          </a:xfrm>
          <a:prstGeom prst="line">
            <a:avLst/>
          </a:prstGeom>
          <a:ln w="762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605C32F-8849-344B-8847-3EF0EDAE8AFD}"/>
              </a:ext>
            </a:extLst>
          </p:cNvPr>
          <p:cNvCxnSpPr/>
          <p:nvPr/>
        </p:nvCxnSpPr>
        <p:spPr>
          <a:xfrm>
            <a:off x="4304524" y="457199"/>
            <a:ext cx="0" cy="3657600"/>
          </a:xfrm>
          <a:prstGeom prst="line">
            <a:avLst/>
          </a:prstGeom>
          <a:ln w="762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2C5A12-F955-0E43-BC57-4E6EE8A9B6B0}"/>
                  </a:ext>
                </a:extLst>
              </p:cNvPr>
              <p:cNvSpPr txBox="1"/>
              <p:nvPr/>
            </p:nvSpPr>
            <p:spPr>
              <a:xfrm>
                <a:off x="1452918" y="-101171"/>
                <a:ext cx="58381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2C5A12-F955-0E43-BC57-4E6EE8A9B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918" y="-101171"/>
                <a:ext cx="583814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F9E667-0B8A-F548-BD70-CB9A051E9920}"/>
                  </a:ext>
                </a:extLst>
              </p:cNvPr>
              <p:cNvSpPr txBox="1"/>
              <p:nvPr/>
            </p:nvSpPr>
            <p:spPr>
              <a:xfrm>
                <a:off x="4012617" y="-136910"/>
                <a:ext cx="58381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F9E667-0B8A-F548-BD70-CB9A051E9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617" y="-136910"/>
                <a:ext cx="583814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C5CF29A-53ED-0D42-86F0-793557E29B1C}"/>
              </a:ext>
            </a:extLst>
          </p:cNvPr>
          <p:cNvCxnSpPr>
            <a:cxnSpLocks/>
          </p:cNvCxnSpPr>
          <p:nvPr/>
        </p:nvCxnSpPr>
        <p:spPr>
          <a:xfrm flipV="1">
            <a:off x="1744825" y="2292334"/>
            <a:ext cx="537278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53368C-7B12-7048-A389-810217BD5570}"/>
              </a:ext>
            </a:extLst>
          </p:cNvPr>
          <p:cNvCxnSpPr/>
          <p:nvPr/>
        </p:nvCxnSpPr>
        <p:spPr>
          <a:xfrm>
            <a:off x="2295331" y="2177259"/>
            <a:ext cx="0" cy="22393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8D335E-1375-CF46-89C3-1616882CDC11}"/>
                  </a:ext>
                </a:extLst>
              </p:cNvPr>
              <p:cNvSpPr txBox="1"/>
              <p:nvPr/>
            </p:nvSpPr>
            <p:spPr>
              <a:xfrm>
                <a:off x="2044265" y="2401195"/>
                <a:ext cx="6691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8D335E-1375-CF46-89C3-1616882CD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265" y="2401195"/>
                <a:ext cx="669158" cy="584775"/>
              </a:xfrm>
              <a:prstGeom prst="rect">
                <a:avLst/>
              </a:prstGeom>
              <a:blipFill>
                <a:blip r:embed="rId4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9089F5-9EEC-C342-8979-4F85E4A18371}"/>
                  </a:ext>
                </a:extLst>
              </p:cNvPr>
              <p:cNvSpPr txBox="1"/>
              <p:nvPr/>
            </p:nvSpPr>
            <p:spPr>
              <a:xfrm>
                <a:off x="2971799" y="1038923"/>
                <a:ext cx="52790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9089F5-9EEC-C342-8979-4F85E4A18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799" y="1038923"/>
                <a:ext cx="52790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58B25F-0AC0-894A-9D1E-78583D967945}"/>
              </a:ext>
            </a:extLst>
          </p:cNvPr>
          <p:cNvCxnSpPr/>
          <p:nvPr/>
        </p:nvCxnSpPr>
        <p:spPr>
          <a:xfrm>
            <a:off x="1744825" y="1589483"/>
            <a:ext cx="2560320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F532C52-4BAC-1E44-8ADA-FB1706B012B3}"/>
                  </a:ext>
                </a:extLst>
              </p:cNvPr>
              <p:cNvSpPr txBox="1"/>
              <p:nvPr/>
            </p:nvSpPr>
            <p:spPr>
              <a:xfrm>
                <a:off x="1635868" y="1713810"/>
                <a:ext cx="9559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F532C52-4BAC-1E44-8ADA-FB1706B01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868" y="1713810"/>
                <a:ext cx="955903" cy="584775"/>
              </a:xfrm>
              <a:prstGeom prst="rect">
                <a:avLst/>
              </a:prstGeom>
              <a:blipFill>
                <a:blip r:embed="rId6"/>
                <a:stretch>
                  <a:fillRect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9A8CF120-BB62-CB4A-BC24-664940BB34D0}"/>
              </a:ext>
            </a:extLst>
          </p:cNvPr>
          <p:cNvSpPr/>
          <p:nvPr/>
        </p:nvSpPr>
        <p:spPr>
          <a:xfrm>
            <a:off x="6848669" y="1623697"/>
            <a:ext cx="3657600" cy="3657600"/>
          </a:xfrm>
          <a:prstGeom prst="ellipse">
            <a:avLst/>
          </a:prstGeom>
          <a:noFill/>
          <a:ln w="76200" cmpd="tri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25B934D-7D49-404A-9652-5B0DD7E9BB74}"/>
              </a:ext>
            </a:extLst>
          </p:cNvPr>
          <p:cNvCxnSpPr>
            <a:stCxn id="15" idx="0"/>
            <a:endCxn id="15" idx="4"/>
          </p:cNvCxnSpPr>
          <p:nvPr/>
        </p:nvCxnSpPr>
        <p:spPr>
          <a:xfrm>
            <a:off x="8677469" y="1623697"/>
            <a:ext cx="0" cy="3657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3F2F8D2-D927-8649-AA9E-306D1F90D921}"/>
              </a:ext>
            </a:extLst>
          </p:cNvPr>
          <p:cNvCxnSpPr>
            <a:stCxn id="15" idx="2"/>
            <a:endCxn id="15" idx="6"/>
          </p:cNvCxnSpPr>
          <p:nvPr/>
        </p:nvCxnSpPr>
        <p:spPr>
          <a:xfrm>
            <a:off x="6848669" y="3452497"/>
            <a:ext cx="365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867FCDE-D111-D64B-BBC0-F5B5BECD1B11}"/>
              </a:ext>
            </a:extLst>
          </p:cNvPr>
          <p:cNvCxnSpPr>
            <a:endCxn id="15" idx="7"/>
          </p:cNvCxnSpPr>
          <p:nvPr/>
        </p:nvCxnSpPr>
        <p:spPr>
          <a:xfrm flipV="1">
            <a:off x="8677469" y="2159340"/>
            <a:ext cx="1293157" cy="1292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3CDFE06-F2FB-434E-91E0-92D9908F9BD6}"/>
              </a:ext>
            </a:extLst>
          </p:cNvPr>
          <p:cNvCxnSpPr/>
          <p:nvPr/>
        </p:nvCxnSpPr>
        <p:spPr>
          <a:xfrm flipH="1" flipV="1">
            <a:off x="7819053" y="2612571"/>
            <a:ext cx="858416" cy="839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4C1287D-C571-5B4D-AC8D-9BF356EE9920}"/>
              </a:ext>
            </a:extLst>
          </p:cNvPr>
          <p:cNvCxnSpPr>
            <a:cxnSpLocks/>
          </p:cNvCxnSpPr>
          <p:nvPr/>
        </p:nvCxnSpPr>
        <p:spPr>
          <a:xfrm flipV="1">
            <a:off x="8677468" y="2298585"/>
            <a:ext cx="2500605" cy="11663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D2C9F2-70DB-4F47-B5EA-B52850F4BA30}"/>
                  </a:ext>
                </a:extLst>
              </p:cNvPr>
              <p:cNvSpPr txBox="1"/>
              <p:nvPr/>
            </p:nvSpPr>
            <p:spPr>
              <a:xfrm>
                <a:off x="7523118" y="2134066"/>
                <a:ext cx="8088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D2C9F2-70DB-4F47-B5EA-B52850F4B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118" y="2134066"/>
                <a:ext cx="808811" cy="584775"/>
              </a:xfrm>
              <a:prstGeom prst="rect">
                <a:avLst/>
              </a:prstGeom>
              <a:blipFill>
                <a:blip r:embed="rId7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D0DC039-D38D-4642-9877-7FF9241B3FB8}"/>
                  </a:ext>
                </a:extLst>
              </p:cNvPr>
              <p:cNvSpPr txBox="1"/>
              <p:nvPr/>
            </p:nvSpPr>
            <p:spPr>
              <a:xfrm>
                <a:off x="11103614" y="1988030"/>
                <a:ext cx="9880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D0DC039-D38D-4642-9877-7FF9241B3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3614" y="1988030"/>
                <a:ext cx="988027" cy="584775"/>
              </a:xfrm>
              <a:prstGeom prst="rect">
                <a:avLst/>
              </a:prstGeom>
              <a:blipFill>
                <a:blip r:embed="rId8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F3A9BBA-17FC-DC4F-A0FB-9AD480BBEB44}"/>
                  </a:ext>
                </a:extLst>
              </p:cNvPr>
              <p:cNvSpPr txBox="1"/>
              <p:nvPr/>
            </p:nvSpPr>
            <p:spPr>
              <a:xfrm>
                <a:off x="7718643" y="2793196"/>
                <a:ext cx="73052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F3A9BBA-17FC-DC4F-A0FB-9AD480BBE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643" y="2793196"/>
                <a:ext cx="730521" cy="584775"/>
              </a:xfrm>
              <a:prstGeom prst="rect">
                <a:avLst/>
              </a:prstGeom>
              <a:blipFill>
                <a:blip r:embed="rId9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E564A20-4147-E842-A10E-1A45722FAC2D}"/>
                  </a:ext>
                </a:extLst>
              </p:cNvPr>
              <p:cNvSpPr txBox="1"/>
              <p:nvPr/>
            </p:nvSpPr>
            <p:spPr>
              <a:xfrm>
                <a:off x="10378326" y="2420057"/>
                <a:ext cx="92769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E564A20-4147-E842-A10E-1A45722FA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8326" y="2420057"/>
                <a:ext cx="927690" cy="584775"/>
              </a:xfrm>
              <a:prstGeom prst="rect">
                <a:avLst/>
              </a:prstGeom>
              <a:blipFill>
                <a:blip r:embed="rId10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6C314EF-FED4-E046-8813-9BC7630DCA1C}"/>
                  </a:ext>
                </a:extLst>
              </p:cNvPr>
              <p:cNvSpPr txBox="1"/>
              <p:nvPr/>
            </p:nvSpPr>
            <p:spPr>
              <a:xfrm>
                <a:off x="8970836" y="2320183"/>
                <a:ext cx="55098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6C314EF-FED4-E046-8813-9BC7630DC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0836" y="2320183"/>
                <a:ext cx="550985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48A6517-A1EA-A74A-A8FC-B1DDD51EF614}"/>
                  </a:ext>
                </a:extLst>
              </p:cNvPr>
              <p:cNvSpPr txBox="1"/>
              <p:nvPr/>
            </p:nvSpPr>
            <p:spPr>
              <a:xfrm>
                <a:off x="8970836" y="1166441"/>
                <a:ext cx="56701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48A6517-A1EA-A74A-A8FC-B1DDD51EF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0836" y="1166441"/>
                <a:ext cx="567014" cy="584775"/>
              </a:xfrm>
              <a:prstGeom prst="rect">
                <a:avLst/>
              </a:prstGeom>
              <a:blipFill>
                <a:blip r:embed="rId12"/>
                <a:stretch>
                  <a:fillRect l="-4348" r="-434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506483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04267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 rot="5400000">
            <a:off x="1037258" y="942455"/>
            <a:ext cx="5459105" cy="4336196"/>
            <a:chOff x="1398896" y="989112"/>
            <a:chExt cx="5459105" cy="4336196"/>
          </a:xfrm>
        </p:grpSpPr>
        <p:sp>
          <p:nvSpPr>
            <p:cNvPr id="2" name="Oval 1"/>
            <p:cNvSpPr/>
            <p:nvPr/>
          </p:nvSpPr>
          <p:spPr>
            <a:xfrm>
              <a:off x="3429000" y="1524000"/>
              <a:ext cx="3200400" cy="32004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b="1"/>
            </a:p>
          </p:txBody>
        </p:sp>
        <p:sp>
          <p:nvSpPr>
            <p:cNvPr id="3" name="Oval 2"/>
            <p:cNvSpPr/>
            <p:nvPr/>
          </p:nvSpPr>
          <p:spPr>
            <a:xfrm>
              <a:off x="3886200" y="2667000"/>
              <a:ext cx="914400" cy="914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b="1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407392" y="2971800"/>
              <a:ext cx="54864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b="1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3415352" y="2977488"/>
              <a:ext cx="50292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415352" y="3298208"/>
              <a:ext cx="50292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4572000" y="2971800"/>
              <a:ext cx="274320" cy="2743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b="1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398896" y="3075296"/>
              <a:ext cx="3200400" cy="76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420504" y="2999096"/>
              <a:ext cx="838200" cy="228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800601" y="989112"/>
              <a:ext cx="381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rgbClr val="FF0000"/>
                  </a:solidFill>
                  <a:latin typeface="Book Antiqua" pitchFamily="18" charset="0"/>
                </a:rPr>
                <a:t>+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867401" y="1293912"/>
              <a:ext cx="381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rgbClr val="FF0000"/>
                  </a:solidFill>
                  <a:latin typeface="Book Antiqua" pitchFamily="18" charset="0"/>
                </a:rPr>
                <a:t>+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477001" y="1979712"/>
              <a:ext cx="381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rgbClr val="FF0000"/>
                  </a:solidFill>
                  <a:latin typeface="Book Antiqua" pitchFamily="18" charset="0"/>
                </a:rPr>
                <a:t>+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5200" y="1522511"/>
              <a:ext cx="381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rgbClr val="FF0000"/>
                  </a:solidFill>
                  <a:latin typeface="Book Antiqua" pitchFamily="18" charset="0"/>
                </a:rPr>
                <a:t>+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429000" y="3808511"/>
              <a:ext cx="381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rgbClr val="FF0000"/>
                  </a:solidFill>
                  <a:latin typeface="Book Antiqua" pitchFamily="18" charset="0"/>
                </a:rPr>
                <a:t>+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648200" y="4494311"/>
              <a:ext cx="381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rgbClr val="FF0000"/>
                  </a:solidFill>
                  <a:latin typeface="Book Antiqua" pitchFamily="18" charset="0"/>
                </a:rPr>
                <a:t>+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791200" y="4265711"/>
              <a:ext cx="381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rgbClr val="FF0000"/>
                  </a:solidFill>
                  <a:latin typeface="Book Antiqua" pitchFamily="18" charset="0"/>
                </a:rPr>
                <a:t>+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477000" y="3351311"/>
              <a:ext cx="381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rgbClr val="FF0000"/>
                  </a:solidFill>
                  <a:latin typeface="Book Antiqua" pitchFamily="18" charset="0"/>
                </a:rPr>
                <a:t>+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2743200" y="4191001"/>
            <a:ext cx="2140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ook Antiqua" pitchFamily="18" charset="0"/>
              </a:rPr>
              <a:t>Conductor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6543020" y="381000"/>
            <a:ext cx="3200400" cy="5230504"/>
            <a:chOff x="5019020" y="381000"/>
            <a:chExt cx="3200400" cy="5230504"/>
          </a:xfrm>
        </p:grpSpPr>
        <p:sp>
          <p:nvSpPr>
            <p:cNvPr id="28" name="Oval 27"/>
            <p:cNvSpPr/>
            <p:nvPr/>
          </p:nvSpPr>
          <p:spPr>
            <a:xfrm rot="5400000">
              <a:off x="5019020" y="2411104"/>
              <a:ext cx="3200400" cy="32004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b="1" dirty="0"/>
            </a:p>
          </p:txBody>
        </p:sp>
        <p:sp>
          <p:nvSpPr>
            <p:cNvPr id="29" name="Oval 28"/>
            <p:cNvSpPr/>
            <p:nvPr/>
          </p:nvSpPr>
          <p:spPr>
            <a:xfrm rot="5400000">
              <a:off x="6162020" y="2868304"/>
              <a:ext cx="914400" cy="914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b="1"/>
            </a:p>
          </p:txBody>
        </p:sp>
        <p:sp>
          <p:nvSpPr>
            <p:cNvPr id="30" name="Rectangle 29"/>
            <p:cNvSpPr/>
            <p:nvPr/>
          </p:nvSpPr>
          <p:spPr>
            <a:xfrm rot="5400000">
              <a:off x="6344900" y="2511416"/>
              <a:ext cx="54864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b="1"/>
            </a:p>
          </p:txBody>
        </p:sp>
        <p:cxnSp>
          <p:nvCxnSpPr>
            <p:cNvPr id="31" name="Straight Connector 30"/>
            <p:cNvCxnSpPr/>
            <p:nvPr/>
          </p:nvCxnSpPr>
          <p:spPr>
            <a:xfrm rot="5400000">
              <a:off x="6514472" y="2648916"/>
              <a:ext cx="50292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6193752" y="2648916"/>
              <a:ext cx="50292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>
            <a:xfrm rot="5400000">
              <a:off x="6497300" y="3554104"/>
              <a:ext cx="274320" cy="2743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b="1"/>
            </a:p>
          </p:txBody>
        </p:sp>
        <p:sp>
          <p:nvSpPr>
            <p:cNvPr id="34" name="Rectangle 33"/>
            <p:cNvSpPr/>
            <p:nvPr/>
          </p:nvSpPr>
          <p:spPr>
            <a:xfrm rot="5400000">
              <a:off x="5029824" y="1943100"/>
              <a:ext cx="3200400" cy="76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sp>
          <p:nvSpPr>
            <p:cNvPr id="35" name="Rounded Rectangle 34"/>
            <p:cNvSpPr/>
            <p:nvPr/>
          </p:nvSpPr>
          <p:spPr>
            <a:xfrm rot="5400000">
              <a:off x="6210924" y="707408"/>
              <a:ext cx="838200" cy="228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sp>
          <p:nvSpPr>
            <p:cNvPr id="36" name="TextBox 35"/>
            <p:cNvSpPr txBox="1"/>
            <p:nvPr/>
          </p:nvSpPr>
          <p:spPr>
            <a:xfrm rot="5400000">
              <a:off x="6548110" y="3508802"/>
              <a:ext cx="381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rgbClr val="FF0000"/>
                  </a:solidFill>
                  <a:latin typeface="Book Antiqua" pitchFamily="18" charset="0"/>
                </a:rPr>
                <a:t>+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 rot="5400000">
              <a:off x="6175801" y="3294057"/>
              <a:ext cx="381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rgbClr val="FF0000"/>
                  </a:solidFill>
                  <a:latin typeface="Book Antiqua" pitchFamily="18" charset="0"/>
                </a:rPr>
                <a:t>+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 rot="5400000">
              <a:off x="6634490" y="3356402"/>
              <a:ext cx="381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rgbClr val="FF0000"/>
                  </a:solidFill>
                  <a:latin typeface="Book Antiqua" pitchFamily="18" charset="0"/>
                </a:rPr>
                <a:t>+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 rot="5400000">
              <a:off x="6319510" y="3432602"/>
              <a:ext cx="381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rgbClr val="FF0000"/>
                  </a:solidFill>
                  <a:latin typeface="Book Antiqua" pitchFamily="18" charset="0"/>
                </a:rPr>
                <a:t>+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 rot="5400000">
              <a:off x="6167110" y="3508802"/>
              <a:ext cx="381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rgbClr val="FF0000"/>
                  </a:solidFill>
                  <a:latin typeface="Book Antiqua" pitchFamily="18" charset="0"/>
                </a:rPr>
                <a:t>+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 rot="5400000">
              <a:off x="6395710" y="3585002"/>
              <a:ext cx="381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rgbClr val="FF0000"/>
                  </a:solidFill>
                  <a:latin typeface="Book Antiqua" pitchFamily="18" charset="0"/>
                </a:rPr>
                <a:t>+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 rot="5400000">
              <a:off x="6253490" y="3585002"/>
              <a:ext cx="381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rgbClr val="FF0000"/>
                  </a:solidFill>
                  <a:latin typeface="Book Antiqua" pitchFamily="18" charset="0"/>
                </a:rPr>
                <a:t>+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714453" y="4191000"/>
              <a:ext cx="18293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itchFamily="18" charset="0"/>
                </a:rPr>
                <a:t>Insulator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44281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C32BE1-F62E-E34E-8C66-083E85296044}"/>
              </a:ext>
            </a:extLst>
          </p:cNvPr>
          <p:cNvSpPr/>
          <p:nvPr/>
        </p:nvSpPr>
        <p:spPr>
          <a:xfrm>
            <a:off x="2087216" y="1093304"/>
            <a:ext cx="4293705" cy="5168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ED01A5-8013-1F45-A9C4-DBAA0018B2AB}"/>
              </a:ext>
            </a:extLst>
          </p:cNvPr>
          <p:cNvSpPr/>
          <p:nvPr/>
        </p:nvSpPr>
        <p:spPr>
          <a:xfrm>
            <a:off x="6380921" y="1093303"/>
            <a:ext cx="238538" cy="5168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6B36C8-C6FE-AF47-9826-C1FE179DF3DA}"/>
              </a:ext>
            </a:extLst>
          </p:cNvPr>
          <p:cNvSpPr/>
          <p:nvPr/>
        </p:nvSpPr>
        <p:spPr>
          <a:xfrm>
            <a:off x="2087216" y="2756452"/>
            <a:ext cx="4293705" cy="51683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523B2D-145B-8B44-BA50-F4D6F5A8BFD7}"/>
              </a:ext>
            </a:extLst>
          </p:cNvPr>
          <p:cNvSpPr/>
          <p:nvPr/>
        </p:nvSpPr>
        <p:spPr>
          <a:xfrm>
            <a:off x="1848678" y="2756452"/>
            <a:ext cx="238538" cy="5168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786F44-04DE-A647-8A1E-F32AE10DFDA2}"/>
              </a:ext>
            </a:extLst>
          </p:cNvPr>
          <p:cNvSpPr/>
          <p:nvPr/>
        </p:nvSpPr>
        <p:spPr>
          <a:xfrm>
            <a:off x="6380921" y="2756451"/>
            <a:ext cx="238538" cy="5168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C15D79-B8A1-394E-AEA6-9F383DCFF0A0}"/>
                  </a:ext>
                </a:extLst>
              </p:cNvPr>
              <p:cNvSpPr txBox="1"/>
              <p:nvPr/>
            </p:nvSpPr>
            <p:spPr>
              <a:xfrm>
                <a:off x="3419582" y="1093303"/>
                <a:ext cx="13035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𝐂𝐨𝐩𝐩𝐞𝐫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C15D79-B8A1-394E-AEA6-9F383DCFF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582" y="1093303"/>
                <a:ext cx="1303562" cy="461665"/>
              </a:xfrm>
              <a:prstGeom prst="rect">
                <a:avLst/>
              </a:prstGeom>
              <a:blipFill>
                <a:blip r:embed="rId2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2F0E6BD-3277-7743-8FE1-A714B2D8BFED}"/>
              </a:ext>
            </a:extLst>
          </p:cNvPr>
          <p:cNvSpPr txBox="1"/>
          <p:nvPr/>
        </p:nvSpPr>
        <p:spPr>
          <a:xfrm>
            <a:off x="3571060" y="2784035"/>
            <a:ext cx="1468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Rubber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D7FF45-BB9F-134A-954E-F95C702A8008}"/>
              </a:ext>
            </a:extLst>
          </p:cNvPr>
          <p:cNvCxnSpPr/>
          <p:nvPr/>
        </p:nvCxnSpPr>
        <p:spPr>
          <a:xfrm flipH="1">
            <a:off x="3494592" y="865414"/>
            <a:ext cx="115354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CB83DCF-D485-534A-9311-6D62553840CB}"/>
                  </a:ext>
                </a:extLst>
              </p:cNvPr>
              <p:cNvSpPr txBox="1"/>
              <p:nvPr/>
            </p:nvSpPr>
            <p:spPr>
              <a:xfrm>
                <a:off x="3136652" y="348578"/>
                <a:ext cx="21948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𝐞𝐥𝐞𝐜𝐭𝐫𝐨𝐧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𝐟𝐥𝐨𝐰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CB83DCF-D485-534A-9311-6D6255384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652" y="348578"/>
                <a:ext cx="2194832" cy="461665"/>
              </a:xfrm>
              <a:prstGeom prst="rect">
                <a:avLst/>
              </a:prstGeom>
              <a:blipFill>
                <a:blip r:embed="rId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009266-20FF-1A4E-9985-36EEA16ECA4B}"/>
                  </a:ext>
                </a:extLst>
              </p:cNvPr>
              <p:cNvSpPr txBox="1"/>
              <p:nvPr/>
            </p:nvSpPr>
            <p:spPr>
              <a:xfrm>
                <a:off x="3079707" y="2280995"/>
                <a:ext cx="26548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𝐍𝐨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𝐞𝐥𝐞𝐜𝐭𝐫𝐨𝐧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𝐟𝐥𝐨𝐰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009266-20FF-1A4E-9985-36EEA16EC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707" y="2280995"/>
                <a:ext cx="2654894" cy="461665"/>
              </a:xfrm>
              <a:prstGeom prst="rect">
                <a:avLst/>
              </a:prstGeom>
              <a:blipFill>
                <a:blip r:embed="rId4"/>
                <a:stretch>
                  <a:fillRect b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F7BE6F6-F791-8A47-9A21-96186CEAF6C8}"/>
                  </a:ext>
                </a:extLst>
              </p:cNvPr>
              <p:cNvSpPr txBox="1"/>
              <p:nvPr/>
            </p:nvSpPr>
            <p:spPr>
              <a:xfrm>
                <a:off x="1300806" y="720941"/>
                <a:ext cx="8883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F7BE6F6-F791-8A47-9A21-96186CEAF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806" y="720941"/>
                <a:ext cx="888385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E2E7BA-74C0-0040-A80F-6B34772597E6}"/>
                  </a:ext>
                </a:extLst>
              </p:cNvPr>
              <p:cNvSpPr txBox="1"/>
              <p:nvPr/>
            </p:nvSpPr>
            <p:spPr>
              <a:xfrm>
                <a:off x="6311830" y="664298"/>
                <a:ext cx="7040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E2E7BA-74C0-0040-A80F-6B3477259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830" y="664298"/>
                <a:ext cx="704039" cy="461665"/>
              </a:xfrm>
              <a:prstGeom prst="rect">
                <a:avLst/>
              </a:prstGeom>
              <a:blipFill>
                <a:blip r:embed="rId6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EA3C8F1-7613-EA44-82A3-9EDA353096D8}"/>
                  </a:ext>
                </a:extLst>
              </p:cNvPr>
              <p:cNvSpPr txBox="1"/>
              <p:nvPr/>
            </p:nvSpPr>
            <p:spPr>
              <a:xfrm>
                <a:off x="1404485" y="2280287"/>
                <a:ext cx="8883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EA3C8F1-7613-EA44-82A3-9EDA35309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485" y="2280287"/>
                <a:ext cx="888385" cy="461665"/>
              </a:xfrm>
              <a:prstGeom prst="rect">
                <a:avLst/>
              </a:prstGeom>
              <a:blipFill>
                <a:blip r:embed="rId7"/>
                <a:stretch>
                  <a:fillRect b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C608A53-B8EC-D541-B272-9A4CA8D8AB02}"/>
                  </a:ext>
                </a:extLst>
              </p:cNvPr>
              <p:cNvSpPr txBox="1"/>
              <p:nvPr/>
            </p:nvSpPr>
            <p:spPr>
              <a:xfrm>
                <a:off x="6263585" y="2294785"/>
                <a:ext cx="7040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C608A53-B8EC-D541-B272-9A4CA8D8A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585" y="2294785"/>
                <a:ext cx="704039" cy="461665"/>
              </a:xfrm>
              <a:prstGeom prst="rect">
                <a:avLst/>
              </a:prstGeom>
              <a:blipFill>
                <a:blip r:embed="rId8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64FED57-ABBC-8542-86C3-FA48C2BBAAB2}"/>
                  </a:ext>
                </a:extLst>
              </p:cNvPr>
              <p:cNvSpPr txBox="1"/>
              <p:nvPr/>
            </p:nvSpPr>
            <p:spPr>
              <a:xfrm>
                <a:off x="6552130" y="2778960"/>
                <a:ext cx="4828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64FED57-ABBC-8542-86C3-FA48C2BBA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130" y="2778960"/>
                <a:ext cx="48282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9ECBE6A-E038-DF45-AEF9-41FF70291863}"/>
                  </a:ext>
                </a:extLst>
              </p:cNvPr>
              <p:cNvSpPr txBox="1"/>
              <p:nvPr/>
            </p:nvSpPr>
            <p:spPr>
              <a:xfrm>
                <a:off x="1430309" y="2752217"/>
                <a:ext cx="4828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9ECBE6A-E038-DF45-AEF9-41FF70291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309" y="2752217"/>
                <a:ext cx="48282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736CE18A-9C99-3D4C-B413-34FDCA50785B}"/>
              </a:ext>
            </a:extLst>
          </p:cNvPr>
          <p:cNvSpPr/>
          <p:nvPr/>
        </p:nvSpPr>
        <p:spPr>
          <a:xfrm>
            <a:off x="1848678" y="1097538"/>
            <a:ext cx="238538" cy="5168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D678C04-8D46-3B49-A2DD-750AC764994B}"/>
                  </a:ext>
                </a:extLst>
              </p:cNvPr>
              <p:cNvSpPr txBox="1"/>
              <p:nvPr/>
            </p:nvSpPr>
            <p:spPr>
              <a:xfrm>
                <a:off x="1430309" y="1093303"/>
                <a:ext cx="4828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D678C04-8D46-3B49-A2DD-750AC7649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309" y="1093303"/>
                <a:ext cx="48282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D917BE2-4E33-BC44-8D10-0FFC09FDA619}"/>
                  </a:ext>
                </a:extLst>
              </p:cNvPr>
              <p:cNvSpPr txBox="1"/>
              <p:nvPr/>
            </p:nvSpPr>
            <p:spPr>
              <a:xfrm>
                <a:off x="6595874" y="1120887"/>
                <a:ext cx="4828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D917BE2-4E33-BC44-8D10-0FFC09FDA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874" y="1120887"/>
                <a:ext cx="48282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778980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5400000">
            <a:off x="6267880" y="1462207"/>
            <a:ext cx="5459105" cy="4336196"/>
            <a:chOff x="1398896" y="989112"/>
            <a:chExt cx="5459105" cy="4336196"/>
          </a:xfrm>
        </p:grpSpPr>
        <p:sp>
          <p:nvSpPr>
            <p:cNvPr id="3" name="Oval 2"/>
            <p:cNvSpPr/>
            <p:nvPr/>
          </p:nvSpPr>
          <p:spPr>
            <a:xfrm>
              <a:off x="3429000" y="1524000"/>
              <a:ext cx="3200400" cy="32004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b="1"/>
            </a:p>
          </p:txBody>
        </p:sp>
        <p:sp>
          <p:nvSpPr>
            <p:cNvPr id="4" name="Oval 3"/>
            <p:cNvSpPr/>
            <p:nvPr/>
          </p:nvSpPr>
          <p:spPr>
            <a:xfrm>
              <a:off x="3886200" y="2667000"/>
              <a:ext cx="914400" cy="914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b="1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407392" y="2971800"/>
              <a:ext cx="54864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b="1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3415352" y="2977488"/>
              <a:ext cx="50292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3415352" y="3298208"/>
              <a:ext cx="50292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4572000" y="2971800"/>
              <a:ext cx="274320" cy="2743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b="1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398896" y="3075296"/>
              <a:ext cx="3200400" cy="76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420504" y="2999096"/>
              <a:ext cx="838200" cy="228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800601" y="989112"/>
              <a:ext cx="381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rgbClr val="FF0000"/>
                  </a:solidFill>
                  <a:latin typeface="Book Antiqua" pitchFamily="18" charset="0"/>
                </a:rPr>
                <a:t>+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867401" y="1293912"/>
              <a:ext cx="381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rgbClr val="FF0000"/>
                  </a:solidFill>
                  <a:latin typeface="Book Antiqua" pitchFamily="18" charset="0"/>
                </a:rPr>
                <a:t>+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77001" y="1979712"/>
              <a:ext cx="381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rgbClr val="FF0000"/>
                  </a:solidFill>
                  <a:latin typeface="Book Antiqua" pitchFamily="18" charset="0"/>
                </a:rPr>
                <a:t>+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505200" y="1522511"/>
              <a:ext cx="381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rgbClr val="FF0000"/>
                  </a:solidFill>
                  <a:latin typeface="Book Antiqua" pitchFamily="18" charset="0"/>
                </a:rPr>
                <a:t>+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429000" y="3808511"/>
              <a:ext cx="381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rgbClr val="FF0000"/>
                  </a:solidFill>
                  <a:latin typeface="Book Antiqua" pitchFamily="18" charset="0"/>
                </a:rPr>
                <a:t>+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48200" y="4494311"/>
              <a:ext cx="381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rgbClr val="FF0000"/>
                  </a:solidFill>
                  <a:latin typeface="Book Antiqua" pitchFamily="18" charset="0"/>
                </a:rPr>
                <a:t>+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91200" y="4265711"/>
              <a:ext cx="381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rgbClr val="FF0000"/>
                  </a:solidFill>
                  <a:latin typeface="Book Antiqua" pitchFamily="18" charset="0"/>
                </a:rPr>
                <a:t>+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477000" y="3351311"/>
              <a:ext cx="381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rgbClr val="FF0000"/>
                  </a:solidFill>
                  <a:latin typeface="Book Antiqua" pitchFamily="18" charset="0"/>
                </a:rPr>
                <a:t>+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973822" y="4659378"/>
            <a:ext cx="2140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ook Antiqua" pitchFamily="18" charset="0"/>
              </a:rPr>
              <a:t>Conductor</a:t>
            </a:r>
          </a:p>
        </p:txBody>
      </p:sp>
      <p:sp>
        <p:nvSpPr>
          <p:cNvPr id="38" name="Oval 37"/>
          <p:cNvSpPr/>
          <p:nvPr/>
        </p:nvSpPr>
        <p:spPr>
          <a:xfrm rot="5400000">
            <a:off x="799357" y="3096904"/>
            <a:ext cx="3200400" cy="32004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/>
          </a:p>
        </p:txBody>
      </p:sp>
      <p:sp>
        <p:nvSpPr>
          <p:cNvPr id="39" name="Oval 38"/>
          <p:cNvSpPr/>
          <p:nvPr/>
        </p:nvSpPr>
        <p:spPr>
          <a:xfrm rot="5400000">
            <a:off x="1942357" y="3554104"/>
            <a:ext cx="914400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/>
          </a:p>
        </p:txBody>
      </p:sp>
      <p:sp>
        <p:nvSpPr>
          <p:cNvPr id="40" name="Rectangle 39"/>
          <p:cNvSpPr/>
          <p:nvPr/>
        </p:nvSpPr>
        <p:spPr>
          <a:xfrm rot="5400000">
            <a:off x="2133928" y="3203585"/>
            <a:ext cx="54864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/>
          </a:p>
        </p:txBody>
      </p:sp>
      <p:cxnSp>
        <p:nvCxnSpPr>
          <p:cNvPr id="41" name="Straight Connector 40"/>
          <p:cNvCxnSpPr/>
          <p:nvPr/>
        </p:nvCxnSpPr>
        <p:spPr>
          <a:xfrm rot="5400000">
            <a:off x="2303500" y="3341085"/>
            <a:ext cx="5029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5400000">
            <a:off x="2004388" y="3348365"/>
            <a:ext cx="5029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 rot="5400000">
            <a:off x="3928646" y="4243507"/>
            <a:ext cx="38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Book Antiqua" pitchFamily="18" charset="0"/>
              </a:rPr>
              <a:t>+</a:t>
            </a:r>
          </a:p>
        </p:txBody>
      </p:sp>
      <p:sp>
        <p:nvSpPr>
          <p:cNvPr id="47" name="TextBox 46"/>
          <p:cNvSpPr txBox="1"/>
          <p:nvPr/>
        </p:nvSpPr>
        <p:spPr>
          <a:xfrm rot="5400000">
            <a:off x="3623846" y="5310307"/>
            <a:ext cx="38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Book Antiqua" pitchFamily="18" charset="0"/>
              </a:rPr>
              <a:t>+</a:t>
            </a:r>
          </a:p>
        </p:txBody>
      </p:sp>
      <p:sp>
        <p:nvSpPr>
          <p:cNvPr id="48" name="TextBox 47"/>
          <p:cNvSpPr txBox="1"/>
          <p:nvPr/>
        </p:nvSpPr>
        <p:spPr>
          <a:xfrm rot="5400000">
            <a:off x="2938046" y="5919907"/>
            <a:ext cx="38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Book Antiqua" pitchFamily="18" charset="0"/>
              </a:rPr>
              <a:t>+</a:t>
            </a:r>
          </a:p>
        </p:txBody>
      </p:sp>
      <p:sp>
        <p:nvSpPr>
          <p:cNvPr id="49" name="TextBox 48"/>
          <p:cNvSpPr txBox="1"/>
          <p:nvPr/>
        </p:nvSpPr>
        <p:spPr>
          <a:xfrm rot="5400000">
            <a:off x="3395247" y="2948106"/>
            <a:ext cx="38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Book Antiqua" pitchFamily="18" charset="0"/>
              </a:rPr>
              <a:t>+</a:t>
            </a:r>
          </a:p>
        </p:txBody>
      </p:sp>
      <p:sp>
        <p:nvSpPr>
          <p:cNvPr id="50" name="TextBox 49"/>
          <p:cNvSpPr txBox="1"/>
          <p:nvPr/>
        </p:nvSpPr>
        <p:spPr>
          <a:xfrm rot="5400000">
            <a:off x="1109247" y="2871906"/>
            <a:ext cx="38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Book Antiqua" pitchFamily="18" charset="0"/>
              </a:rPr>
              <a:t>+</a:t>
            </a:r>
          </a:p>
        </p:txBody>
      </p:sp>
      <p:sp>
        <p:nvSpPr>
          <p:cNvPr id="51" name="TextBox 50"/>
          <p:cNvSpPr txBox="1"/>
          <p:nvPr/>
        </p:nvSpPr>
        <p:spPr>
          <a:xfrm rot="5400000">
            <a:off x="423447" y="4091106"/>
            <a:ext cx="38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Book Antiqua" pitchFamily="18" charset="0"/>
              </a:rPr>
              <a:t>+</a:t>
            </a:r>
          </a:p>
        </p:txBody>
      </p:sp>
      <p:sp>
        <p:nvSpPr>
          <p:cNvPr id="52" name="TextBox 51"/>
          <p:cNvSpPr txBox="1"/>
          <p:nvPr/>
        </p:nvSpPr>
        <p:spPr>
          <a:xfrm rot="5400000">
            <a:off x="652047" y="5234106"/>
            <a:ext cx="38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Book Antiqua" pitchFamily="18" charset="0"/>
              </a:rPr>
              <a:t>+</a:t>
            </a:r>
          </a:p>
        </p:txBody>
      </p:sp>
      <p:sp>
        <p:nvSpPr>
          <p:cNvPr id="53" name="TextBox 52"/>
          <p:cNvSpPr txBox="1"/>
          <p:nvPr/>
        </p:nvSpPr>
        <p:spPr>
          <a:xfrm rot="5400000">
            <a:off x="1566447" y="5919906"/>
            <a:ext cx="38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Book Antiqua" pitchFamily="18" charset="0"/>
              </a:rPr>
              <a:t>+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342937" y="4876800"/>
            <a:ext cx="2140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ook Antiqua" pitchFamily="18" charset="0"/>
              </a:rPr>
              <a:t>Conductor</a:t>
            </a:r>
          </a:p>
        </p:txBody>
      </p:sp>
      <p:sp>
        <p:nvSpPr>
          <p:cNvPr id="56" name="TextBox 55"/>
          <p:cNvSpPr txBox="1"/>
          <p:nvPr/>
        </p:nvSpPr>
        <p:spPr>
          <a:xfrm rot="7797663">
            <a:off x="1885101" y="3246684"/>
            <a:ext cx="38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Book Antiqua" pitchFamily="18" charset="0"/>
              </a:rPr>
              <a:t>-</a:t>
            </a:r>
          </a:p>
        </p:txBody>
      </p:sp>
      <p:sp>
        <p:nvSpPr>
          <p:cNvPr id="57" name="TextBox 56"/>
          <p:cNvSpPr txBox="1"/>
          <p:nvPr/>
        </p:nvSpPr>
        <p:spPr>
          <a:xfrm rot="5561160">
            <a:off x="1727318" y="3576970"/>
            <a:ext cx="38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Book Antiqua" pitchFamily="18" charset="0"/>
              </a:rPr>
              <a:t>-</a:t>
            </a:r>
          </a:p>
        </p:txBody>
      </p:sp>
      <p:sp>
        <p:nvSpPr>
          <p:cNvPr id="58" name="TextBox 57"/>
          <p:cNvSpPr txBox="1"/>
          <p:nvPr/>
        </p:nvSpPr>
        <p:spPr>
          <a:xfrm rot="3890226">
            <a:off x="1809169" y="3882552"/>
            <a:ext cx="38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Book Antiqua" pitchFamily="18" charset="0"/>
              </a:rPr>
              <a:t>-</a:t>
            </a:r>
          </a:p>
        </p:txBody>
      </p:sp>
      <p:sp>
        <p:nvSpPr>
          <p:cNvPr id="59" name="TextBox 58"/>
          <p:cNvSpPr txBox="1"/>
          <p:nvPr/>
        </p:nvSpPr>
        <p:spPr>
          <a:xfrm rot="850607">
            <a:off x="2083688" y="4084918"/>
            <a:ext cx="38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Book Antiqua" pitchFamily="18" charset="0"/>
              </a:rPr>
              <a:t>-</a:t>
            </a:r>
          </a:p>
        </p:txBody>
      </p:sp>
      <p:sp>
        <p:nvSpPr>
          <p:cNvPr id="60" name="TextBox 59"/>
          <p:cNvSpPr txBox="1"/>
          <p:nvPr/>
        </p:nvSpPr>
        <p:spPr>
          <a:xfrm rot="19342424">
            <a:off x="2393692" y="4064826"/>
            <a:ext cx="38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Book Antiqua" pitchFamily="18" charset="0"/>
              </a:rPr>
              <a:t>-</a:t>
            </a:r>
          </a:p>
        </p:txBody>
      </p:sp>
      <p:sp>
        <p:nvSpPr>
          <p:cNvPr id="61" name="TextBox 60"/>
          <p:cNvSpPr txBox="1"/>
          <p:nvPr/>
        </p:nvSpPr>
        <p:spPr>
          <a:xfrm rot="17818375">
            <a:off x="2674253" y="3777176"/>
            <a:ext cx="38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Book Antiqua" pitchFamily="18" charset="0"/>
              </a:rPr>
              <a:t>-</a:t>
            </a:r>
          </a:p>
        </p:txBody>
      </p:sp>
      <p:sp>
        <p:nvSpPr>
          <p:cNvPr id="62" name="TextBox 61"/>
          <p:cNvSpPr txBox="1"/>
          <p:nvPr/>
        </p:nvSpPr>
        <p:spPr>
          <a:xfrm rot="4247351">
            <a:off x="2764652" y="3455390"/>
            <a:ext cx="38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Book Antiqua" pitchFamily="18" charset="0"/>
              </a:rPr>
              <a:t>-</a:t>
            </a:r>
          </a:p>
        </p:txBody>
      </p:sp>
      <p:sp>
        <p:nvSpPr>
          <p:cNvPr id="63" name="TextBox 62"/>
          <p:cNvSpPr txBox="1"/>
          <p:nvPr/>
        </p:nvSpPr>
        <p:spPr>
          <a:xfrm rot="1855868">
            <a:off x="2529642" y="3126625"/>
            <a:ext cx="38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Book Antiqua" pitchFamily="18" charset="0"/>
              </a:rPr>
              <a:t>-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1964904" y="734705"/>
            <a:ext cx="830997" cy="3447010"/>
            <a:chOff x="4045524" y="249385"/>
            <a:chExt cx="830997" cy="3447010"/>
          </a:xfrm>
        </p:grpSpPr>
        <p:grpSp>
          <p:nvGrpSpPr>
            <p:cNvPr id="55" name="Group 54"/>
            <p:cNvGrpSpPr/>
            <p:nvPr/>
          </p:nvGrpSpPr>
          <p:grpSpPr>
            <a:xfrm>
              <a:off x="4343400" y="249385"/>
              <a:ext cx="274320" cy="3447010"/>
              <a:chOff x="4170220" y="228600"/>
              <a:chExt cx="274320" cy="3447010"/>
            </a:xfrm>
          </p:grpSpPr>
          <p:sp>
            <p:nvSpPr>
              <p:cNvPr id="43" name="Oval 42"/>
              <p:cNvSpPr/>
              <p:nvPr/>
            </p:nvSpPr>
            <p:spPr>
              <a:xfrm rot="5400000">
                <a:off x="4170220" y="3401290"/>
                <a:ext cx="274320" cy="274320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b="1"/>
              </a:p>
            </p:txBody>
          </p:sp>
          <p:sp>
            <p:nvSpPr>
              <p:cNvPr id="44" name="Rectangle 43"/>
              <p:cNvSpPr/>
              <p:nvPr/>
            </p:nvSpPr>
            <p:spPr>
              <a:xfrm rot="5400000">
                <a:off x="2705100" y="1790700"/>
                <a:ext cx="3200400" cy="76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/>
              </a:p>
            </p:txBody>
          </p:sp>
          <p:sp>
            <p:nvSpPr>
              <p:cNvPr id="45" name="Rounded Rectangle 44"/>
              <p:cNvSpPr/>
              <p:nvPr/>
            </p:nvSpPr>
            <p:spPr>
              <a:xfrm rot="5400000">
                <a:off x="3886200" y="555008"/>
                <a:ext cx="838200" cy="228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/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 rot="5400000">
              <a:off x="4270523" y="3044672"/>
              <a:ext cx="381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rgbClr val="FF0000"/>
                  </a:solidFill>
                  <a:latin typeface="Book Antiqua" pitchFamily="18" charset="0"/>
                </a:rPr>
                <a:t>+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815D28F-70E2-D44A-AF24-286A5C6E7EB0}"/>
              </a:ext>
            </a:extLst>
          </p:cNvPr>
          <p:cNvCxnSpPr>
            <a:cxnSpLocks/>
          </p:cNvCxnSpPr>
          <p:nvPr/>
        </p:nvCxnSpPr>
        <p:spPr>
          <a:xfrm>
            <a:off x="4714669" y="4550910"/>
            <a:ext cx="1754711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240032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19328F1-9511-464F-8C87-4388DA2BFFEF}"/>
              </a:ext>
            </a:extLst>
          </p:cNvPr>
          <p:cNvSpPr/>
          <p:nvPr/>
        </p:nvSpPr>
        <p:spPr>
          <a:xfrm rot="5400000">
            <a:off x="8019523" y="2884713"/>
            <a:ext cx="3200400" cy="32004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0F0B2B3-E7C6-AB4F-BDCC-FF211D9BBB5D}"/>
              </a:ext>
            </a:extLst>
          </p:cNvPr>
          <p:cNvSpPr/>
          <p:nvPr/>
        </p:nvSpPr>
        <p:spPr>
          <a:xfrm rot="5400000">
            <a:off x="9162523" y="3341913"/>
            <a:ext cx="914400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6D242E-730A-BE45-98FB-FD65E2ED1B89}"/>
              </a:ext>
            </a:extLst>
          </p:cNvPr>
          <p:cNvSpPr/>
          <p:nvPr/>
        </p:nvSpPr>
        <p:spPr>
          <a:xfrm rot="5400000">
            <a:off x="9354094" y="2991394"/>
            <a:ext cx="54864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2F0C09-D550-BE43-8057-54155C915C5C}"/>
              </a:ext>
            </a:extLst>
          </p:cNvPr>
          <p:cNvCxnSpPr/>
          <p:nvPr/>
        </p:nvCxnSpPr>
        <p:spPr>
          <a:xfrm rot="5400000">
            <a:off x="9523666" y="3128894"/>
            <a:ext cx="5029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17845A-0E8D-E34D-81D5-0E5426584934}"/>
              </a:ext>
            </a:extLst>
          </p:cNvPr>
          <p:cNvCxnSpPr/>
          <p:nvPr/>
        </p:nvCxnSpPr>
        <p:spPr>
          <a:xfrm rot="5400000">
            <a:off x="9224554" y="3136174"/>
            <a:ext cx="5029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3145D81-5688-E842-A595-D013683C465B}"/>
              </a:ext>
            </a:extLst>
          </p:cNvPr>
          <p:cNvSpPr txBox="1"/>
          <p:nvPr/>
        </p:nvSpPr>
        <p:spPr>
          <a:xfrm rot="5400000">
            <a:off x="11148812" y="4031316"/>
            <a:ext cx="38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Book Antiqua" pitchFamily="18" charset="0"/>
              </a:rPr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C2690-2C30-2C41-A295-71FB8741F031}"/>
              </a:ext>
            </a:extLst>
          </p:cNvPr>
          <p:cNvSpPr txBox="1"/>
          <p:nvPr/>
        </p:nvSpPr>
        <p:spPr>
          <a:xfrm rot="5400000">
            <a:off x="10844012" y="5098116"/>
            <a:ext cx="38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Book Antiqua" pitchFamily="18" charset="0"/>
              </a:rPr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762FF9-3426-A648-BCC9-353480F94261}"/>
              </a:ext>
            </a:extLst>
          </p:cNvPr>
          <p:cNvSpPr txBox="1"/>
          <p:nvPr/>
        </p:nvSpPr>
        <p:spPr>
          <a:xfrm rot="5400000">
            <a:off x="10158212" y="5707716"/>
            <a:ext cx="38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Book Antiqua" pitchFamily="18" charset="0"/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BA55BB-CE7E-3C43-AA8C-90F47E77B35F}"/>
              </a:ext>
            </a:extLst>
          </p:cNvPr>
          <p:cNvSpPr txBox="1"/>
          <p:nvPr/>
        </p:nvSpPr>
        <p:spPr>
          <a:xfrm rot="5400000">
            <a:off x="10615413" y="2735915"/>
            <a:ext cx="38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Book Antiqua" pitchFamily="18" charset="0"/>
              </a:rPr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921625-4348-D542-85EC-7EBFD2BEB50F}"/>
              </a:ext>
            </a:extLst>
          </p:cNvPr>
          <p:cNvSpPr txBox="1"/>
          <p:nvPr/>
        </p:nvSpPr>
        <p:spPr>
          <a:xfrm rot="5400000">
            <a:off x="8329413" y="2659715"/>
            <a:ext cx="38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Book Antiqua" pitchFamily="18" charset="0"/>
              </a:rPr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C1367-C65C-C74C-B4D6-DBEE71E9DF58}"/>
              </a:ext>
            </a:extLst>
          </p:cNvPr>
          <p:cNvSpPr txBox="1"/>
          <p:nvPr/>
        </p:nvSpPr>
        <p:spPr>
          <a:xfrm rot="5400000">
            <a:off x="7643613" y="3878915"/>
            <a:ext cx="38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Book Antiqua" pitchFamily="18" charset="0"/>
              </a:rPr>
              <a:t>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A25E6A-B0E3-C144-A43E-3D4FBC3F3AEE}"/>
              </a:ext>
            </a:extLst>
          </p:cNvPr>
          <p:cNvSpPr txBox="1"/>
          <p:nvPr/>
        </p:nvSpPr>
        <p:spPr>
          <a:xfrm rot="5400000">
            <a:off x="7872213" y="5021915"/>
            <a:ext cx="38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Book Antiqua" pitchFamily="18" charset="0"/>
              </a:rPr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79D81B-8D9F-0840-878D-F1B6897F84A3}"/>
              </a:ext>
            </a:extLst>
          </p:cNvPr>
          <p:cNvSpPr txBox="1"/>
          <p:nvPr/>
        </p:nvSpPr>
        <p:spPr>
          <a:xfrm rot="5400000">
            <a:off x="8786613" y="5707715"/>
            <a:ext cx="38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Book Antiqua" pitchFamily="18" charset="0"/>
              </a:rPr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8BAA90-C295-C342-B1D5-04F7E6242497}"/>
              </a:ext>
            </a:extLst>
          </p:cNvPr>
          <p:cNvSpPr txBox="1"/>
          <p:nvPr/>
        </p:nvSpPr>
        <p:spPr>
          <a:xfrm>
            <a:off x="8563103" y="4664609"/>
            <a:ext cx="2140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ook Antiqua" pitchFamily="18" charset="0"/>
              </a:rPr>
              <a:t>Conductor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AD59EB-55A4-CF42-8664-53D58C940BD2}"/>
              </a:ext>
            </a:extLst>
          </p:cNvPr>
          <p:cNvSpPr txBox="1"/>
          <p:nvPr/>
        </p:nvSpPr>
        <p:spPr>
          <a:xfrm rot="7797663">
            <a:off x="9105267" y="3034493"/>
            <a:ext cx="38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Book Antiqua" pitchFamily="18" charset="0"/>
              </a:rPr>
              <a:t>-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AAC630-B796-4B4C-9E8A-B962667E73EB}"/>
              </a:ext>
            </a:extLst>
          </p:cNvPr>
          <p:cNvSpPr txBox="1"/>
          <p:nvPr/>
        </p:nvSpPr>
        <p:spPr>
          <a:xfrm rot="5561160">
            <a:off x="8947484" y="3364779"/>
            <a:ext cx="38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Book Antiqua" pitchFamily="18" charset="0"/>
              </a:rPr>
              <a:t>-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AA6C1C-2345-5442-8A05-118833DB4060}"/>
              </a:ext>
            </a:extLst>
          </p:cNvPr>
          <p:cNvSpPr txBox="1"/>
          <p:nvPr/>
        </p:nvSpPr>
        <p:spPr>
          <a:xfrm rot="3890226">
            <a:off x="9029335" y="3670361"/>
            <a:ext cx="38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Book Antiqua" pitchFamily="18" charset="0"/>
              </a:rPr>
              <a:t>-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3CAC6A-A803-CD4E-B776-A44FD8530F1F}"/>
              </a:ext>
            </a:extLst>
          </p:cNvPr>
          <p:cNvSpPr txBox="1"/>
          <p:nvPr/>
        </p:nvSpPr>
        <p:spPr>
          <a:xfrm rot="850607">
            <a:off x="9303854" y="3872727"/>
            <a:ext cx="38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Book Antiqua" pitchFamily="18" charset="0"/>
              </a:rPr>
              <a:t>-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26143B-F43B-9A42-B4AC-71B0B9F2734B}"/>
              </a:ext>
            </a:extLst>
          </p:cNvPr>
          <p:cNvSpPr txBox="1"/>
          <p:nvPr/>
        </p:nvSpPr>
        <p:spPr>
          <a:xfrm rot="19342424">
            <a:off x="9613858" y="3852635"/>
            <a:ext cx="38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Book Antiqua" pitchFamily="18" charset="0"/>
              </a:rPr>
              <a:t>-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60A924-286D-4640-8929-BCA7B8224A5C}"/>
              </a:ext>
            </a:extLst>
          </p:cNvPr>
          <p:cNvSpPr txBox="1"/>
          <p:nvPr/>
        </p:nvSpPr>
        <p:spPr>
          <a:xfrm rot="17818375">
            <a:off x="9894419" y="3564985"/>
            <a:ext cx="38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Book Antiqua" pitchFamily="18" charset="0"/>
              </a:rPr>
              <a:t>-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DE7B53-7A30-9547-AEFF-AE9441A0D1B6}"/>
              </a:ext>
            </a:extLst>
          </p:cNvPr>
          <p:cNvSpPr txBox="1"/>
          <p:nvPr/>
        </p:nvSpPr>
        <p:spPr>
          <a:xfrm rot="4247351">
            <a:off x="9984818" y="3243199"/>
            <a:ext cx="38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Book Antiqua" pitchFamily="18" charset="0"/>
              </a:rPr>
              <a:t>-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EB8388-DE25-9F4A-9D97-07FAD267CBDE}"/>
              </a:ext>
            </a:extLst>
          </p:cNvPr>
          <p:cNvSpPr txBox="1"/>
          <p:nvPr/>
        </p:nvSpPr>
        <p:spPr>
          <a:xfrm rot="1855868">
            <a:off x="9749808" y="2914434"/>
            <a:ext cx="38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Book Antiqua" pitchFamily="18" charset="0"/>
              </a:rPr>
              <a:t>-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1CF0242-4B75-874D-B86C-9AD8948A2DAB}"/>
              </a:ext>
            </a:extLst>
          </p:cNvPr>
          <p:cNvGrpSpPr/>
          <p:nvPr/>
        </p:nvGrpSpPr>
        <p:grpSpPr>
          <a:xfrm>
            <a:off x="9185070" y="522514"/>
            <a:ext cx="830997" cy="3447010"/>
            <a:chOff x="4045524" y="249385"/>
            <a:chExt cx="830997" cy="344701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77793D4-D2E1-0C4E-97F0-8AA5DD5FD432}"/>
                </a:ext>
              </a:extLst>
            </p:cNvPr>
            <p:cNvGrpSpPr/>
            <p:nvPr/>
          </p:nvGrpSpPr>
          <p:grpSpPr>
            <a:xfrm>
              <a:off x="4343400" y="249385"/>
              <a:ext cx="274320" cy="3447010"/>
              <a:chOff x="4170220" y="228600"/>
              <a:chExt cx="274320" cy="3447010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CC58A81-561B-8849-99AC-3A3C5263877D}"/>
                  </a:ext>
                </a:extLst>
              </p:cNvPr>
              <p:cNvSpPr/>
              <p:nvPr/>
            </p:nvSpPr>
            <p:spPr>
              <a:xfrm rot="5400000">
                <a:off x="4170220" y="3401290"/>
                <a:ext cx="274320" cy="274320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b="1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CB2A2E8-41D8-8E41-8509-42067056104D}"/>
                  </a:ext>
                </a:extLst>
              </p:cNvPr>
              <p:cNvSpPr/>
              <p:nvPr/>
            </p:nvSpPr>
            <p:spPr>
              <a:xfrm rot="5400000">
                <a:off x="2705100" y="1790700"/>
                <a:ext cx="3200400" cy="76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/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C6384884-74C5-194A-9846-341C5917678E}"/>
                  </a:ext>
                </a:extLst>
              </p:cNvPr>
              <p:cNvSpPr/>
              <p:nvPr/>
            </p:nvSpPr>
            <p:spPr>
              <a:xfrm rot="5400000">
                <a:off x="3886200" y="555008"/>
                <a:ext cx="838200" cy="228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E9B80CC-90FC-E649-895B-BF534A2EEB2D}"/>
                </a:ext>
              </a:extLst>
            </p:cNvPr>
            <p:cNvSpPr txBox="1"/>
            <p:nvPr/>
          </p:nvSpPr>
          <p:spPr>
            <a:xfrm rot="5400000">
              <a:off x="4270523" y="3044672"/>
              <a:ext cx="381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rgbClr val="FF0000"/>
                  </a:solidFill>
                  <a:latin typeface="Book Antiqua" pitchFamily="18" charset="0"/>
                </a:rPr>
                <a:t>+</a:t>
              </a: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7565CBED-4A70-454E-AD1C-CE22F463D82B}"/>
              </a:ext>
            </a:extLst>
          </p:cNvPr>
          <p:cNvSpPr/>
          <p:nvPr/>
        </p:nvSpPr>
        <p:spPr>
          <a:xfrm rot="5400000">
            <a:off x="1951249" y="2877434"/>
            <a:ext cx="3200400" cy="32004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3CA3522-27B8-B84A-BAD7-063098886823}"/>
              </a:ext>
            </a:extLst>
          </p:cNvPr>
          <p:cNvSpPr/>
          <p:nvPr/>
        </p:nvSpPr>
        <p:spPr>
          <a:xfrm rot="5400000">
            <a:off x="3094249" y="3334634"/>
            <a:ext cx="914400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294F7E-0C9E-8245-81CC-EB206A761D53}"/>
              </a:ext>
            </a:extLst>
          </p:cNvPr>
          <p:cNvSpPr txBox="1"/>
          <p:nvPr/>
        </p:nvSpPr>
        <p:spPr>
          <a:xfrm rot="5400000">
            <a:off x="4608073" y="5240712"/>
            <a:ext cx="38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Book Antiqua" pitchFamily="18" charset="0"/>
              </a:rPr>
              <a:t>+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9D20B8-3731-044D-9906-E87281EC95AB}"/>
              </a:ext>
            </a:extLst>
          </p:cNvPr>
          <p:cNvSpPr txBox="1"/>
          <p:nvPr/>
        </p:nvSpPr>
        <p:spPr>
          <a:xfrm rot="5400000">
            <a:off x="4248563" y="5538405"/>
            <a:ext cx="38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Book Antiqua" pitchFamily="18" charset="0"/>
              </a:rPr>
              <a:t>+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69CFDF-EADC-A345-9E53-2B64C5BA51E4}"/>
              </a:ext>
            </a:extLst>
          </p:cNvPr>
          <p:cNvSpPr txBox="1"/>
          <p:nvPr/>
        </p:nvSpPr>
        <p:spPr>
          <a:xfrm rot="5400000">
            <a:off x="3813405" y="5728905"/>
            <a:ext cx="38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Book Antiqua" pitchFamily="18" charset="0"/>
              </a:rPr>
              <a:t>+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E2090E8-1C67-0C44-885A-3D0F15175BBC}"/>
              </a:ext>
            </a:extLst>
          </p:cNvPr>
          <p:cNvSpPr txBox="1"/>
          <p:nvPr/>
        </p:nvSpPr>
        <p:spPr>
          <a:xfrm rot="5400000">
            <a:off x="4847803" y="4900335"/>
            <a:ext cx="38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Book Antiqua" pitchFamily="18" charset="0"/>
              </a:rPr>
              <a:t>+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233CAB-1059-FA4C-889B-6EB79C980439}"/>
              </a:ext>
            </a:extLst>
          </p:cNvPr>
          <p:cNvSpPr txBox="1"/>
          <p:nvPr/>
        </p:nvSpPr>
        <p:spPr>
          <a:xfrm rot="5400000">
            <a:off x="1937267" y="5002701"/>
            <a:ext cx="38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Book Antiqua" pitchFamily="18" charset="0"/>
              </a:rPr>
              <a:t>+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685D3D-1709-B948-A7C0-9F427C53F901}"/>
              </a:ext>
            </a:extLst>
          </p:cNvPr>
          <p:cNvSpPr txBox="1"/>
          <p:nvPr/>
        </p:nvSpPr>
        <p:spPr>
          <a:xfrm rot="5400000">
            <a:off x="2233162" y="5379915"/>
            <a:ext cx="38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Book Antiqua" pitchFamily="18" charset="0"/>
              </a:rPr>
              <a:t>+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43833D7-AA03-ED40-ADBA-E87C07099118}"/>
              </a:ext>
            </a:extLst>
          </p:cNvPr>
          <p:cNvSpPr txBox="1"/>
          <p:nvPr/>
        </p:nvSpPr>
        <p:spPr>
          <a:xfrm rot="5400000">
            <a:off x="3198085" y="5765769"/>
            <a:ext cx="38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Book Antiqua" pitchFamily="18" charset="0"/>
              </a:rPr>
              <a:t>+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07D4F8-2F2E-A847-A8C2-A4D0E9C860A6}"/>
              </a:ext>
            </a:extLst>
          </p:cNvPr>
          <p:cNvSpPr txBox="1"/>
          <p:nvPr/>
        </p:nvSpPr>
        <p:spPr>
          <a:xfrm rot="5400000">
            <a:off x="2688875" y="5670158"/>
            <a:ext cx="38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Book Antiqua" pitchFamily="18" charset="0"/>
              </a:rPr>
              <a:t>+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12F8337-6E0D-2949-833D-60BC6650A62A}"/>
              </a:ext>
            </a:extLst>
          </p:cNvPr>
          <p:cNvSpPr txBox="1"/>
          <p:nvPr/>
        </p:nvSpPr>
        <p:spPr>
          <a:xfrm>
            <a:off x="2494829" y="4657330"/>
            <a:ext cx="2140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ook Antiqua" pitchFamily="18" charset="0"/>
              </a:rPr>
              <a:t>Conductor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1E0D60B-DFE5-7B4D-ADDB-4773F4D8574A}"/>
              </a:ext>
            </a:extLst>
          </p:cNvPr>
          <p:cNvGrpSpPr/>
          <p:nvPr/>
        </p:nvGrpSpPr>
        <p:grpSpPr>
          <a:xfrm>
            <a:off x="3744744" y="2336228"/>
            <a:ext cx="1483803" cy="1178939"/>
            <a:chOff x="3744744" y="2336228"/>
            <a:chExt cx="1483803" cy="117893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BCB87B2-B41F-1C41-A3F4-DB37CFA129AD}"/>
                </a:ext>
              </a:extLst>
            </p:cNvPr>
            <p:cNvSpPr txBox="1"/>
            <p:nvPr/>
          </p:nvSpPr>
          <p:spPr>
            <a:xfrm rot="2785044">
              <a:off x="4622549" y="2850030"/>
              <a:ext cx="381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rgbClr val="FF0000"/>
                  </a:solidFill>
                  <a:latin typeface="Book Antiqua" pitchFamily="18" charset="0"/>
                </a:rPr>
                <a:t>-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EE1B137-F4C6-5B4B-9AF8-990A37F34F18}"/>
                </a:ext>
              </a:extLst>
            </p:cNvPr>
            <p:cNvSpPr txBox="1"/>
            <p:nvPr/>
          </p:nvSpPr>
          <p:spPr>
            <a:xfrm rot="2506162" flipH="1">
              <a:off x="4371750" y="2684170"/>
              <a:ext cx="4980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rgbClr val="FF0000"/>
                  </a:solidFill>
                  <a:latin typeface="Book Antiqua" pitchFamily="18" charset="0"/>
                </a:rPr>
                <a:t>-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C1D0B95-0BD7-6242-A9FE-4C2624E39454}"/>
                </a:ext>
              </a:extLst>
            </p:cNvPr>
            <p:cNvSpPr txBox="1"/>
            <p:nvPr/>
          </p:nvSpPr>
          <p:spPr>
            <a:xfrm rot="1652015">
              <a:off x="4062412" y="2452488"/>
              <a:ext cx="381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rgbClr val="FF0000"/>
                  </a:solidFill>
                  <a:latin typeface="Book Antiqua" pitchFamily="18" charset="0"/>
                </a:rPr>
                <a:t>-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CC09F42-22C9-2240-BA12-CFF4E6FE382C}"/>
                </a:ext>
              </a:extLst>
            </p:cNvPr>
            <p:cNvSpPr txBox="1"/>
            <p:nvPr/>
          </p:nvSpPr>
          <p:spPr>
            <a:xfrm rot="666405">
              <a:off x="3744744" y="2336228"/>
              <a:ext cx="381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rgbClr val="FF0000"/>
                  </a:solidFill>
                  <a:latin typeface="Book Antiqua" pitchFamily="18" charset="0"/>
                </a:rPr>
                <a:t>-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CCD8CEB-78F1-BA47-BB28-7CB35271195D}"/>
              </a:ext>
            </a:extLst>
          </p:cNvPr>
          <p:cNvGrpSpPr/>
          <p:nvPr/>
        </p:nvGrpSpPr>
        <p:grpSpPr>
          <a:xfrm>
            <a:off x="3381608" y="-215648"/>
            <a:ext cx="286711" cy="2892927"/>
            <a:chOff x="4170220" y="228600"/>
            <a:chExt cx="273827" cy="3557705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786ECCB-FC33-F245-A8E6-E15B7C7E9C3C}"/>
                </a:ext>
              </a:extLst>
            </p:cNvPr>
            <p:cNvSpPr/>
            <p:nvPr/>
          </p:nvSpPr>
          <p:spPr>
            <a:xfrm rot="5400000">
              <a:off x="4114626" y="3456884"/>
              <a:ext cx="385015" cy="27382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b="1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78E2AC5-09DF-C149-8CDF-7CF926692D24}"/>
                </a:ext>
              </a:extLst>
            </p:cNvPr>
            <p:cNvSpPr/>
            <p:nvPr/>
          </p:nvSpPr>
          <p:spPr>
            <a:xfrm rot="5400000">
              <a:off x="2705100" y="1790700"/>
              <a:ext cx="3200400" cy="76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8279FD71-F795-C549-8894-530C374912DA}"/>
                </a:ext>
              </a:extLst>
            </p:cNvPr>
            <p:cNvSpPr/>
            <p:nvPr/>
          </p:nvSpPr>
          <p:spPr>
            <a:xfrm rot="5400000">
              <a:off x="3886200" y="555008"/>
              <a:ext cx="838200" cy="228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77EDEE3-3C34-E246-9781-3BBBCDF6ECE4}"/>
              </a:ext>
            </a:extLst>
          </p:cNvPr>
          <p:cNvSpPr txBox="1"/>
          <p:nvPr/>
        </p:nvSpPr>
        <p:spPr>
          <a:xfrm rot="5400000">
            <a:off x="3279428" y="2091550"/>
            <a:ext cx="487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Book Antiqua" pitchFamily="18" charset="0"/>
              </a:rPr>
              <a:t>+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5A1CC11-41B7-0340-A207-49BBBEDC70D8}"/>
              </a:ext>
            </a:extLst>
          </p:cNvPr>
          <p:cNvGrpSpPr/>
          <p:nvPr/>
        </p:nvGrpSpPr>
        <p:grpSpPr>
          <a:xfrm flipH="1">
            <a:off x="1905638" y="2358573"/>
            <a:ext cx="1483803" cy="1119801"/>
            <a:chOff x="3744744" y="2336228"/>
            <a:chExt cx="1483803" cy="1119801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CB514FC-5D64-884D-9F76-029DB25BA3A2}"/>
                </a:ext>
              </a:extLst>
            </p:cNvPr>
            <p:cNvSpPr txBox="1"/>
            <p:nvPr/>
          </p:nvSpPr>
          <p:spPr>
            <a:xfrm rot="2785044">
              <a:off x="4622549" y="2850030"/>
              <a:ext cx="381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rgbClr val="FF0000"/>
                  </a:solidFill>
                  <a:latin typeface="Book Antiqua" pitchFamily="18" charset="0"/>
                </a:rPr>
                <a:t>-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DEED7FA-EA2E-F645-A576-797D77E72B09}"/>
                </a:ext>
              </a:extLst>
            </p:cNvPr>
            <p:cNvSpPr txBox="1"/>
            <p:nvPr/>
          </p:nvSpPr>
          <p:spPr>
            <a:xfrm rot="2506162" flipH="1">
              <a:off x="4292461" y="2601136"/>
              <a:ext cx="4980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rgbClr val="FF0000"/>
                  </a:solidFill>
                  <a:latin typeface="Book Antiqua" pitchFamily="18" charset="0"/>
                </a:rPr>
                <a:t>-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1D729C2-74E8-9444-A75E-380C667B58C1}"/>
                </a:ext>
              </a:extLst>
            </p:cNvPr>
            <p:cNvSpPr txBox="1"/>
            <p:nvPr/>
          </p:nvSpPr>
          <p:spPr>
            <a:xfrm rot="1652015">
              <a:off x="4062412" y="2452488"/>
              <a:ext cx="381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rgbClr val="FF0000"/>
                  </a:solidFill>
                  <a:latin typeface="Book Antiqua" pitchFamily="18" charset="0"/>
                </a:rPr>
                <a:t>-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8737D80-C968-BE43-ADF1-5D706C46CF2D}"/>
                </a:ext>
              </a:extLst>
            </p:cNvPr>
            <p:cNvSpPr txBox="1"/>
            <p:nvPr/>
          </p:nvSpPr>
          <p:spPr>
            <a:xfrm rot="666405">
              <a:off x="3744744" y="2336228"/>
              <a:ext cx="381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rgbClr val="FF0000"/>
                  </a:solidFill>
                  <a:latin typeface="Book Antiqua" pitchFamily="18" charset="0"/>
                </a:rPr>
                <a:t>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0496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9B77D66-860D-0F40-9C44-862E82AEA45C}"/>
              </a:ext>
            </a:extLst>
          </p:cNvPr>
          <p:cNvGrpSpPr>
            <a:grpSpLocks noChangeAspect="1"/>
          </p:cNvGrpSpPr>
          <p:nvPr/>
        </p:nvGrpSpPr>
        <p:grpSpPr>
          <a:xfrm>
            <a:off x="7150510" y="1954161"/>
            <a:ext cx="2286000" cy="2286000"/>
            <a:chOff x="6464710" y="1268361"/>
            <a:chExt cx="3657600" cy="36576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644CB58-BE7B-1E45-9378-5CB639699D92}"/>
                </a:ext>
              </a:extLst>
            </p:cNvPr>
            <p:cNvCxnSpPr>
              <a:cxnSpLocks/>
            </p:cNvCxnSpPr>
            <p:nvPr/>
          </p:nvCxnSpPr>
          <p:spPr>
            <a:xfrm>
              <a:off x="8293510" y="1268361"/>
              <a:ext cx="0" cy="3657600"/>
            </a:xfrm>
            <a:prstGeom prst="line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02A3BB0-756D-8243-B19E-B4EF6E3BE339}"/>
                </a:ext>
              </a:extLst>
            </p:cNvPr>
            <p:cNvCxnSpPr>
              <a:cxnSpLocks/>
            </p:cNvCxnSpPr>
            <p:nvPr/>
          </p:nvCxnSpPr>
          <p:spPr>
            <a:xfrm>
              <a:off x="7000353" y="1804004"/>
              <a:ext cx="2586314" cy="2586314"/>
            </a:xfrm>
            <a:prstGeom prst="line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3ABE23E-97CC-2347-93AF-4393928D3D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0353" y="1804004"/>
              <a:ext cx="2586314" cy="2586314"/>
            </a:xfrm>
            <a:prstGeom prst="line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D85D7C3-CC13-5449-9D85-9761AA1559CF}"/>
                </a:ext>
              </a:extLst>
            </p:cNvPr>
            <p:cNvCxnSpPr>
              <a:cxnSpLocks/>
            </p:cNvCxnSpPr>
            <p:nvPr/>
          </p:nvCxnSpPr>
          <p:spPr>
            <a:xfrm>
              <a:off x="6464710" y="3097161"/>
              <a:ext cx="3657600" cy="0"/>
            </a:xfrm>
            <a:prstGeom prst="line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9C0DB76-B8FE-3C43-AC60-2D9B0AD982B5}"/>
                </a:ext>
              </a:extLst>
            </p:cNvPr>
            <p:cNvCxnSpPr/>
            <p:nvPr/>
          </p:nvCxnSpPr>
          <p:spPr>
            <a:xfrm flipH="1">
              <a:off x="8775290" y="1804004"/>
              <a:ext cx="811377" cy="821209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C5174B1-F57B-1645-A786-CB86479BD7C1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7007865" y="3569110"/>
              <a:ext cx="811377" cy="821209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791EA2B-5AA4-BF40-931B-E76404C367B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8770373" y="3564194"/>
              <a:ext cx="811377" cy="821209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A5A00C3-C8A9-794D-9113-4DF8F2B63EB1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995438" y="1799087"/>
              <a:ext cx="811377" cy="821209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56DFCD9-1E86-CD4F-A8B2-19026E87D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04938" y="3079603"/>
              <a:ext cx="1163509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3C73A15-2DED-4F41-A848-62F70F628B2F}"/>
                </a:ext>
              </a:extLst>
            </p:cNvPr>
            <p:cNvCxnSpPr>
              <a:cxnSpLocks/>
            </p:cNvCxnSpPr>
            <p:nvPr/>
          </p:nvCxnSpPr>
          <p:spPr>
            <a:xfrm>
              <a:off x="6464710" y="3114016"/>
              <a:ext cx="1163509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174E76F-5FEA-8144-B5FE-93CA75AA424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701923" y="4290344"/>
              <a:ext cx="1163509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C6A680F-F78D-0E47-A67E-924F1219A9EB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7711756" y="1850116"/>
              <a:ext cx="1163509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54A5888-71D3-EE4C-ACF2-3E7438951091}"/>
              </a:ext>
            </a:extLst>
          </p:cNvPr>
          <p:cNvGrpSpPr>
            <a:grpSpLocks noChangeAspect="1"/>
          </p:cNvGrpSpPr>
          <p:nvPr/>
        </p:nvGrpSpPr>
        <p:grpSpPr>
          <a:xfrm>
            <a:off x="2218151" y="1936603"/>
            <a:ext cx="2286000" cy="2286000"/>
            <a:chOff x="1519084" y="1268361"/>
            <a:chExt cx="3657600" cy="36576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DD747E4-81E6-3446-AC8F-93AF776E0588}"/>
                </a:ext>
              </a:extLst>
            </p:cNvPr>
            <p:cNvCxnSpPr>
              <a:cxnSpLocks/>
            </p:cNvCxnSpPr>
            <p:nvPr/>
          </p:nvCxnSpPr>
          <p:spPr>
            <a:xfrm>
              <a:off x="3347884" y="1268361"/>
              <a:ext cx="0" cy="3657600"/>
            </a:xfrm>
            <a:prstGeom prst="line">
              <a:avLst/>
            </a:prstGeom>
            <a:ln w="28575">
              <a:solidFill>
                <a:srgbClr val="C0000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E489790-BEC3-A549-A803-BCAE4DA09B5A}"/>
                </a:ext>
              </a:extLst>
            </p:cNvPr>
            <p:cNvCxnSpPr>
              <a:cxnSpLocks/>
            </p:cNvCxnSpPr>
            <p:nvPr/>
          </p:nvCxnSpPr>
          <p:spPr>
            <a:xfrm>
              <a:off x="2054727" y="1804004"/>
              <a:ext cx="2586314" cy="2586314"/>
            </a:xfrm>
            <a:prstGeom prst="line">
              <a:avLst/>
            </a:prstGeom>
            <a:ln w="28575">
              <a:solidFill>
                <a:srgbClr val="C0000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CFB8CB0-2FDB-604D-B132-9C7D5330C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4727" y="1804004"/>
              <a:ext cx="2586314" cy="2586314"/>
            </a:xfrm>
            <a:prstGeom prst="line">
              <a:avLst/>
            </a:prstGeom>
            <a:ln w="28575">
              <a:solidFill>
                <a:srgbClr val="C0000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9308C5-0A4D-0A4F-A624-56102CE28F8F}"/>
                </a:ext>
              </a:extLst>
            </p:cNvPr>
            <p:cNvCxnSpPr>
              <a:cxnSpLocks/>
            </p:cNvCxnSpPr>
            <p:nvPr/>
          </p:nvCxnSpPr>
          <p:spPr>
            <a:xfrm>
              <a:off x="1519084" y="3097161"/>
              <a:ext cx="3657600" cy="0"/>
            </a:xfrm>
            <a:prstGeom prst="line">
              <a:avLst/>
            </a:prstGeom>
            <a:ln w="28575">
              <a:solidFill>
                <a:srgbClr val="C0000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F403EDC8-B7B7-AF4C-8A32-0FD92F039026}"/>
              </a:ext>
            </a:extLst>
          </p:cNvPr>
          <p:cNvSpPr/>
          <p:nvPr/>
        </p:nvSpPr>
        <p:spPr>
          <a:xfrm>
            <a:off x="3210724" y="2960001"/>
            <a:ext cx="274320" cy="27432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8A2658-9982-204C-A957-EAFABDF44761}"/>
              </a:ext>
            </a:extLst>
          </p:cNvPr>
          <p:cNvCxnSpPr>
            <a:stCxn id="2" idx="2"/>
            <a:endCxn id="2" idx="6"/>
          </p:cNvCxnSpPr>
          <p:nvPr/>
        </p:nvCxnSpPr>
        <p:spPr>
          <a:xfrm>
            <a:off x="3210724" y="3097161"/>
            <a:ext cx="2743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ECB24C1-FB16-324A-8892-65179ADC80DD}"/>
              </a:ext>
            </a:extLst>
          </p:cNvPr>
          <p:cNvCxnSpPr>
            <a:stCxn id="2" idx="0"/>
            <a:endCxn id="2" idx="4"/>
          </p:cNvCxnSpPr>
          <p:nvPr/>
        </p:nvCxnSpPr>
        <p:spPr>
          <a:xfrm>
            <a:off x="3347884" y="2960001"/>
            <a:ext cx="0" cy="2743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D1A515CA-E974-3F40-86B3-7B3EB1B02360}"/>
              </a:ext>
            </a:extLst>
          </p:cNvPr>
          <p:cNvSpPr/>
          <p:nvPr/>
        </p:nvSpPr>
        <p:spPr>
          <a:xfrm>
            <a:off x="8156350" y="2960001"/>
            <a:ext cx="274320" cy="27432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4454BD-ACFF-B445-81C5-416EF4A1AECF}"/>
              </a:ext>
            </a:extLst>
          </p:cNvPr>
          <p:cNvCxnSpPr>
            <a:stCxn id="21" idx="2"/>
            <a:endCxn id="21" idx="6"/>
          </p:cNvCxnSpPr>
          <p:nvPr/>
        </p:nvCxnSpPr>
        <p:spPr>
          <a:xfrm>
            <a:off x="8156350" y="3097161"/>
            <a:ext cx="2743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5AB8099-FFF8-C040-A5A6-D83263FD07E7}"/>
                  </a:ext>
                </a:extLst>
              </p:cNvPr>
              <p:cNvSpPr txBox="1"/>
              <p:nvPr/>
            </p:nvSpPr>
            <p:spPr>
              <a:xfrm>
                <a:off x="9983464" y="1190469"/>
                <a:ext cx="4700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5AB8099-FFF8-C040-A5A6-D83263FD0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3464" y="1190469"/>
                <a:ext cx="4700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5AC35F6-DC4B-FA40-8072-1079108B94CD}"/>
                  </a:ext>
                </a:extLst>
              </p:cNvPr>
              <p:cNvSpPr txBox="1"/>
              <p:nvPr/>
            </p:nvSpPr>
            <p:spPr>
              <a:xfrm>
                <a:off x="4454819" y="1908651"/>
                <a:ext cx="4700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5AC35F6-DC4B-FA40-8072-1079108B9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819" y="1908651"/>
                <a:ext cx="47000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10BFFBA-1C64-B342-B050-149E1A9452FD}"/>
              </a:ext>
            </a:extLst>
          </p:cNvPr>
          <p:cNvCxnSpPr>
            <a:cxnSpLocks/>
          </p:cNvCxnSpPr>
          <p:nvPr/>
        </p:nvCxnSpPr>
        <p:spPr>
          <a:xfrm rot="10800000" flipH="1">
            <a:off x="4490943" y="1158725"/>
            <a:ext cx="811377" cy="821209"/>
          </a:xfrm>
          <a:prstGeom prst="straightConnector1">
            <a:avLst/>
          </a:prstGeom>
          <a:ln w="31750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9254F06-9B5F-C44B-B96F-76CF83024DE5}"/>
              </a:ext>
            </a:extLst>
          </p:cNvPr>
          <p:cNvCxnSpPr>
            <a:cxnSpLocks/>
          </p:cNvCxnSpPr>
          <p:nvPr/>
        </p:nvCxnSpPr>
        <p:spPr>
          <a:xfrm flipH="1">
            <a:off x="9172087" y="1393296"/>
            <a:ext cx="811377" cy="821209"/>
          </a:xfrm>
          <a:prstGeom prst="straightConnector1">
            <a:avLst/>
          </a:prstGeom>
          <a:ln w="31750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AE4A0E9-4064-5D4D-BE02-613E6F7B4A0F}"/>
                  </a:ext>
                </a:extLst>
              </p:cNvPr>
              <p:cNvSpPr txBox="1"/>
              <p:nvPr/>
            </p:nvSpPr>
            <p:spPr>
              <a:xfrm>
                <a:off x="9120013" y="1285633"/>
                <a:ext cx="6624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AE4A0E9-4064-5D4D-BE02-613E6F7B4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013" y="1285633"/>
                <a:ext cx="662489" cy="523220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C764DD-02B8-164F-B3E8-512725006F53}"/>
                  </a:ext>
                </a:extLst>
              </p:cNvPr>
              <p:cNvSpPr txBox="1"/>
              <p:nvPr/>
            </p:nvSpPr>
            <p:spPr>
              <a:xfrm>
                <a:off x="4416442" y="1099655"/>
                <a:ext cx="6624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C764DD-02B8-164F-B3E8-512725006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442" y="1099655"/>
                <a:ext cx="66248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425303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B77D468-334E-4047-907D-BC2E5FBA160A}"/>
              </a:ext>
            </a:extLst>
          </p:cNvPr>
          <p:cNvSpPr/>
          <p:nvPr/>
        </p:nvSpPr>
        <p:spPr>
          <a:xfrm rot="5400000">
            <a:off x="449021" y="3093082"/>
            <a:ext cx="3200400" cy="32004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82C987-9A29-2C4E-89DC-9D13880CFDBF}"/>
              </a:ext>
            </a:extLst>
          </p:cNvPr>
          <p:cNvSpPr txBox="1"/>
          <p:nvPr/>
        </p:nvSpPr>
        <p:spPr>
          <a:xfrm rot="5400000">
            <a:off x="3105845" y="5456360"/>
            <a:ext cx="38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Book Antiqua" pitchFamily="18" charset="0"/>
              </a:rPr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5D36DA-2179-9549-9619-456E30181823}"/>
              </a:ext>
            </a:extLst>
          </p:cNvPr>
          <p:cNvSpPr txBox="1"/>
          <p:nvPr/>
        </p:nvSpPr>
        <p:spPr>
          <a:xfrm rot="5400000">
            <a:off x="2746335" y="5754053"/>
            <a:ext cx="38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Book Antiqua" pitchFamily="18" charset="0"/>
              </a:rPr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ED7B7D-345B-A14D-9E8A-C5AA41172A41}"/>
              </a:ext>
            </a:extLst>
          </p:cNvPr>
          <p:cNvSpPr txBox="1"/>
          <p:nvPr/>
        </p:nvSpPr>
        <p:spPr>
          <a:xfrm rot="5400000">
            <a:off x="2311177" y="5944553"/>
            <a:ext cx="38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Book Antiqua" pitchFamily="18" charset="0"/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D6920D-0EDB-5140-8EE1-FD52482F0309}"/>
              </a:ext>
            </a:extLst>
          </p:cNvPr>
          <p:cNvSpPr txBox="1"/>
          <p:nvPr/>
        </p:nvSpPr>
        <p:spPr>
          <a:xfrm rot="5400000">
            <a:off x="3345575" y="5115983"/>
            <a:ext cx="38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Book Antiqua" pitchFamily="18" charset="0"/>
              </a:rPr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1433C3-8137-AB4B-A531-ED0DB0F719C1}"/>
              </a:ext>
            </a:extLst>
          </p:cNvPr>
          <p:cNvSpPr txBox="1"/>
          <p:nvPr/>
        </p:nvSpPr>
        <p:spPr>
          <a:xfrm rot="5400000">
            <a:off x="435039" y="5218349"/>
            <a:ext cx="38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Book Antiqua" pitchFamily="18" charset="0"/>
              </a:rPr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D0BEA6-3D9E-B045-B1E5-D7FBC02106CD}"/>
              </a:ext>
            </a:extLst>
          </p:cNvPr>
          <p:cNvSpPr txBox="1"/>
          <p:nvPr/>
        </p:nvSpPr>
        <p:spPr>
          <a:xfrm rot="5400000">
            <a:off x="730934" y="5595563"/>
            <a:ext cx="38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Book Antiqua" pitchFamily="18" charset="0"/>
              </a:rPr>
              <a:t>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44CE05-F72C-2E4D-9DCA-EC123014B358}"/>
              </a:ext>
            </a:extLst>
          </p:cNvPr>
          <p:cNvSpPr txBox="1"/>
          <p:nvPr/>
        </p:nvSpPr>
        <p:spPr>
          <a:xfrm rot="5400000">
            <a:off x="1695857" y="5981417"/>
            <a:ext cx="38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Book Antiqua" pitchFamily="18" charset="0"/>
              </a:rPr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7EF793-913B-594F-B056-7CA9F83DED4B}"/>
              </a:ext>
            </a:extLst>
          </p:cNvPr>
          <p:cNvSpPr txBox="1"/>
          <p:nvPr/>
        </p:nvSpPr>
        <p:spPr>
          <a:xfrm rot="5400000">
            <a:off x="1186647" y="5885806"/>
            <a:ext cx="38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Book Antiqua" pitchFamily="18" charset="0"/>
              </a:rPr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676D4E-DCCA-0D4A-8AF0-C8F23CE145A8}"/>
              </a:ext>
            </a:extLst>
          </p:cNvPr>
          <p:cNvSpPr txBox="1"/>
          <p:nvPr/>
        </p:nvSpPr>
        <p:spPr>
          <a:xfrm>
            <a:off x="992601" y="4872978"/>
            <a:ext cx="2140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ook Antiqua" pitchFamily="18" charset="0"/>
              </a:rPr>
              <a:t>Conductor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E421A98-6AAA-2B4B-80B3-4DAB3F80AA22}"/>
              </a:ext>
            </a:extLst>
          </p:cNvPr>
          <p:cNvGrpSpPr/>
          <p:nvPr/>
        </p:nvGrpSpPr>
        <p:grpSpPr>
          <a:xfrm rot="21109127">
            <a:off x="2024608" y="2469701"/>
            <a:ext cx="1483803" cy="1178939"/>
            <a:chOff x="3744744" y="2336228"/>
            <a:chExt cx="1483803" cy="117893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5863479-57AB-FD4B-9B1E-265559E8948F}"/>
                </a:ext>
              </a:extLst>
            </p:cNvPr>
            <p:cNvSpPr txBox="1"/>
            <p:nvPr/>
          </p:nvSpPr>
          <p:spPr>
            <a:xfrm rot="2785044">
              <a:off x="4622549" y="2850030"/>
              <a:ext cx="381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rgbClr val="FF0000"/>
                  </a:solidFill>
                  <a:latin typeface="Book Antiqua" pitchFamily="18" charset="0"/>
                </a:rPr>
                <a:t>-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6A8224-E6DE-3E49-8C45-ED08B480471A}"/>
                </a:ext>
              </a:extLst>
            </p:cNvPr>
            <p:cNvSpPr txBox="1"/>
            <p:nvPr/>
          </p:nvSpPr>
          <p:spPr>
            <a:xfrm rot="2506162" flipH="1">
              <a:off x="4371750" y="2684170"/>
              <a:ext cx="4980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rgbClr val="FF0000"/>
                  </a:solidFill>
                  <a:latin typeface="Book Antiqua" pitchFamily="18" charset="0"/>
                </a:rPr>
                <a:t>-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8827146-DA50-8943-85D9-E92C34762531}"/>
                </a:ext>
              </a:extLst>
            </p:cNvPr>
            <p:cNvSpPr txBox="1"/>
            <p:nvPr/>
          </p:nvSpPr>
          <p:spPr>
            <a:xfrm rot="1652015">
              <a:off x="4062412" y="2452488"/>
              <a:ext cx="381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rgbClr val="FF0000"/>
                  </a:solidFill>
                  <a:latin typeface="Book Antiqua" pitchFamily="18" charset="0"/>
                </a:rPr>
                <a:t>-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1CD91D6-78CA-B843-8CCB-6AD084CB92C5}"/>
                </a:ext>
              </a:extLst>
            </p:cNvPr>
            <p:cNvSpPr txBox="1"/>
            <p:nvPr/>
          </p:nvSpPr>
          <p:spPr>
            <a:xfrm rot="666405">
              <a:off x="3744744" y="2336228"/>
              <a:ext cx="381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rgbClr val="FF0000"/>
                  </a:solidFill>
                  <a:latin typeface="Book Antiqua" pitchFamily="18" charset="0"/>
                </a:rPr>
                <a:t>-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38CCCAA-D9F7-344C-86BF-C51DF6301DFE}"/>
              </a:ext>
            </a:extLst>
          </p:cNvPr>
          <p:cNvGrpSpPr/>
          <p:nvPr/>
        </p:nvGrpSpPr>
        <p:grpSpPr>
          <a:xfrm>
            <a:off x="1879380" y="0"/>
            <a:ext cx="286711" cy="2892927"/>
            <a:chOff x="4170220" y="228600"/>
            <a:chExt cx="273827" cy="3557705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5BF00B1-2AA9-0541-BAAF-FC8233FEEFE8}"/>
                </a:ext>
              </a:extLst>
            </p:cNvPr>
            <p:cNvSpPr/>
            <p:nvPr/>
          </p:nvSpPr>
          <p:spPr>
            <a:xfrm rot="5400000">
              <a:off x="4114626" y="3456884"/>
              <a:ext cx="385015" cy="27382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b="1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077638F-4A11-934A-96DA-175D19A2E39D}"/>
                </a:ext>
              </a:extLst>
            </p:cNvPr>
            <p:cNvSpPr/>
            <p:nvPr/>
          </p:nvSpPr>
          <p:spPr>
            <a:xfrm rot="5400000">
              <a:off x="2705100" y="1790700"/>
              <a:ext cx="3200400" cy="76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C2C16C00-3BD0-B343-8A8A-79D047BC0834}"/>
                </a:ext>
              </a:extLst>
            </p:cNvPr>
            <p:cNvSpPr/>
            <p:nvPr/>
          </p:nvSpPr>
          <p:spPr>
            <a:xfrm rot="5400000">
              <a:off x="3886200" y="555008"/>
              <a:ext cx="838200" cy="228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867B222-E418-3F40-8F44-D97DB6E1D5B8}"/>
              </a:ext>
            </a:extLst>
          </p:cNvPr>
          <p:cNvSpPr txBox="1"/>
          <p:nvPr/>
        </p:nvSpPr>
        <p:spPr>
          <a:xfrm rot="5400000">
            <a:off x="1777200" y="2307198"/>
            <a:ext cx="487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Book Antiqua" pitchFamily="18" charset="0"/>
              </a:rPr>
              <a:t>+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7049CBC-9917-F340-B2CA-02F8B8A3B8C0}"/>
              </a:ext>
            </a:extLst>
          </p:cNvPr>
          <p:cNvGrpSpPr/>
          <p:nvPr/>
        </p:nvGrpSpPr>
        <p:grpSpPr>
          <a:xfrm rot="269878" flipH="1">
            <a:off x="534042" y="2525234"/>
            <a:ext cx="1483803" cy="1119801"/>
            <a:chOff x="3744744" y="2336228"/>
            <a:chExt cx="1483803" cy="111980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58815A8-01E2-5C4D-9796-F99F21DC178A}"/>
                </a:ext>
              </a:extLst>
            </p:cNvPr>
            <p:cNvSpPr txBox="1"/>
            <p:nvPr/>
          </p:nvSpPr>
          <p:spPr>
            <a:xfrm rot="2785044">
              <a:off x="4622549" y="2850030"/>
              <a:ext cx="381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rgbClr val="FF0000"/>
                  </a:solidFill>
                  <a:latin typeface="Book Antiqua" pitchFamily="18" charset="0"/>
                </a:rPr>
                <a:t>-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230E4B6-E162-4C44-80AE-DD8B9EBD001F}"/>
                </a:ext>
              </a:extLst>
            </p:cNvPr>
            <p:cNvSpPr txBox="1"/>
            <p:nvPr/>
          </p:nvSpPr>
          <p:spPr>
            <a:xfrm rot="2506162" flipH="1">
              <a:off x="4292461" y="2601136"/>
              <a:ext cx="4980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rgbClr val="FF0000"/>
                  </a:solidFill>
                  <a:latin typeface="Book Antiqua" pitchFamily="18" charset="0"/>
                </a:rPr>
                <a:t>-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53D601E-8E96-8743-871B-F4781AB12876}"/>
                </a:ext>
              </a:extLst>
            </p:cNvPr>
            <p:cNvSpPr txBox="1"/>
            <p:nvPr/>
          </p:nvSpPr>
          <p:spPr>
            <a:xfrm rot="1652015">
              <a:off x="4062412" y="2452488"/>
              <a:ext cx="381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rgbClr val="FF0000"/>
                  </a:solidFill>
                  <a:latin typeface="Book Antiqua" pitchFamily="18" charset="0"/>
                </a:rPr>
                <a:t>-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3AA4F34-D9A8-A144-BD73-A401A29775C4}"/>
                </a:ext>
              </a:extLst>
            </p:cNvPr>
            <p:cNvSpPr txBox="1"/>
            <p:nvPr/>
          </p:nvSpPr>
          <p:spPr>
            <a:xfrm rot="666405">
              <a:off x="3744744" y="2336228"/>
              <a:ext cx="381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rgbClr val="FF0000"/>
                  </a:solidFill>
                  <a:latin typeface="Book Antiqua" pitchFamily="18" charset="0"/>
                </a:rPr>
                <a:t>-</a:t>
              </a:r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40D84F9F-612E-2A4A-80F8-B2B8A5AD178E}"/>
              </a:ext>
            </a:extLst>
          </p:cNvPr>
          <p:cNvSpPr/>
          <p:nvPr/>
        </p:nvSpPr>
        <p:spPr>
          <a:xfrm rot="5400000">
            <a:off x="6420794" y="3056218"/>
            <a:ext cx="3200400" cy="32004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F077DE-B7BB-4446-97F1-FB32C72E0FF1}"/>
              </a:ext>
            </a:extLst>
          </p:cNvPr>
          <p:cNvSpPr txBox="1"/>
          <p:nvPr/>
        </p:nvSpPr>
        <p:spPr>
          <a:xfrm rot="5400000">
            <a:off x="9077618" y="5419496"/>
            <a:ext cx="38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Book Antiqua" pitchFamily="18" charset="0"/>
              </a:rPr>
              <a:t>+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C7F372-C527-3746-9838-DCEF49106F04}"/>
              </a:ext>
            </a:extLst>
          </p:cNvPr>
          <p:cNvSpPr txBox="1"/>
          <p:nvPr/>
        </p:nvSpPr>
        <p:spPr>
          <a:xfrm rot="5400000">
            <a:off x="8718108" y="5717189"/>
            <a:ext cx="38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Book Antiqua" pitchFamily="18" charset="0"/>
              </a:rPr>
              <a:t>+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03E8B6-B66C-9E4E-A536-CC69FBC9DDB2}"/>
              </a:ext>
            </a:extLst>
          </p:cNvPr>
          <p:cNvSpPr txBox="1"/>
          <p:nvPr/>
        </p:nvSpPr>
        <p:spPr>
          <a:xfrm rot="5400000">
            <a:off x="8282950" y="5907689"/>
            <a:ext cx="38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Book Antiqua" pitchFamily="18" charset="0"/>
              </a:rPr>
              <a:t>+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31F827-04B7-FD45-9C12-2008809A315A}"/>
              </a:ext>
            </a:extLst>
          </p:cNvPr>
          <p:cNvSpPr txBox="1"/>
          <p:nvPr/>
        </p:nvSpPr>
        <p:spPr>
          <a:xfrm rot="5400000">
            <a:off x="9317348" y="5079119"/>
            <a:ext cx="38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Book Antiqua" pitchFamily="18" charset="0"/>
              </a:rPr>
              <a:t>+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8848F2-EC29-2D44-847A-34DC1C451978}"/>
              </a:ext>
            </a:extLst>
          </p:cNvPr>
          <p:cNvSpPr txBox="1"/>
          <p:nvPr/>
        </p:nvSpPr>
        <p:spPr>
          <a:xfrm rot="5400000">
            <a:off x="6406812" y="5181485"/>
            <a:ext cx="38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Book Antiqua" pitchFamily="18" charset="0"/>
              </a:rPr>
              <a:t>+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46A3B0-A916-CE4F-B089-216A2AFA3881}"/>
              </a:ext>
            </a:extLst>
          </p:cNvPr>
          <p:cNvSpPr txBox="1"/>
          <p:nvPr/>
        </p:nvSpPr>
        <p:spPr>
          <a:xfrm rot="5400000">
            <a:off x="6702707" y="5558699"/>
            <a:ext cx="38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Book Antiqua" pitchFamily="18" charset="0"/>
              </a:rPr>
              <a:t>+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A3C25C6-C646-8F4C-970B-FD5B449ACF31}"/>
              </a:ext>
            </a:extLst>
          </p:cNvPr>
          <p:cNvSpPr txBox="1"/>
          <p:nvPr/>
        </p:nvSpPr>
        <p:spPr>
          <a:xfrm rot="5400000">
            <a:off x="7667630" y="5944553"/>
            <a:ext cx="38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Book Antiqua" pitchFamily="18" charset="0"/>
              </a:rPr>
              <a:t>+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52CDB3-F771-A94A-929B-606C9DBB8606}"/>
              </a:ext>
            </a:extLst>
          </p:cNvPr>
          <p:cNvSpPr txBox="1"/>
          <p:nvPr/>
        </p:nvSpPr>
        <p:spPr>
          <a:xfrm rot="5400000">
            <a:off x="7158420" y="5848942"/>
            <a:ext cx="38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Book Antiqua" pitchFamily="18" charset="0"/>
              </a:rPr>
              <a:t>+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6694BC-43A6-3244-B5FB-34C20BBBE287}"/>
              </a:ext>
            </a:extLst>
          </p:cNvPr>
          <p:cNvSpPr txBox="1"/>
          <p:nvPr/>
        </p:nvSpPr>
        <p:spPr>
          <a:xfrm>
            <a:off x="6964374" y="4836114"/>
            <a:ext cx="2140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ook Antiqua" pitchFamily="18" charset="0"/>
              </a:rPr>
              <a:t>Conductor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6AB772A-2DB3-EA44-A043-1112A205E3AF}"/>
              </a:ext>
            </a:extLst>
          </p:cNvPr>
          <p:cNvGrpSpPr/>
          <p:nvPr/>
        </p:nvGrpSpPr>
        <p:grpSpPr>
          <a:xfrm rot="21109127">
            <a:off x="7996381" y="2432837"/>
            <a:ext cx="1483803" cy="1178939"/>
            <a:chOff x="3744744" y="2336228"/>
            <a:chExt cx="1483803" cy="117893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63B6419-6590-CE46-B5BD-94EDCC00753B}"/>
                </a:ext>
              </a:extLst>
            </p:cNvPr>
            <p:cNvSpPr txBox="1"/>
            <p:nvPr/>
          </p:nvSpPr>
          <p:spPr>
            <a:xfrm rot="2785044">
              <a:off x="4622549" y="2850030"/>
              <a:ext cx="381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rgbClr val="FF0000"/>
                  </a:solidFill>
                  <a:latin typeface="Book Antiqua" pitchFamily="18" charset="0"/>
                </a:rPr>
                <a:t>-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6AF4E21-AB98-864A-B3DB-2A23BF0B2B44}"/>
                </a:ext>
              </a:extLst>
            </p:cNvPr>
            <p:cNvSpPr txBox="1"/>
            <p:nvPr/>
          </p:nvSpPr>
          <p:spPr>
            <a:xfrm rot="2506162" flipH="1">
              <a:off x="4371750" y="2684170"/>
              <a:ext cx="4980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rgbClr val="FF0000"/>
                  </a:solidFill>
                  <a:latin typeface="Book Antiqua" pitchFamily="18" charset="0"/>
                </a:rPr>
                <a:t>-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3BD24E2-2EEF-7F46-B615-92AB267B7C41}"/>
                </a:ext>
              </a:extLst>
            </p:cNvPr>
            <p:cNvSpPr txBox="1"/>
            <p:nvPr/>
          </p:nvSpPr>
          <p:spPr>
            <a:xfrm rot="1652015">
              <a:off x="4062412" y="2452488"/>
              <a:ext cx="381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rgbClr val="FF0000"/>
                  </a:solidFill>
                  <a:latin typeface="Book Antiqua" pitchFamily="18" charset="0"/>
                </a:rPr>
                <a:t>-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C0F62D-6912-B649-B3E7-26B3010E9CC0}"/>
                </a:ext>
              </a:extLst>
            </p:cNvPr>
            <p:cNvSpPr txBox="1"/>
            <p:nvPr/>
          </p:nvSpPr>
          <p:spPr>
            <a:xfrm rot="666405">
              <a:off x="3744744" y="2336228"/>
              <a:ext cx="381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rgbClr val="FF0000"/>
                  </a:solidFill>
                  <a:latin typeface="Book Antiqua" pitchFamily="18" charset="0"/>
                </a:rPr>
                <a:t>-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B78CE84-E989-5544-ACDF-C56B9A302ED4}"/>
              </a:ext>
            </a:extLst>
          </p:cNvPr>
          <p:cNvGrpSpPr/>
          <p:nvPr/>
        </p:nvGrpSpPr>
        <p:grpSpPr>
          <a:xfrm>
            <a:off x="7851153" y="-36864"/>
            <a:ext cx="286711" cy="2892927"/>
            <a:chOff x="4170220" y="228600"/>
            <a:chExt cx="273827" cy="355770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4526C67-87F2-5942-BAFF-7F50676A8114}"/>
                </a:ext>
              </a:extLst>
            </p:cNvPr>
            <p:cNvSpPr/>
            <p:nvPr/>
          </p:nvSpPr>
          <p:spPr>
            <a:xfrm rot="5400000">
              <a:off x="4114626" y="3456884"/>
              <a:ext cx="385015" cy="27382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b="1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847EECC-8B5F-7F47-A57D-848AB00AEA04}"/>
                </a:ext>
              </a:extLst>
            </p:cNvPr>
            <p:cNvSpPr/>
            <p:nvPr/>
          </p:nvSpPr>
          <p:spPr>
            <a:xfrm rot="5400000">
              <a:off x="2705100" y="1790700"/>
              <a:ext cx="3200400" cy="76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D8C95A6A-9550-AE4D-B9CD-04A9200275CB}"/>
                </a:ext>
              </a:extLst>
            </p:cNvPr>
            <p:cNvSpPr/>
            <p:nvPr/>
          </p:nvSpPr>
          <p:spPr>
            <a:xfrm rot="5400000">
              <a:off x="3886200" y="555008"/>
              <a:ext cx="838200" cy="228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17F2F2E5-2396-4E49-87FA-56AE08110320}"/>
              </a:ext>
            </a:extLst>
          </p:cNvPr>
          <p:cNvSpPr txBox="1"/>
          <p:nvPr/>
        </p:nvSpPr>
        <p:spPr>
          <a:xfrm rot="5400000">
            <a:off x="7748973" y="2270334"/>
            <a:ext cx="487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Book Antiqua" pitchFamily="18" charset="0"/>
              </a:rPr>
              <a:t>+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A943733-0A06-0244-9818-C21CB40AC0FB}"/>
              </a:ext>
            </a:extLst>
          </p:cNvPr>
          <p:cNvGrpSpPr/>
          <p:nvPr/>
        </p:nvGrpSpPr>
        <p:grpSpPr>
          <a:xfrm rot="269878" flipH="1">
            <a:off x="6505815" y="2488370"/>
            <a:ext cx="1483803" cy="1119801"/>
            <a:chOff x="3744744" y="2336228"/>
            <a:chExt cx="1483803" cy="1119801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87CDF89-DA39-D84F-87F5-B343DEE48C0E}"/>
                </a:ext>
              </a:extLst>
            </p:cNvPr>
            <p:cNvSpPr txBox="1"/>
            <p:nvPr/>
          </p:nvSpPr>
          <p:spPr>
            <a:xfrm rot="2785044">
              <a:off x="4622549" y="2850030"/>
              <a:ext cx="381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rgbClr val="FF0000"/>
                  </a:solidFill>
                  <a:latin typeface="Book Antiqua" pitchFamily="18" charset="0"/>
                </a:rPr>
                <a:t>-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05A56F4-EFE9-1C41-A4C8-82DE6ED480E4}"/>
                </a:ext>
              </a:extLst>
            </p:cNvPr>
            <p:cNvSpPr txBox="1"/>
            <p:nvPr/>
          </p:nvSpPr>
          <p:spPr>
            <a:xfrm rot="2506162" flipH="1">
              <a:off x="4292461" y="2601136"/>
              <a:ext cx="4980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rgbClr val="FF0000"/>
                  </a:solidFill>
                  <a:latin typeface="Book Antiqua" pitchFamily="18" charset="0"/>
                </a:rPr>
                <a:t>-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C4B3350-F905-6B46-8419-2268955F7AB6}"/>
                </a:ext>
              </a:extLst>
            </p:cNvPr>
            <p:cNvSpPr txBox="1"/>
            <p:nvPr/>
          </p:nvSpPr>
          <p:spPr>
            <a:xfrm rot="1652015">
              <a:off x="4062412" y="2452488"/>
              <a:ext cx="381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rgbClr val="FF0000"/>
                  </a:solidFill>
                  <a:latin typeface="Book Antiqua" pitchFamily="18" charset="0"/>
                </a:rPr>
                <a:t>-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FA02764-BAC5-124E-BA73-B90A87BE56BD}"/>
                </a:ext>
              </a:extLst>
            </p:cNvPr>
            <p:cNvSpPr txBox="1"/>
            <p:nvPr/>
          </p:nvSpPr>
          <p:spPr>
            <a:xfrm rot="666405">
              <a:off x="3744744" y="2336228"/>
              <a:ext cx="381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rgbClr val="FF0000"/>
                  </a:solidFill>
                  <a:latin typeface="Book Antiqua" pitchFamily="18" charset="0"/>
                </a:rPr>
                <a:t>-</a:t>
              </a:r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BA43921-BD06-D844-A503-39BB0E066DA3}"/>
              </a:ext>
            </a:extLst>
          </p:cNvPr>
          <p:cNvCxnSpPr/>
          <p:nvPr/>
        </p:nvCxnSpPr>
        <p:spPr>
          <a:xfrm flipH="1">
            <a:off x="8032481" y="2728381"/>
            <a:ext cx="0" cy="4407205"/>
          </a:xfrm>
          <a:prstGeom prst="line">
            <a:avLst/>
          </a:prstGeom>
          <a:ln w="3810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3733B17-A9FB-A741-A29B-C5951B42FF63}"/>
              </a:ext>
            </a:extLst>
          </p:cNvPr>
          <p:cNvCxnSpPr>
            <a:cxnSpLocks/>
          </p:cNvCxnSpPr>
          <p:nvPr/>
        </p:nvCxnSpPr>
        <p:spPr>
          <a:xfrm>
            <a:off x="8045641" y="2724389"/>
            <a:ext cx="365053" cy="4396092"/>
          </a:xfrm>
          <a:prstGeom prst="line">
            <a:avLst/>
          </a:prstGeom>
          <a:ln w="3810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8ECD261-3828-3341-8EC5-062C35F387F8}"/>
              </a:ext>
            </a:extLst>
          </p:cNvPr>
          <p:cNvCxnSpPr>
            <a:cxnSpLocks/>
          </p:cNvCxnSpPr>
          <p:nvPr/>
        </p:nvCxnSpPr>
        <p:spPr>
          <a:xfrm flipH="1">
            <a:off x="7705991" y="2829832"/>
            <a:ext cx="269006" cy="4359229"/>
          </a:xfrm>
          <a:prstGeom prst="line">
            <a:avLst/>
          </a:prstGeom>
          <a:ln w="3810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Arc 71">
            <a:extLst>
              <a:ext uri="{FF2B5EF4-FFF2-40B4-BE49-F238E27FC236}">
                <a16:creationId xmlns:a16="http://schemas.microsoft.com/office/drawing/2014/main" id="{16E5351F-49BC-3E4F-8940-F4C4EE0FB728}"/>
              </a:ext>
            </a:extLst>
          </p:cNvPr>
          <p:cNvSpPr/>
          <p:nvPr/>
        </p:nvSpPr>
        <p:spPr>
          <a:xfrm>
            <a:off x="6357791" y="1851660"/>
            <a:ext cx="1527217" cy="5109862"/>
          </a:xfrm>
          <a:prstGeom prst="arc">
            <a:avLst>
              <a:gd name="adj1" fmla="val 17681272"/>
              <a:gd name="adj2" fmla="val 4416805"/>
            </a:avLst>
          </a:prstGeom>
          <a:ln w="38100">
            <a:solidFill>
              <a:srgbClr val="C00000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08F15CD-530F-F04D-B9BE-C005367A68CA}"/>
              </a:ext>
            </a:extLst>
          </p:cNvPr>
          <p:cNvCxnSpPr/>
          <p:nvPr/>
        </p:nvCxnSpPr>
        <p:spPr>
          <a:xfrm flipV="1">
            <a:off x="8003256" y="3101938"/>
            <a:ext cx="23753" cy="3150197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Arc 74">
            <a:extLst>
              <a:ext uri="{FF2B5EF4-FFF2-40B4-BE49-F238E27FC236}">
                <a16:creationId xmlns:a16="http://schemas.microsoft.com/office/drawing/2014/main" id="{8E9B2B35-D8E5-B840-B66E-D7262480F79F}"/>
              </a:ext>
            </a:extLst>
          </p:cNvPr>
          <p:cNvSpPr/>
          <p:nvPr/>
        </p:nvSpPr>
        <p:spPr>
          <a:xfrm flipH="1">
            <a:off x="8132416" y="1851660"/>
            <a:ext cx="1527217" cy="5109862"/>
          </a:xfrm>
          <a:prstGeom prst="arc">
            <a:avLst>
              <a:gd name="adj1" fmla="val 17681272"/>
              <a:gd name="adj2" fmla="val 4416805"/>
            </a:avLst>
          </a:prstGeom>
          <a:ln w="38100">
            <a:solidFill>
              <a:srgbClr val="C00000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0684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5943600" y="2477264"/>
            <a:ext cx="2514600" cy="22855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grpSp>
        <p:nvGrpSpPr>
          <p:cNvPr id="1027" name="Group 3"/>
          <p:cNvGrpSpPr>
            <a:grpSpLocks/>
          </p:cNvGrpSpPr>
          <p:nvPr/>
        </p:nvGrpSpPr>
        <p:grpSpPr bwMode="auto">
          <a:xfrm>
            <a:off x="1790700" y="1352971"/>
            <a:ext cx="1600200" cy="1142790"/>
            <a:chOff x="4860" y="1620"/>
            <a:chExt cx="2520" cy="1800"/>
          </a:xfrm>
        </p:grpSpPr>
        <p:sp>
          <p:nvSpPr>
            <p:cNvPr id="1028" name="Line 4"/>
            <p:cNvSpPr>
              <a:spLocks noChangeShapeType="1"/>
            </p:cNvSpPr>
            <p:nvPr/>
          </p:nvSpPr>
          <p:spPr bwMode="auto">
            <a:xfrm>
              <a:off x="4860" y="1620"/>
              <a:ext cx="540" cy="1800"/>
            </a:xfrm>
            <a:prstGeom prst="line">
              <a:avLst/>
            </a:prstGeom>
            <a:noFill/>
            <a:ln w="38100" cmpd="dbl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1029" name="Line 5"/>
            <p:cNvSpPr>
              <a:spLocks noChangeShapeType="1"/>
            </p:cNvSpPr>
            <p:nvPr/>
          </p:nvSpPr>
          <p:spPr bwMode="auto">
            <a:xfrm>
              <a:off x="5400" y="3420"/>
              <a:ext cx="1440" cy="0"/>
            </a:xfrm>
            <a:prstGeom prst="line">
              <a:avLst/>
            </a:prstGeom>
            <a:noFill/>
            <a:ln w="38100" cmpd="dbl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1030" name="Line 6"/>
            <p:cNvSpPr>
              <a:spLocks noChangeShapeType="1"/>
            </p:cNvSpPr>
            <p:nvPr/>
          </p:nvSpPr>
          <p:spPr bwMode="auto">
            <a:xfrm flipH="1">
              <a:off x="6840" y="1620"/>
              <a:ext cx="540" cy="1800"/>
            </a:xfrm>
            <a:prstGeom prst="line">
              <a:avLst/>
            </a:prstGeom>
            <a:noFill/>
            <a:ln w="38100" cmpd="dbl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</p:grp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1333500" y="2504014"/>
            <a:ext cx="2514600" cy="22855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1032" name="Text Box 8"/>
          <p:cNvSpPr txBox="1">
            <a:spLocks noChangeArrowheads="1"/>
          </p:cNvSpPr>
          <p:nvPr/>
        </p:nvSpPr>
        <p:spPr bwMode="auto">
          <a:xfrm>
            <a:off x="2171700" y="1448284"/>
            <a:ext cx="1562100" cy="704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400" dirty="0">
                <a:latin typeface="Book Antiqua" pitchFamily="18" charset="0"/>
              </a:rPr>
              <a:t>metal               cup</a:t>
            </a:r>
          </a:p>
        </p:txBody>
      </p:sp>
      <p:sp>
        <p:nvSpPr>
          <p:cNvPr id="1033" name="Oval 9"/>
          <p:cNvSpPr>
            <a:spLocks noChangeArrowheads="1"/>
          </p:cNvSpPr>
          <p:nvPr/>
        </p:nvSpPr>
        <p:spPr bwMode="auto">
          <a:xfrm>
            <a:off x="1790700" y="1295198"/>
            <a:ext cx="1600200" cy="114279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grpSp>
        <p:nvGrpSpPr>
          <p:cNvPr id="1037" name="Group 13"/>
          <p:cNvGrpSpPr>
            <a:grpSpLocks/>
          </p:cNvGrpSpPr>
          <p:nvPr/>
        </p:nvGrpSpPr>
        <p:grpSpPr bwMode="auto">
          <a:xfrm>
            <a:off x="3104515" y="1010134"/>
            <a:ext cx="114300" cy="938992"/>
            <a:chOff x="6929" y="1980"/>
            <a:chExt cx="180" cy="1479"/>
          </a:xfrm>
        </p:grpSpPr>
        <p:sp>
          <p:nvSpPr>
            <p:cNvPr id="1038" name="Oval 14"/>
            <p:cNvSpPr>
              <a:spLocks noChangeArrowheads="1"/>
            </p:cNvSpPr>
            <p:nvPr/>
          </p:nvSpPr>
          <p:spPr bwMode="auto">
            <a:xfrm>
              <a:off x="6929" y="3279"/>
              <a:ext cx="180" cy="18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1039" name="Line 15"/>
            <p:cNvSpPr>
              <a:spLocks noChangeShapeType="1"/>
            </p:cNvSpPr>
            <p:nvPr/>
          </p:nvSpPr>
          <p:spPr bwMode="auto">
            <a:xfrm>
              <a:off x="7020" y="1980"/>
              <a:ext cx="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1040" name="Line 16"/>
            <p:cNvSpPr>
              <a:spLocks noChangeShapeType="1"/>
            </p:cNvSpPr>
            <p:nvPr/>
          </p:nvSpPr>
          <p:spPr bwMode="auto">
            <a:xfrm>
              <a:off x="7007" y="2585"/>
              <a:ext cx="0" cy="7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</p:grpSp>
      <p:sp>
        <p:nvSpPr>
          <p:cNvPr id="1041" name="Text Box 17"/>
          <p:cNvSpPr txBox="1">
            <a:spLocks noChangeArrowheads="1"/>
          </p:cNvSpPr>
          <p:nvPr/>
        </p:nvSpPr>
        <p:spPr bwMode="auto">
          <a:xfrm>
            <a:off x="1905000" y="2495761"/>
            <a:ext cx="1600200" cy="228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400" dirty="0">
                <a:latin typeface="Book Antiqua" pitchFamily="18" charset="0"/>
              </a:rPr>
              <a:t>Insulating base</a:t>
            </a:r>
          </a:p>
        </p:txBody>
      </p:sp>
      <p:grpSp>
        <p:nvGrpSpPr>
          <p:cNvPr id="20" name="Group 3"/>
          <p:cNvGrpSpPr>
            <a:grpSpLocks/>
          </p:cNvGrpSpPr>
          <p:nvPr/>
        </p:nvGrpSpPr>
        <p:grpSpPr bwMode="auto">
          <a:xfrm>
            <a:off x="6400800" y="1298925"/>
            <a:ext cx="1600200" cy="1142790"/>
            <a:chOff x="4860" y="1620"/>
            <a:chExt cx="2520" cy="1800"/>
          </a:xfrm>
        </p:grpSpPr>
        <p:sp>
          <p:nvSpPr>
            <p:cNvPr id="21" name="Line 4"/>
            <p:cNvSpPr>
              <a:spLocks noChangeShapeType="1"/>
            </p:cNvSpPr>
            <p:nvPr/>
          </p:nvSpPr>
          <p:spPr bwMode="auto">
            <a:xfrm>
              <a:off x="4860" y="1620"/>
              <a:ext cx="540" cy="1800"/>
            </a:xfrm>
            <a:prstGeom prst="line">
              <a:avLst/>
            </a:prstGeom>
            <a:noFill/>
            <a:ln w="38100" cmpd="dbl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22" name="Line 5"/>
            <p:cNvSpPr>
              <a:spLocks noChangeShapeType="1"/>
            </p:cNvSpPr>
            <p:nvPr/>
          </p:nvSpPr>
          <p:spPr bwMode="auto">
            <a:xfrm>
              <a:off x="5400" y="3420"/>
              <a:ext cx="1440" cy="0"/>
            </a:xfrm>
            <a:prstGeom prst="line">
              <a:avLst/>
            </a:prstGeom>
            <a:noFill/>
            <a:ln w="38100" cmpd="dbl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23" name="Line 6"/>
            <p:cNvSpPr>
              <a:spLocks noChangeShapeType="1"/>
            </p:cNvSpPr>
            <p:nvPr/>
          </p:nvSpPr>
          <p:spPr bwMode="auto">
            <a:xfrm flipH="1">
              <a:off x="6840" y="1620"/>
              <a:ext cx="540" cy="1800"/>
            </a:xfrm>
            <a:prstGeom prst="line">
              <a:avLst/>
            </a:prstGeom>
            <a:noFill/>
            <a:ln w="38100" cmpd="dbl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</p:grpSp>
      <p:sp>
        <p:nvSpPr>
          <p:cNvPr id="25" name="Text Box 8"/>
          <p:cNvSpPr txBox="1">
            <a:spLocks noChangeArrowheads="1"/>
          </p:cNvSpPr>
          <p:nvPr/>
        </p:nvSpPr>
        <p:spPr bwMode="auto">
          <a:xfrm>
            <a:off x="6781800" y="1394238"/>
            <a:ext cx="1562100" cy="704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400" dirty="0">
                <a:latin typeface="Book Antiqua" pitchFamily="18" charset="0"/>
              </a:rPr>
              <a:t>Charged      metal               cup</a:t>
            </a:r>
          </a:p>
        </p:txBody>
      </p:sp>
      <p:sp>
        <p:nvSpPr>
          <p:cNvPr id="26" name="Oval 9"/>
          <p:cNvSpPr>
            <a:spLocks noChangeArrowheads="1"/>
          </p:cNvSpPr>
          <p:nvPr/>
        </p:nvSpPr>
        <p:spPr bwMode="auto">
          <a:xfrm>
            <a:off x="6400800" y="1241152"/>
            <a:ext cx="1600200" cy="114279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31" name="Text Box 17"/>
          <p:cNvSpPr txBox="1">
            <a:spLocks noChangeArrowheads="1"/>
          </p:cNvSpPr>
          <p:nvPr/>
        </p:nvSpPr>
        <p:spPr bwMode="auto">
          <a:xfrm>
            <a:off x="6515100" y="2441715"/>
            <a:ext cx="1600200" cy="228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400" dirty="0">
                <a:latin typeface="Book Antiqua" pitchFamily="18" charset="0"/>
              </a:rPr>
              <a:t>Insulating base</a:t>
            </a:r>
          </a:p>
        </p:txBody>
      </p:sp>
      <p:sp>
        <p:nvSpPr>
          <p:cNvPr id="32" name="Text Box 18"/>
          <p:cNvSpPr txBox="1">
            <a:spLocks noChangeArrowheads="1"/>
          </p:cNvSpPr>
          <p:nvPr/>
        </p:nvSpPr>
        <p:spPr bwMode="auto">
          <a:xfrm>
            <a:off x="8115300" y="1374916"/>
            <a:ext cx="1257300" cy="342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400" dirty="0">
                <a:latin typeface="Book Antiqua" pitchFamily="18" charset="0"/>
              </a:rPr>
              <a:t>No charge  on the inside surface</a:t>
            </a:r>
          </a:p>
        </p:txBody>
      </p:sp>
      <p:sp>
        <p:nvSpPr>
          <p:cNvPr id="33" name="Text Box 19"/>
          <p:cNvSpPr txBox="1">
            <a:spLocks noChangeArrowheads="1"/>
          </p:cNvSpPr>
          <p:nvPr/>
        </p:nvSpPr>
        <p:spPr bwMode="auto">
          <a:xfrm>
            <a:off x="5372100" y="1394239"/>
            <a:ext cx="1257300" cy="342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400" dirty="0">
                <a:latin typeface="Book Antiqua" pitchFamily="18" charset="0"/>
              </a:rPr>
              <a:t>All charges on the outside surface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09601" y="610084"/>
            <a:ext cx="3047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 Antiqua" pitchFamily="18" charset="0"/>
              </a:rPr>
              <a:t>Bring charge  to a metal cup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219700" y="689115"/>
            <a:ext cx="3663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 Antiqua" pitchFamily="18" charset="0"/>
              </a:rPr>
              <a:t>Charges end up at outside surface</a:t>
            </a:r>
          </a:p>
        </p:txBody>
      </p:sp>
      <p:sp>
        <p:nvSpPr>
          <p:cNvPr id="36" name="Freeform 35"/>
          <p:cNvSpPr/>
          <p:nvPr/>
        </p:nvSpPr>
        <p:spPr>
          <a:xfrm>
            <a:off x="7583038" y="1446567"/>
            <a:ext cx="611875" cy="409433"/>
          </a:xfrm>
          <a:custGeom>
            <a:avLst/>
            <a:gdLst>
              <a:gd name="connsiteX0" fmla="*/ 216090 w 611875"/>
              <a:gd name="connsiteY0" fmla="*/ 409433 h 409433"/>
              <a:gd name="connsiteX1" fmla="*/ 65964 w 611875"/>
              <a:gd name="connsiteY1" fmla="*/ 150125 h 409433"/>
              <a:gd name="connsiteX2" fmla="*/ 611875 w 611875"/>
              <a:gd name="connsiteY2" fmla="*/ 0 h 409433"/>
              <a:gd name="connsiteX3" fmla="*/ 611875 w 611875"/>
              <a:gd name="connsiteY3" fmla="*/ 0 h 409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1875" h="409433">
                <a:moveTo>
                  <a:pt x="216090" y="409433"/>
                </a:moveTo>
                <a:cubicBezTo>
                  <a:pt x="108045" y="313898"/>
                  <a:pt x="0" y="218364"/>
                  <a:pt x="65964" y="150125"/>
                </a:cubicBezTo>
                <a:cubicBezTo>
                  <a:pt x="131928" y="81886"/>
                  <a:pt x="611875" y="0"/>
                  <a:pt x="611875" y="0"/>
                </a:cubicBezTo>
                <a:lnTo>
                  <a:pt x="611875" y="0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6210300" y="1908315"/>
            <a:ext cx="3048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7696200" y="1298291"/>
            <a:ext cx="342900" cy="11434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6359856" y="1326011"/>
            <a:ext cx="342900" cy="11434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6701164" y="2469011"/>
            <a:ext cx="10058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20938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5362DA3-7470-CD41-A01B-EC61E09BF3B8}"/>
              </a:ext>
            </a:extLst>
          </p:cNvPr>
          <p:cNvGrpSpPr/>
          <p:nvPr/>
        </p:nvGrpSpPr>
        <p:grpSpPr>
          <a:xfrm rot="5400000">
            <a:off x="1099928" y="2077836"/>
            <a:ext cx="3450609" cy="4336196"/>
            <a:chOff x="3407392" y="989112"/>
            <a:chExt cx="3450609" cy="4336196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E240E73F-B177-3949-8855-1543011E5A6E}"/>
                </a:ext>
              </a:extLst>
            </p:cNvPr>
            <p:cNvSpPr/>
            <p:nvPr/>
          </p:nvSpPr>
          <p:spPr>
            <a:xfrm>
              <a:off x="3429000" y="1524000"/>
              <a:ext cx="3200400" cy="32004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b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2C962D3-1F2A-3A40-8AFD-C5E711B9342C}"/>
                </a:ext>
              </a:extLst>
            </p:cNvPr>
            <p:cNvSpPr/>
            <p:nvPr/>
          </p:nvSpPr>
          <p:spPr>
            <a:xfrm>
              <a:off x="3886200" y="2667000"/>
              <a:ext cx="914400" cy="914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b="1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D870BB5-A87C-3343-B5F7-3CF497B6AB28}"/>
                </a:ext>
              </a:extLst>
            </p:cNvPr>
            <p:cNvSpPr/>
            <p:nvPr/>
          </p:nvSpPr>
          <p:spPr>
            <a:xfrm>
              <a:off x="3407392" y="2971800"/>
              <a:ext cx="54864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b="1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1215B2F-E81F-2D44-9F61-A03AE0A7E9DA}"/>
                </a:ext>
              </a:extLst>
            </p:cNvPr>
            <p:cNvCxnSpPr/>
            <p:nvPr/>
          </p:nvCxnSpPr>
          <p:spPr>
            <a:xfrm>
              <a:off x="3415352" y="2977488"/>
              <a:ext cx="50292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991BB02-03A5-E547-8F14-272670F8D9BF}"/>
                </a:ext>
              </a:extLst>
            </p:cNvPr>
            <p:cNvCxnSpPr/>
            <p:nvPr/>
          </p:nvCxnSpPr>
          <p:spPr>
            <a:xfrm>
              <a:off x="3415352" y="3298208"/>
              <a:ext cx="50292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D571648-A25C-CB4F-81D0-7A4EA00A18EE}"/>
                </a:ext>
              </a:extLst>
            </p:cNvPr>
            <p:cNvSpPr/>
            <p:nvPr/>
          </p:nvSpPr>
          <p:spPr>
            <a:xfrm>
              <a:off x="4572000" y="2971800"/>
              <a:ext cx="274320" cy="27432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b="1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7073EB-8AC4-B044-940D-93898AD55FF7}"/>
                </a:ext>
              </a:extLst>
            </p:cNvPr>
            <p:cNvSpPr txBox="1"/>
            <p:nvPr/>
          </p:nvSpPr>
          <p:spPr>
            <a:xfrm>
              <a:off x="4800601" y="989112"/>
              <a:ext cx="381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rgbClr val="FF0000"/>
                  </a:solidFill>
                  <a:latin typeface="Book Antiqua" pitchFamily="18" charset="0"/>
                </a:rPr>
                <a:t>+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0FA04D7-5945-4048-AE50-179108BE26C8}"/>
                </a:ext>
              </a:extLst>
            </p:cNvPr>
            <p:cNvSpPr txBox="1"/>
            <p:nvPr/>
          </p:nvSpPr>
          <p:spPr>
            <a:xfrm>
              <a:off x="5867401" y="1293912"/>
              <a:ext cx="381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rgbClr val="FF0000"/>
                  </a:solidFill>
                  <a:latin typeface="Book Antiqua" pitchFamily="18" charset="0"/>
                </a:rPr>
                <a:t>+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86F3C7-64EC-B74A-8C05-D530E4E0A3E9}"/>
                </a:ext>
              </a:extLst>
            </p:cNvPr>
            <p:cNvSpPr txBox="1"/>
            <p:nvPr/>
          </p:nvSpPr>
          <p:spPr>
            <a:xfrm>
              <a:off x="6477001" y="1979712"/>
              <a:ext cx="381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rgbClr val="FF0000"/>
                  </a:solidFill>
                  <a:latin typeface="Book Antiqua" pitchFamily="18" charset="0"/>
                </a:rPr>
                <a:t>+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08E0F0D-708B-1245-B3BD-C345E41A230D}"/>
                </a:ext>
              </a:extLst>
            </p:cNvPr>
            <p:cNvSpPr txBox="1"/>
            <p:nvPr/>
          </p:nvSpPr>
          <p:spPr>
            <a:xfrm>
              <a:off x="3505200" y="1522511"/>
              <a:ext cx="381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rgbClr val="FF0000"/>
                  </a:solidFill>
                  <a:latin typeface="Book Antiqua" pitchFamily="18" charset="0"/>
                </a:rPr>
                <a:t>+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4F0A04-1B2D-F140-8048-EBB12C00C5E3}"/>
                </a:ext>
              </a:extLst>
            </p:cNvPr>
            <p:cNvSpPr txBox="1"/>
            <p:nvPr/>
          </p:nvSpPr>
          <p:spPr>
            <a:xfrm>
              <a:off x="3429000" y="3808511"/>
              <a:ext cx="381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rgbClr val="FF0000"/>
                  </a:solidFill>
                  <a:latin typeface="Book Antiqua" pitchFamily="18" charset="0"/>
                </a:rPr>
                <a:t>+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6FE0DD-E9AA-214D-B762-A9824A380CD8}"/>
                </a:ext>
              </a:extLst>
            </p:cNvPr>
            <p:cNvSpPr txBox="1"/>
            <p:nvPr/>
          </p:nvSpPr>
          <p:spPr>
            <a:xfrm>
              <a:off x="4648200" y="4494311"/>
              <a:ext cx="381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rgbClr val="FF0000"/>
                  </a:solidFill>
                  <a:latin typeface="Book Antiqua" pitchFamily="18" charset="0"/>
                </a:rPr>
                <a:t>+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74DEBB-396C-BC4D-95A9-214B4D4D8635}"/>
                </a:ext>
              </a:extLst>
            </p:cNvPr>
            <p:cNvSpPr txBox="1"/>
            <p:nvPr/>
          </p:nvSpPr>
          <p:spPr>
            <a:xfrm>
              <a:off x="5791200" y="4265711"/>
              <a:ext cx="381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rgbClr val="FF0000"/>
                  </a:solidFill>
                  <a:latin typeface="Book Antiqua" pitchFamily="18" charset="0"/>
                </a:rPr>
                <a:t>+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A58B98C-5BE4-A446-B4D3-B718E6EBF82E}"/>
                </a:ext>
              </a:extLst>
            </p:cNvPr>
            <p:cNvSpPr txBox="1"/>
            <p:nvPr/>
          </p:nvSpPr>
          <p:spPr>
            <a:xfrm>
              <a:off x="6477000" y="3351311"/>
              <a:ext cx="381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rgbClr val="FF0000"/>
                  </a:solidFill>
                  <a:latin typeface="Book Antiqua" pitchFamily="18" charset="0"/>
                </a:rPr>
                <a:t>+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CDEFE27-13D9-D241-96EE-361171BF9102}"/>
              </a:ext>
            </a:extLst>
          </p:cNvPr>
          <p:cNvSpPr txBox="1"/>
          <p:nvPr/>
        </p:nvSpPr>
        <p:spPr>
          <a:xfrm>
            <a:off x="1801622" y="4270759"/>
            <a:ext cx="2140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ook Antiqua" pitchFamily="18" charset="0"/>
              </a:rPr>
              <a:t>Conductor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BD55FA8-D443-A34C-9AF0-8FD2FF8A79B6}"/>
              </a:ext>
            </a:extLst>
          </p:cNvPr>
          <p:cNvCxnSpPr/>
          <p:nvPr/>
        </p:nvCxnSpPr>
        <p:spPr>
          <a:xfrm flipV="1">
            <a:off x="2878090" y="492083"/>
            <a:ext cx="0" cy="31931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D28919F6-4571-5D42-A2A6-79BF8C757AF4}"/>
              </a:ext>
            </a:extLst>
          </p:cNvPr>
          <p:cNvSpPr/>
          <p:nvPr/>
        </p:nvSpPr>
        <p:spPr>
          <a:xfrm rot="5400000">
            <a:off x="6775586" y="3013089"/>
            <a:ext cx="274320" cy="27432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089EF1-5B6F-AE45-858E-1E554F7B66C9}"/>
              </a:ext>
            </a:extLst>
          </p:cNvPr>
          <p:cNvCxnSpPr/>
          <p:nvPr/>
        </p:nvCxnSpPr>
        <p:spPr>
          <a:xfrm flipV="1">
            <a:off x="6902856" y="-180065"/>
            <a:ext cx="0" cy="31931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4BCFD02-947F-094B-9572-3CE2B29AB8AF}"/>
              </a:ext>
            </a:extLst>
          </p:cNvPr>
          <p:cNvSpPr>
            <a:spLocks noChangeAspect="1"/>
          </p:cNvSpPr>
          <p:nvPr/>
        </p:nvSpPr>
        <p:spPr>
          <a:xfrm>
            <a:off x="6902856" y="3392057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B268C4-DE03-F14C-A9E4-E38041CE4047}"/>
              </a:ext>
            </a:extLst>
          </p:cNvPr>
          <p:cNvSpPr/>
          <p:nvPr/>
        </p:nvSpPr>
        <p:spPr>
          <a:xfrm>
            <a:off x="7040016" y="3667629"/>
            <a:ext cx="68580" cy="1225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07A6263-5458-8946-A9C6-CFA7E8438C0F}"/>
              </a:ext>
            </a:extLst>
          </p:cNvPr>
          <p:cNvCxnSpPr>
            <a:stCxn id="25" idx="2"/>
          </p:cNvCxnSpPr>
          <p:nvPr/>
        </p:nvCxnSpPr>
        <p:spPr>
          <a:xfrm flipH="1">
            <a:off x="6651396" y="4893198"/>
            <a:ext cx="422910" cy="807719"/>
          </a:xfrm>
          <a:prstGeom prst="line">
            <a:avLst/>
          </a:prstGeom>
          <a:ln w="762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1F2AD4-DD09-6842-A5B0-91CE473C9701}"/>
              </a:ext>
            </a:extLst>
          </p:cNvPr>
          <p:cNvCxnSpPr>
            <a:cxnSpLocks/>
          </p:cNvCxnSpPr>
          <p:nvPr/>
        </p:nvCxnSpPr>
        <p:spPr>
          <a:xfrm>
            <a:off x="7074306" y="4893198"/>
            <a:ext cx="422910" cy="807719"/>
          </a:xfrm>
          <a:prstGeom prst="line">
            <a:avLst/>
          </a:prstGeom>
          <a:ln w="762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74FC1C34-C6CE-7E48-BAF1-C5F7F2D6D9EF}"/>
              </a:ext>
            </a:extLst>
          </p:cNvPr>
          <p:cNvSpPr/>
          <p:nvPr/>
        </p:nvSpPr>
        <p:spPr>
          <a:xfrm>
            <a:off x="6768553" y="4033389"/>
            <a:ext cx="634365" cy="5029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401659E-05CE-1A41-9345-565A98C4E788}"/>
              </a:ext>
            </a:extLst>
          </p:cNvPr>
          <p:cNvCxnSpPr>
            <a:cxnSpLocks/>
          </p:cNvCxnSpPr>
          <p:nvPr/>
        </p:nvCxnSpPr>
        <p:spPr>
          <a:xfrm>
            <a:off x="6791413" y="3864496"/>
            <a:ext cx="0" cy="838201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CD3A54B-242E-8245-BF81-88A15F725F69}"/>
              </a:ext>
            </a:extLst>
          </p:cNvPr>
          <p:cNvCxnSpPr/>
          <p:nvPr/>
        </p:nvCxnSpPr>
        <p:spPr>
          <a:xfrm flipH="1">
            <a:off x="6082753" y="4649357"/>
            <a:ext cx="708660" cy="1676399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42A2704-5B95-0745-8001-B5CEB25E824E}"/>
              </a:ext>
            </a:extLst>
          </p:cNvPr>
          <p:cNvCxnSpPr>
            <a:cxnSpLocks/>
          </p:cNvCxnSpPr>
          <p:nvPr/>
        </p:nvCxnSpPr>
        <p:spPr>
          <a:xfrm flipH="1">
            <a:off x="7412026" y="3896229"/>
            <a:ext cx="0" cy="838201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F624EFD-771A-3B41-A656-6A65729695F6}"/>
              </a:ext>
            </a:extLst>
          </p:cNvPr>
          <p:cNvCxnSpPr>
            <a:cxnSpLocks/>
          </p:cNvCxnSpPr>
          <p:nvPr/>
        </p:nvCxnSpPr>
        <p:spPr>
          <a:xfrm>
            <a:off x="7412026" y="4617658"/>
            <a:ext cx="708660" cy="1676399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BCF78EC-EC9D-AB47-B565-0FA82686EDFF}"/>
              </a:ext>
            </a:extLst>
          </p:cNvPr>
          <p:cNvCxnSpPr/>
          <p:nvPr/>
        </p:nvCxnSpPr>
        <p:spPr>
          <a:xfrm>
            <a:off x="6082753" y="6310516"/>
            <a:ext cx="2037933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0C36F390-9BF5-C444-B5A4-BAC80148CA7F}"/>
              </a:ext>
            </a:extLst>
          </p:cNvPr>
          <p:cNvSpPr/>
          <p:nvPr/>
        </p:nvSpPr>
        <p:spPr>
          <a:xfrm rot="5400000">
            <a:off x="4228354" y="3205177"/>
            <a:ext cx="274320" cy="27432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B38F38-FC82-8446-8F79-DED3F4DB64D6}"/>
              </a:ext>
            </a:extLst>
          </p:cNvPr>
          <p:cNvCxnSpPr/>
          <p:nvPr/>
        </p:nvCxnSpPr>
        <p:spPr>
          <a:xfrm flipV="1">
            <a:off x="4355624" y="12023"/>
            <a:ext cx="0" cy="31931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7FB2F1C9-C58F-174D-9154-14AAD1EF497C}"/>
              </a:ext>
            </a:extLst>
          </p:cNvPr>
          <p:cNvSpPr/>
          <p:nvPr/>
        </p:nvSpPr>
        <p:spPr>
          <a:xfrm rot="5400000">
            <a:off x="10027740" y="2973736"/>
            <a:ext cx="274320" cy="27432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E15507F-D8E8-8247-9D43-1A71B2ABC6CD}"/>
              </a:ext>
            </a:extLst>
          </p:cNvPr>
          <p:cNvCxnSpPr/>
          <p:nvPr/>
        </p:nvCxnSpPr>
        <p:spPr>
          <a:xfrm flipV="1">
            <a:off x="10155010" y="-219418"/>
            <a:ext cx="0" cy="31931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1A64371B-D6A9-7149-9705-0DCC69328DC2}"/>
              </a:ext>
            </a:extLst>
          </p:cNvPr>
          <p:cNvSpPr>
            <a:spLocks noChangeAspect="1"/>
          </p:cNvSpPr>
          <p:nvPr/>
        </p:nvSpPr>
        <p:spPr>
          <a:xfrm>
            <a:off x="10155010" y="3352704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5CC619C-7D3B-084E-B79D-1565853DC843}"/>
              </a:ext>
            </a:extLst>
          </p:cNvPr>
          <p:cNvSpPr/>
          <p:nvPr/>
        </p:nvSpPr>
        <p:spPr>
          <a:xfrm>
            <a:off x="10292170" y="3628276"/>
            <a:ext cx="68580" cy="1225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B15EFBD-C487-B04C-8FDA-CBD33FD23EFA}"/>
              </a:ext>
            </a:extLst>
          </p:cNvPr>
          <p:cNvCxnSpPr>
            <a:cxnSpLocks/>
          </p:cNvCxnSpPr>
          <p:nvPr/>
        </p:nvCxnSpPr>
        <p:spPr>
          <a:xfrm rot="-1680000" flipH="1">
            <a:off x="10067313" y="4922303"/>
            <a:ext cx="422910" cy="807719"/>
          </a:xfrm>
          <a:prstGeom prst="line">
            <a:avLst/>
          </a:prstGeom>
          <a:ln w="762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5EA35E8-F09D-E840-A1F0-BEC2BE12DBDB}"/>
              </a:ext>
            </a:extLst>
          </p:cNvPr>
          <p:cNvCxnSpPr>
            <a:cxnSpLocks noChangeAspect="1"/>
          </p:cNvCxnSpPr>
          <p:nvPr/>
        </p:nvCxnSpPr>
        <p:spPr>
          <a:xfrm rot="1560000">
            <a:off x="10183380" y="4899416"/>
            <a:ext cx="422910" cy="807719"/>
          </a:xfrm>
          <a:prstGeom prst="line">
            <a:avLst/>
          </a:prstGeom>
          <a:ln w="762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0F57CA0-602F-554D-A048-79E084CBDE58}"/>
              </a:ext>
            </a:extLst>
          </p:cNvPr>
          <p:cNvSpPr/>
          <p:nvPr/>
        </p:nvSpPr>
        <p:spPr>
          <a:xfrm>
            <a:off x="10020707" y="3994036"/>
            <a:ext cx="634365" cy="5029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9622030-FE00-ED4F-9AB1-6B2A76FB6D5C}"/>
              </a:ext>
            </a:extLst>
          </p:cNvPr>
          <p:cNvCxnSpPr>
            <a:cxnSpLocks/>
          </p:cNvCxnSpPr>
          <p:nvPr/>
        </p:nvCxnSpPr>
        <p:spPr>
          <a:xfrm>
            <a:off x="10043567" y="3825143"/>
            <a:ext cx="0" cy="838201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8B51122-D226-BF4E-88B9-04580402247F}"/>
              </a:ext>
            </a:extLst>
          </p:cNvPr>
          <p:cNvCxnSpPr/>
          <p:nvPr/>
        </p:nvCxnSpPr>
        <p:spPr>
          <a:xfrm flipH="1">
            <a:off x="9334907" y="4610004"/>
            <a:ext cx="708660" cy="1676399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078FEE4-C929-C847-818F-A2404D79EFEE}"/>
              </a:ext>
            </a:extLst>
          </p:cNvPr>
          <p:cNvCxnSpPr>
            <a:cxnSpLocks/>
          </p:cNvCxnSpPr>
          <p:nvPr/>
        </p:nvCxnSpPr>
        <p:spPr>
          <a:xfrm flipH="1">
            <a:off x="10664180" y="3856876"/>
            <a:ext cx="0" cy="838201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20D31DA-A966-A147-A436-153239E20A76}"/>
              </a:ext>
            </a:extLst>
          </p:cNvPr>
          <p:cNvCxnSpPr>
            <a:cxnSpLocks/>
          </p:cNvCxnSpPr>
          <p:nvPr/>
        </p:nvCxnSpPr>
        <p:spPr>
          <a:xfrm>
            <a:off x="10664180" y="4578305"/>
            <a:ext cx="708660" cy="1676399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E89E372-0018-9E49-9152-0DA4AE0504A7}"/>
              </a:ext>
            </a:extLst>
          </p:cNvPr>
          <p:cNvCxnSpPr/>
          <p:nvPr/>
        </p:nvCxnSpPr>
        <p:spPr>
          <a:xfrm>
            <a:off x="9334907" y="6271163"/>
            <a:ext cx="2037933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A55739B-C448-FF44-8BB9-29EB1C41DDD6}"/>
                  </a:ext>
                </a:extLst>
              </p:cNvPr>
              <p:cNvSpPr txBox="1"/>
              <p:nvPr/>
            </p:nvSpPr>
            <p:spPr>
              <a:xfrm>
                <a:off x="4442911" y="2147962"/>
                <a:ext cx="59503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A55739B-C448-FF44-8BB9-29EB1C41D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2911" y="2147962"/>
                <a:ext cx="595035" cy="646331"/>
              </a:xfrm>
              <a:prstGeom prst="rect">
                <a:avLst/>
              </a:prstGeom>
              <a:blipFill>
                <a:blip r:embed="rId2"/>
                <a:stretch>
                  <a:fillRect l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1C1A051-DBF4-6747-B2B0-69556ECCBB6A}"/>
                  </a:ext>
                </a:extLst>
              </p:cNvPr>
              <p:cNvSpPr txBox="1"/>
              <p:nvPr/>
            </p:nvSpPr>
            <p:spPr>
              <a:xfrm>
                <a:off x="6862851" y="1991269"/>
                <a:ext cx="59503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1C1A051-DBF4-6747-B2B0-69556ECCB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2851" y="1991269"/>
                <a:ext cx="595035" cy="646331"/>
              </a:xfrm>
              <a:prstGeom prst="rect">
                <a:avLst/>
              </a:prstGeom>
              <a:blipFill>
                <a:blip r:embed="rId3"/>
                <a:stretch>
                  <a:fillRect l="-2128" r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3D79A7C-EF9F-AC4E-A01E-8E7B5C47317F}"/>
                  </a:ext>
                </a:extLst>
              </p:cNvPr>
              <p:cNvSpPr txBox="1"/>
              <p:nvPr/>
            </p:nvSpPr>
            <p:spPr>
              <a:xfrm>
                <a:off x="10055673" y="1988758"/>
                <a:ext cx="62228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3D79A7C-EF9F-AC4E-A01E-8E7B5C473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5673" y="1988758"/>
                <a:ext cx="622285" cy="646331"/>
              </a:xfrm>
              <a:prstGeom prst="rect">
                <a:avLst/>
              </a:prstGeom>
              <a:blipFill>
                <a:blip r:embed="rId4"/>
                <a:stretch>
                  <a:fillRect l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16CD185-05AF-A341-8972-8C2ED05149C4}"/>
                  </a:ext>
                </a:extLst>
              </p:cNvPr>
              <p:cNvSpPr txBox="1"/>
              <p:nvPr/>
            </p:nvSpPr>
            <p:spPr>
              <a:xfrm>
                <a:off x="2800884" y="1569764"/>
                <a:ext cx="62228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16CD185-05AF-A341-8972-8C2ED0514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884" y="1569764"/>
                <a:ext cx="622285" cy="646331"/>
              </a:xfrm>
              <a:prstGeom prst="rect">
                <a:avLst/>
              </a:prstGeom>
              <a:blipFill>
                <a:blip r:embed="rId5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266C529-F372-394A-B825-9ACD1D1068D5}"/>
              </a:ext>
            </a:extLst>
          </p:cNvPr>
          <p:cNvCxnSpPr/>
          <p:nvPr/>
        </p:nvCxnSpPr>
        <p:spPr>
          <a:xfrm>
            <a:off x="4993331" y="3392057"/>
            <a:ext cx="1443752" cy="0"/>
          </a:xfrm>
          <a:prstGeom prst="straightConnector1">
            <a:avLst/>
          </a:prstGeom>
          <a:ln w="571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Arc 62">
            <a:extLst>
              <a:ext uri="{FF2B5EF4-FFF2-40B4-BE49-F238E27FC236}">
                <a16:creationId xmlns:a16="http://schemas.microsoft.com/office/drawing/2014/main" id="{6A51FF96-F4FD-A84A-974E-2B6348BBB2E9}"/>
              </a:ext>
            </a:extLst>
          </p:cNvPr>
          <p:cNvSpPr/>
          <p:nvPr/>
        </p:nvSpPr>
        <p:spPr>
          <a:xfrm>
            <a:off x="0" y="1377158"/>
            <a:ext cx="9902463" cy="2056617"/>
          </a:xfrm>
          <a:prstGeom prst="arc">
            <a:avLst>
              <a:gd name="adj1" fmla="val 12527695"/>
              <a:gd name="adj2" fmla="val 0"/>
            </a:avLst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9087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Text Box 7"/>
          <p:cNvSpPr txBox="1">
            <a:spLocks noChangeArrowheads="1"/>
          </p:cNvSpPr>
          <p:nvPr/>
        </p:nvSpPr>
        <p:spPr bwMode="auto">
          <a:xfrm>
            <a:off x="8991600" y="2209800"/>
            <a:ext cx="1447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2000" dirty="0">
                <a:latin typeface="Book Antiqua" pitchFamily="18" charset="0"/>
              </a:rPr>
              <a:t>Higher charge per unit area</a:t>
            </a:r>
          </a:p>
        </p:txBody>
      </p:sp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6248400" y="1905000"/>
            <a:ext cx="14478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2000" dirty="0">
                <a:latin typeface="Book Antiqua" pitchFamily="18" charset="0"/>
              </a:rPr>
              <a:t>Lower charge per unit area</a:t>
            </a:r>
          </a:p>
        </p:txBody>
      </p:sp>
      <p:sp>
        <p:nvSpPr>
          <p:cNvPr id="13" name="TextBox 12"/>
          <p:cNvSpPr txBox="1"/>
          <p:nvPr/>
        </p:nvSpPr>
        <p:spPr>
          <a:xfrm rot="5400000">
            <a:off x="7204502" y="1727312"/>
            <a:ext cx="609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Book Antiqua" pitchFamily="18" charset="0"/>
              </a:rPr>
              <a:t>+</a:t>
            </a:r>
          </a:p>
        </p:txBody>
      </p:sp>
      <p:grpSp>
        <p:nvGrpSpPr>
          <p:cNvPr id="2050" name="Group 2"/>
          <p:cNvGrpSpPr>
            <a:grpSpLocks/>
          </p:cNvGrpSpPr>
          <p:nvPr/>
        </p:nvGrpSpPr>
        <p:grpSpPr bwMode="auto">
          <a:xfrm>
            <a:off x="7398332" y="1517076"/>
            <a:ext cx="2260600" cy="914400"/>
            <a:chOff x="3060" y="10799"/>
            <a:chExt cx="3561" cy="1441"/>
          </a:xfrm>
        </p:grpSpPr>
        <p:sp>
          <p:nvSpPr>
            <p:cNvPr id="2051" name="Line 3"/>
            <p:cNvSpPr>
              <a:spLocks noChangeShapeType="1"/>
            </p:cNvSpPr>
            <p:nvPr/>
          </p:nvSpPr>
          <p:spPr bwMode="auto">
            <a:xfrm>
              <a:off x="3767" y="10800"/>
              <a:ext cx="2700" cy="54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2052" name="Arc 4"/>
            <p:cNvSpPr>
              <a:spLocks/>
            </p:cNvSpPr>
            <p:nvPr/>
          </p:nvSpPr>
          <p:spPr bwMode="auto">
            <a:xfrm flipH="1">
              <a:off x="3060" y="10799"/>
              <a:ext cx="720" cy="144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43199"/>
                <a:gd name="T2" fmla="*/ 0 w 21600"/>
                <a:gd name="T3" fmla="*/ 43199 h 43199"/>
                <a:gd name="T4" fmla="*/ 0 w 21600"/>
                <a:gd name="T5" fmla="*/ 21600 h 4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43199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199"/>
                    <a:pt x="0" y="43200"/>
                  </a:cubicBezTo>
                </a:path>
                <a:path w="21600" h="43199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199"/>
                    <a:pt x="0" y="432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2053" name="Line 5"/>
            <p:cNvSpPr>
              <a:spLocks noChangeShapeType="1"/>
            </p:cNvSpPr>
            <p:nvPr/>
          </p:nvSpPr>
          <p:spPr bwMode="auto">
            <a:xfrm flipV="1">
              <a:off x="3767" y="11700"/>
              <a:ext cx="2700" cy="54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2054" name="Arc 6"/>
            <p:cNvSpPr>
              <a:spLocks/>
            </p:cNvSpPr>
            <p:nvPr/>
          </p:nvSpPr>
          <p:spPr bwMode="auto">
            <a:xfrm>
              <a:off x="6424" y="11329"/>
              <a:ext cx="197" cy="360"/>
            </a:xfrm>
            <a:custGeom>
              <a:avLst/>
              <a:gdLst>
                <a:gd name="G0" fmla="+- 2117 0 0"/>
                <a:gd name="G1" fmla="+- 21600 0 0"/>
                <a:gd name="G2" fmla="+- 21600 0 0"/>
                <a:gd name="T0" fmla="*/ 2117 w 23717"/>
                <a:gd name="T1" fmla="*/ 0 h 43200"/>
                <a:gd name="T2" fmla="*/ 0 w 23717"/>
                <a:gd name="T3" fmla="*/ 43095 h 43200"/>
                <a:gd name="T4" fmla="*/ 2117 w 23717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17" h="43200" fill="none" extrusionOk="0">
                  <a:moveTo>
                    <a:pt x="2116" y="0"/>
                  </a:moveTo>
                  <a:cubicBezTo>
                    <a:pt x="14046" y="0"/>
                    <a:pt x="23717" y="9670"/>
                    <a:pt x="23717" y="21600"/>
                  </a:cubicBezTo>
                  <a:cubicBezTo>
                    <a:pt x="23717" y="33529"/>
                    <a:pt x="14046" y="43200"/>
                    <a:pt x="2117" y="43200"/>
                  </a:cubicBezTo>
                  <a:cubicBezTo>
                    <a:pt x="1410" y="43200"/>
                    <a:pt x="703" y="43165"/>
                    <a:pt x="-1" y="43095"/>
                  </a:cubicBezTo>
                </a:path>
                <a:path w="23717" h="43200" stroke="0" extrusionOk="0">
                  <a:moveTo>
                    <a:pt x="2116" y="0"/>
                  </a:moveTo>
                  <a:cubicBezTo>
                    <a:pt x="14046" y="0"/>
                    <a:pt x="23717" y="9670"/>
                    <a:pt x="23717" y="21600"/>
                  </a:cubicBezTo>
                  <a:cubicBezTo>
                    <a:pt x="23717" y="33529"/>
                    <a:pt x="14046" y="43200"/>
                    <a:pt x="2117" y="43200"/>
                  </a:cubicBezTo>
                  <a:cubicBezTo>
                    <a:pt x="1410" y="43200"/>
                    <a:pt x="703" y="43165"/>
                    <a:pt x="-1" y="43095"/>
                  </a:cubicBezTo>
                  <a:lnTo>
                    <a:pt x="2117" y="21600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</p:grpSp>
      <p:sp>
        <p:nvSpPr>
          <p:cNvPr id="12" name="TextBox 11"/>
          <p:cNvSpPr txBox="1"/>
          <p:nvPr/>
        </p:nvSpPr>
        <p:spPr>
          <a:xfrm rot="5400000">
            <a:off x="7585502" y="1429436"/>
            <a:ext cx="609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Book Antiqua" pitchFamily="18" charset="0"/>
              </a:rPr>
              <a:t>+</a:t>
            </a:r>
          </a:p>
        </p:txBody>
      </p:sp>
      <p:sp>
        <p:nvSpPr>
          <p:cNvPr id="14" name="TextBox 13"/>
          <p:cNvSpPr txBox="1"/>
          <p:nvPr/>
        </p:nvSpPr>
        <p:spPr>
          <a:xfrm rot="5400000">
            <a:off x="7866966" y="1962835"/>
            <a:ext cx="609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Book Antiqua" pitchFamily="18" charset="0"/>
              </a:rPr>
              <a:t>+</a:t>
            </a:r>
          </a:p>
        </p:txBody>
      </p:sp>
      <p:sp>
        <p:nvSpPr>
          <p:cNvPr id="15" name="TextBox 14"/>
          <p:cNvSpPr txBox="1"/>
          <p:nvPr/>
        </p:nvSpPr>
        <p:spPr>
          <a:xfrm rot="5400000">
            <a:off x="8211235" y="1581836"/>
            <a:ext cx="609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Book Antiqua" pitchFamily="18" charset="0"/>
              </a:rPr>
              <a:t>+</a:t>
            </a:r>
          </a:p>
        </p:txBody>
      </p:sp>
      <p:sp>
        <p:nvSpPr>
          <p:cNvPr id="16" name="TextBox 15"/>
          <p:cNvSpPr txBox="1"/>
          <p:nvPr/>
        </p:nvSpPr>
        <p:spPr>
          <a:xfrm rot="5400000">
            <a:off x="8652302" y="1734236"/>
            <a:ext cx="609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Book Antiqua" pitchFamily="18" charset="0"/>
              </a:rPr>
              <a:t>+</a:t>
            </a:r>
          </a:p>
        </p:txBody>
      </p:sp>
      <p:sp>
        <p:nvSpPr>
          <p:cNvPr id="17" name="TextBox 16"/>
          <p:cNvSpPr txBox="1"/>
          <p:nvPr/>
        </p:nvSpPr>
        <p:spPr>
          <a:xfrm rot="5400000">
            <a:off x="9199286" y="1706532"/>
            <a:ext cx="609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Book Antiqua" pitchFamily="18" charset="0"/>
              </a:rPr>
              <a:t>+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848600" y="2403765"/>
            <a:ext cx="228600" cy="167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239000" y="4038600"/>
            <a:ext cx="1600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c 21"/>
          <p:cNvSpPr/>
          <p:nvPr/>
        </p:nvSpPr>
        <p:spPr>
          <a:xfrm>
            <a:off x="9372600" y="1905000"/>
            <a:ext cx="533400" cy="8382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/>
          <p:cNvSpPr/>
          <p:nvPr/>
        </p:nvSpPr>
        <p:spPr>
          <a:xfrm>
            <a:off x="6553200" y="1600200"/>
            <a:ext cx="990600" cy="609600"/>
          </a:xfrm>
          <a:prstGeom prst="arc">
            <a:avLst>
              <a:gd name="adj1" fmla="val 10457366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5648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5181600" y="2743200"/>
            <a:ext cx="3581400" cy="304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FARADAYCAGE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1" y="457200"/>
            <a:ext cx="1501775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Oval 3"/>
          <p:cNvSpPr/>
          <p:nvPr/>
        </p:nvSpPr>
        <p:spPr>
          <a:xfrm>
            <a:off x="5638800" y="4038601"/>
            <a:ext cx="7620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543800" y="3459482"/>
            <a:ext cx="7620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562600" y="3962401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latin typeface="Book Antiqua" pitchFamily="18" charset="0"/>
              </a:rPr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96200" y="3352801"/>
            <a:ext cx="433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latin typeface="Book Antiqua" pitchFamily="18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90754886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Oval 2" descr="Dark upward diagonal"/>
          <p:cNvSpPr>
            <a:spLocks noChangeArrowheads="1"/>
          </p:cNvSpPr>
          <p:nvPr/>
        </p:nvSpPr>
        <p:spPr bwMode="auto">
          <a:xfrm>
            <a:off x="6781800" y="381000"/>
            <a:ext cx="1600200" cy="1028700"/>
          </a:xfrm>
          <a:prstGeom prst="ellipse">
            <a:avLst/>
          </a:prstGeom>
          <a:pattFill prst="dkUpDiag">
            <a:fgClr>
              <a:srgbClr val="DDDDDD"/>
            </a:fgClr>
            <a:bgClr>
              <a:srgbClr val="FFFFFF"/>
            </a:bgClr>
          </a:patt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4099" name="Oval 3"/>
          <p:cNvSpPr>
            <a:spLocks noChangeArrowheads="1"/>
          </p:cNvSpPr>
          <p:nvPr/>
        </p:nvSpPr>
        <p:spPr bwMode="auto">
          <a:xfrm>
            <a:off x="7519988" y="836614"/>
            <a:ext cx="92075" cy="92075"/>
          </a:xfrm>
          <a:prstGeom prst="ellipse">
            <a:avLst/>
          </a:prstGeom>
          <a:solidFill>
            <a:srgbClr val="00FFFF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4100" name="Freeform 4"/>
          <p:cNvSpPr>
            <a:spLocks/>
          </p:cNvSpPr>
          <p:nvPr/>
        </p:nvSpPr>
        <p:spPr bwMode="auto">
          <a:xfrm>
            <a:off x="7329488" y="758825"/>
            <a:ext cx="468313" cy="285750"/>
          </a:xfrm>
          <a:custGeom>
            <a:avLst/>
            <a:gdLst/>
            <a:ahLst/>
            <a:cxnLst>
              <a:cxn ang="0">
                <a:pos x="2038" y="1996"/>
              </a:cxn>
              <a:cxn ang="0">
                <a:pos x="2853" y="1330"/>
              </a:cxn>
              <a:cxn ang="0">
                <a:pos x="3668" y="665"/>
              </a:cxn>
              <a:cxn ang="0">
                <a:pos x="4484" y="0"/>
              </a:cxn>
              <a:cxn ang="0">
                <a:pos x="14674" y="665"/>
              </a:cxn>
              <a:cxn ang="0">
                <a:pos x="16304" y="1330"/>
              </a:cxn>
              <a:cxn ang="0">
                <a:pos x="17935" y="2661"/>
              </a:cxn>
              <a:cxn ang="0">
                <a:pos x="18342" y="3326"/>
              </a:cxn>
              <a:cxn ang="0">
                <a:pos x="18750" y="4656"/>
              </a:cxn>
              <a:cxn ang="0">
                <a:pos x="19158" y="6652"/>
              </a:cxn>
              <a:cxn ang="0">
                <a:pos x="19565" y="7982"/>
              </a:cxn>
              <a:cxn ang="0">
                <a:pos x="19973" y="9978"/>
              </a:cxn>
              <a:cxn ang="0">
                <a:pos x="19565" y="11973"/>
              </a:cxn>
              <a:cxn ang="0">
                <a:pos x="19158" y="13969"/>
              </a:cxn>
              <a:cxn ang="0">
                <a:pos x="18342" y="14634"/>
              </a:cxn>
              <a:cxn ang="0">
                <a:pos x="17935" y="15299"/>
              </a:cxn>
              <a:cxn ang="0">
                <a:pos x="17120" y="15965"/>
              </a:cxn>
              <a:cxn ang="0">
                <a:pos x="16712" y="16630"/>
              </a:cxn>
              <a:cxn ang="0">
                <a:pos x="15897" y="17295"/>
              </a:cxn>
              <a:cxn ang="0">
                <a:pos x="15082" y="17960"/>
              </a:cxn>
              <a:cxn ang="0">
                <a:pos x="14674" y="18625"/>
              </a:cxn>
              <a:cxn ang="0">
                <a:pos x="13451" y="19290"/>
              </a:cxn>
              <a:cxn ang="0">
                <a:pos x="11821" y="19956"/>
              </a:cxn>
              <a:cxn ang="0">
                <a:pos x="9783" y="19290"/>
              </a:cxn>
              <a:cxn ang="0">
                <a:pos x="7745" y="18625"/>
              </a:cxn>
              <a:cxn ang="0">
                <a:pos x="5707" y="17960"/>
              </a:cxn>
              <a:cxn ang="0">
                <a:pos x="4484" y="17295"/>
              </a:cxn>
              <a:cxn ang="0">
                <a:pos x="3261" y="16630"/>
              </a:cxn>
              <a:cxn ang="0">
                <a:pos x="2446" y="15965"/>
              </a:cxn>
              <a:cxn ang="0">
                <a:pos x="1630" y="15299"/>
              </a:cxn>
              <a:cxn ang="0">
                <a:pos x="1223" y="14634"/>
              </a:cxn>
              <a:cxn ang="0">
                <a:pos x="815" y="13969"/>
              </a:cxn>
              <a:cxn ang="0">
                <a:pos x="408" y="13304"/>
              </a:cxn>
              <a:cxn ang="0">
                <a:pos x="0" y="11308"/>
              </a:cxn>
              <a:cxn ang="0">
                <a:pos x="408" y="9978"/>
              </a:cxn>
              <a:cxn ang="0">
                <a:pos x="815" y="6652"/>
              </a:cxn>
              <a:cxn ang="0">
                <a:pos x="1223" y="5322"/>
              </a:cxn>
              <a:cxn ang="0">
                <a:pos x="815" y="4656"/>
              </a:cxn>
            </a:cxnLst>
            <a:rect l="0" t="0" r="r" b="b"/>
            <a:pathLst>
              <a:path w="20000" h="20000">
                <a:moveTo>
                  <a:pt x="326" y="5455"/>
                </a:moveTo>
                <a:lnTo>
                  <a:pt x="2038" y="1996"/>
                </a:lnTo>
                <a:lnTo>
                  <a:pt x="2853" y="1996"/>
                </a:lnTo>
                <a:lnTo>
                  <a:pt x="2853" y="1330"/>
                </a:lnTo>
                <a:lnTo>
                  <a:pt x="3668" y="1330"/>
                </a:lnTo>
                <a:lnTo>
                  <a:pt x="3668" y="665"/>
                </a:lnTo>
                <a:lnTo>
                  <a:pt x="4484" y="665"/>
                </a:lnTo>
                <a:lnTo>
                  <a:pt x="4484" y="0"/>
                </a:lnTo>
                <a:lnTo>
                  <a:pt x="14674" y="0"/>
                </a:lnTo>
                <a:lnTo>
                  <a:pt x="14674" y="665"/>
                </a:lnTo>
                <a:lnTo>
                  <a:pt x="16304" y="665"/>
                </a:lnTo>
                <a:lnTo>
                  <a:pt x="16304" y="1330"/>
                </a:lnTo>
                <a:lnTo>
                  <a:pt x="17120" y="1330"/>
                </a:lnTo>
                <a:lnTo>
                  <a:pt x="17935" y="2661"/>
                </a:lnTo>
                <a:lnTo>
                  <a:pt x="17935" y="3326"/>
                </a:lnTo>
                <a:lnTo>
                  <a:pt x="18342" y="3326"/>
                </a:lnTo>
                <a:lnTo>
                  <a:pt x="18342" y="4656"/>
                </a:lnTo>
                <a:lnTo>
                  <a:pt x="18750" y="4656"/>
                </a:lnTo>
                <a:lnTo>
                  <a:pt x="18750" y="5987"/>
                </a:lnTo>
                <a:lnTo>
                  <a:pt x="19158" y="6652"/>
                </a:lnTo>
                <a:lnTo>
                  <a:pt x="19158" y="7317"/>
                </a:lnTo>
                <a:lnTo>
                  <a:pt x="19565" y="7982"/>
                </a:lnTo>
                <a:lnTo>
                  <a:pt x="19565" y="9978"/>
                </a:lnTo>
                <a:lnTo>
                  <a:pt x="19973" y="9978"/>
                </a:lnTo>
                <a:lnTo>
                  <a:pt x="19973" y="11973"/>
                </a:lnTo>
                <a:lnTo>
                  <a:pt x="19565" y="11973"/>
                </a:lnTo>
                <a:lnTo>
                  <a:pt x="19565" y="13969"/>
                </a:lnTo>
                <a:lnTo>
                  <a:pt x="19158" y="13969"/>
                </a:lnTo>
                <a:lnTo>
                  <a:pt x="19158" y="14634"/>
                </a:lnTo>
                <a:lnTo>
                  <a:pt x="18342" y="14634"/>
                </a:lnTo>
                <a:lnTo>
                  <a:pt x="18342" y="15299"/>
                </a:lnTo>
                <a:lnTo>
                  <a:pt x="17935" y="15299"/>
                </a:lnTo>
                <a:lnTo>
                  <a:pt x="17935" y="15965"/>
                </a:lnTo>
                <a:lnTo>
                  <a:pt x="17120" y="15965"/>
                </a:lnTo>
                <a:lnTo>
                  <a:pt x="17120" y="16630"/>
                </a:lnTo>
                <a:lnTo>
                  <a:pt x="16712" y="16630"/>
                </a:lnTo>
                <a:lnTo>
                  <a:pt x="16304" y="17295"/>
                </a:lnTo>
                <a:lnTo>
                  <a:pt x="15897" y="17295"/>
                </a:lnTo>
                <a:lnTo>
                  <a:pt x="15897" y="17960"/>
                </a:lnTo>
                <a:lnTo>
                  <a:pt x="15082" y="17960"/>
                </a:lnTo>
                <a:lnTo>
                  <a:pt x="15082" y="18625"/>
                </a:lnTo>
                <a:lnTo>
                  <a:pt x="14674" y="18625"/>
                </a:lnTo>
                <a:lnTo>
                  <a:pt x="14674" y="19290"/>
                </a:lnTo>
                <a:lnTo>
                  <a:pt x="13451" y="19290"/>
                </a:lnTo>
                <a:lnTo>
                  <a:pt x="13451" y="19956"/>
                </a:lnTo>
                <a:lnTo>
                  <a:pt x="11821" y="19956"/>
                </a:lnTo>
                <a:lnTo>
                  <a:pt x="11821" y="19290"/>
                </a:lnTo>
                <a:lnTo>
                  <a:pt x="9783" y="19290"/>
                </a:lnTo>
                <a:lnTo>
                  <a:pt x="9375" y="18625"/>
                </a:lnTo>
                <a:lnTo>
                  <a:pt x="7745" y="18625"/>
                </a:lnTo>
                <a:lnTo>
                  <a:pt x="7337" y="17960"/>
                </a:lnTo>
                <a:lnTo>
                  <a:pt x="5707" y="17960"/>
                </a:lnTo>
                <a:lnTo>
                  <a:pt x="5707" y="17295"/>
                </a:lnTo>
                <a:lnTo>
                  <a:pt x="4484" y="17295"/>
                </a:lnTo>
                <a:lnTo>
                  <a:pt x="4484" y="16630"/>
                </a:lnTo>
                <a:lnTo>
                  <a:pt x="3261" y="16630"/>
                </a:lnTo>
                <a:lnTo>
                  <a:pt x="3261" y="15965"/>
                </a:lnTo>
                <a:lnTo>
                  <a:pt x="2446" y="15965"/>
                </a:lnTo>
                <a:lnTo>
                  <a:pt x="2446" y="15299"/>
                </a:lnTo>
                <a:lnTo>
                  <a:pt x="1630" y="15299"/>
                </a:lnTo>
                <a:lnTo>
                  <a:pt x="1630" y="14634"/>
                </a:lnTo>
                <a:lnTo>
                  <a:pt x="1223" y="14634"/>
                </a:lnTo>
                <a:lnTo>
                  <a:pt x="1223" y="13969"/>
                </a:lnTo>
                <a:lnTo>
                  <a:pt x="815" y="13969"/>
                </a:lnTo>
                <a:lnTo>
                  <a:pt x="815" y="13304"/>
                </a:lnTo>
                <a:lnTo>
                  <a:pt x="408" y="13304"/>
                </a:lnTo>
                <a:lnTo>
                  <a:pt x="408" y="11308"/>
                </a:lnTo>
                <a:lnTo>
                  <a:pt x="0" y="11308"/>
                </a:lnTo>
                <a:lnTo>
                  <a:pt x="0" y="9978"/>
                </a:lnTo>
                <a:lnTo>
                  <a:pt x="408" y="9978"/>
                </a:lnTo>
                <a:lnTo>
                  <a:pt x="408" y="7317"/>
                </a:lnTo>
                <a:lnTo>
                  <a:pt x="815" y="6652"/>
                </a:lnTo>
                <a:lnTo>
                  <a:pt x="815" y="5322"/>
                </a:lnTo>
                <a:lnTo>
                  <a:pt x="1223" y="5322"/>
                </a:lnTo>
                <a:lnTo>
                  <a:pt x="1223" y="4656"/>
                </a:lnTo>
                <a:lnTo>
                  <a:pt x="815" y="4656"/>
                </a:lnTo>
                <a:lnTo>
                  <a:pt x="815" y="3326"/>
                </a:lnTo>
              </a:path>
            </a:pathLst>
          </a:custGeom>
          <a:noFill/>
          <a:ln w="12700" cap="flat" cmpd="sng">
            <a:solidFill>
              <a:srgbClr val="000000"/>
            </a:solidFill>
            <a:prstDash val="sysDot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8382001" y="723901"/>
            <a:ext cx="731837" cy="366713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12700" tIns="12700" rIns="12700" bIns="1270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400">
                <a:latin typeface="Calibri" pitchFamily="34" charset="0"/>
              </a:rPr>
              <a:t>A charged conductor</a:t>
            </a:r>
            <a:endParaRPr lang="en-US" sz="1400">
              <a:latin typeface="Arial" pitchFamily="34" charset="0"/>
            </a:endParaRPr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2438400" y="228600"/>
            <a:ext cx="1828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700" tIns="12700" rIns="12700" bIns="1270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400" dirty="0">
                <a:latin typeface="Calibri" pitchFamily="34" charset="0"/>
              </a:rPr>
              <a:t>Gaussian surface inside the volume of the conductor</a:t>
            </a:r>
            <a:endParaRPr lang="en-US" sz="1400" dirty="0">
              <a:latin typeface="Arial" pitchFamily="34" charset="0"/>
            </a:endParaRPr>
          </a:p>
        </p:txBody>
      </p:sp>
      <p:sp>
        <p:nvSpPr>
          <p:cNvPr id="4104" name="Line 8"/>
          <p:cNvSpPr>
            <a:spLocks noChangeShapeType="1"/>
          </p:cNvSpPr>
          <p:nvPr/>
        </p:nvSpPr>
        <p:spPr bwMode="auto">
          <a:xfrm flipV="1">
            <a:off x="7572375" y="547688"/>
            <a:ext cx="114300" cy="3429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4105" name="Line 9"/>
          <p:cNvSpPr>
            <a:spLocks noChangeShapeType="1"/>
          </p:cNvSpPr>
          <p:nvPr/>
        </p:nvSpPr>
        <p:spPr bwMode="auto">
          <a:xfrm flipH="1" flipV="1">
            <a:off x="7229475" y="766763"/>
            <a:ext cx="342900" cy="1143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4106" name="Line 10"/>
          <p:cNvSpPr>
            <a:spLocks noChangeShapeType="1"/>
          </p:cNvSpPr>
          <p:nvPr/>
        </p:nvSpPr>
        <p:spPr bwMode="auto">
          <a:xfrm>
            <a:off x="7572375" y="873125"/>
            <a:ext cx="3429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4107" name="Line 11"/>
          <p:cNvSpPr>
            <a:spLocks noChangeShapeType="1"/>
          </p:cNvSpPr>
          <p:nvPr/>
        </p:nvSpPr>
        <p:spPr bwMode="auto">
          <a:xfrm flipH="1">
            <a:off x="7343775" y="873125"/>
            <a:ext cx="228600" cy="228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4108" name="Line 12"/>
          <p:cNvSpPr>
            <a:spLocks noChangeShapeType="1"/>
          </p:cNvSpPr>
          <p:nvPr/>
        </p:nvSpPr>
        <p:spPr bwMode="auto">
          <a:xfrm>
            <a:off x="7572375" y="873125"/>
            <a:ext cx="114300" cy="3429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13" name="Oval 12"/>
          <p:cNvSpPr/>
          <p:nvPr/>
        </p:nvSpPr>
        <p:spPr>
          <a:xfrm>
            <a:off x="4572000" y="2057400"/>
            <a:ext cx="4419600" cy="3733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5181601" y="3124200"/>
            <a:ext cx="1831143" cy="1865778"/>
            <a:chOff x="2667000" y="3138055"/>
            <a:chExt cx="1831143" cy="1865778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3581400" y="3138055"/>
              <a:ext cx="0" cy="1828800"/>
            </a:xfrm>
            <a:prstGeom prst="straightConnector1">
              <a:avLst/>
            </a:prstGeom>
            <a:ln w="28575"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rot="16200000" flipV="1">
              <a:off x="3581400" y="3165765"/>
              <a:ext cx="0" cy="1828800"/>
            </a:xfrm>
            <a:prstGeom prst="straightConnector1">
              <a:avLst/>
            </a:prstGeom>
            <a:ln w="28575"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rot="2700000" flipV="1">
              <a:off x="3583743" y="3147324"/>
              <a:ext cx="0" cy="1828800"/>
            </a:xfrm>
            <a:prstGeom prst="straightConnector1">
              <a:avLst/>
            </a:prstGeom>
            <a:ln w="28575"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rot="18900000" flipV="1">
              <a:off x="3611449" y="3175033"/>
              <a:ext cx="0" cy="1828800"/>
            </a:xfrm>
            <a:prstGeom prst="straightConnector1">
              <a:avLst/>
            </a:prstGeom>
            <a:ln w="28575"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/>
            <p:cNvGrpSpPr/>
            <p:nvPr/>
          </p:nvGrpSpPr>
          <p:grpSpPr>
            <a:xfrm>
              <a:off x="3276600" y="3581400"/>
              <a:ext cx="651140" cy="1015663"/>
              <a:chOff x="7391400" y="3844635"/>
              <a:chExt cx="651140" cy="1015663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7467600" y="4114800"/>
                <a:ext cx="457200" cy="4572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7391400" y="3844635"/>
                <a:ext cx="651140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>
                    <a:latin typeface="Book Antiqua" pitchFamily="18" charset="0"/>
                  </a:rPr>
                  <a:t>+</a:t>
                </a:r>
              </a:p>
            </p:txBody>
          </p:sp>
        </p:grpSp>
      </p:grpSp>
      <p:sp>
        <p:nvSpPr>
          <p:cNvPr id="33" name="Oval 32"/>
          <p:cNvSpPr/>
          <p:nvPr/>
        </p:nvSpPr>
        <p:spPr>
          <a:xfrm>
            <a:off x="5410200" y="3380510"/>
            <a:ext cx="1371600" cy="13716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4038600" y="4267200"/>
            <a:ext cx="13716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886200" y="5105401"/>
            <a:ext cx="15199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itchFamily="18" charset="0"/>
              </a:rPr>
              <a:t>Gaussian </a:t>
            </a:r>
          </a:p>
          <a:p>
            <a:r>
              <a:rPr lang="en-US" sz="2400" dirty="0">
                <a:latin typeface="Book Antiqua" pitchFamily="18" charset="0"/>
              </a:rPr>
              <a:t>Surface</a:t>
            </a:r>
          </a:p>
        </p:txBody>
      </p:sp>
    </p:spTree>
    <p:extLst>
      <p:ext uri="{BB962C8B-B14F-4D97-AF65-F5344CB8AC3E}">
        <p14:creationId xmlns:p14="http://schemas.microsoft.com/office/powerpoint/2010/main" val="409481700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2"/>
          <p:cNvGrpSpPr>
            <a:grpSpLocks/>
          </p:cNvGrpSpPr>
          <p:nvPr/>
        </p:nvGrpSpPr>
        <p:grpSpPr bwMode="auto">
          <a:xfrm>
            <a:off x="3505200" y="228600"/>
            <a:ext cx="2904998" cy="1830374"/>
            <a:chOff x="3471" y="1575"/>
            <a:chExt cx="5709" cy="3613"/>
          </a:xfrm>
        </p:grpSpPr>
        <p:sp>
          <p:nvSpPr>
            <p:cNvPr id="5123" name="Oval 3" descr="Light upward diagonal"/>
            <p:cNvSpPr>
              <a:spLocks noChangeArrowheads="1"/>
            </p:cNvSpPr>
            <p:nvPr/>
          </p:nvSpPr>
          <p:spPr bwMode="auto">
            <a:xfrm>
              <a:off x="4844" y="2102"/>
              <a:ext cx="2880" cy="2880"/>
            </a:xfrm>
            <a:prstGeom prst="ellipse">
              <a:avLst/>
            </a:prstGeom>
            <a:pattFill prst="ltUpDiag">
              <a:fgClr>
                <a:srgbClr val="000000"/>
              </a:fgClr>
              <a:bgClr>
                <a:srgbClr val="FFFFFF"/>
              </a:bgClr>
            </a:patt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5124" name="Oval 4"/>
            <p:cNvSpPr>
              <a:spLocks noChangeArrowheads="1"/>
            </p:cNvSpPr>
            <p:nvPr/>
          </p:nvSpPr>
          <p:spPr bwMode="auto">
            <a:xfrm>
              <a:off x="5301" y="2468"/>
              <a:ext cx="720" cy="126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5125" name="Oval 5"/>
            <p:cNvSpPr>
              <a:spLocks noChangeArrowheads="1"/>
            </p:cNvSpPr>
            <p:nvPr/>
          </p:nvSpPr>
          <p:spPr bwMode="auto">
            <a:xfrm>
              <a:off x="5661" y="3148"/>
              <a:ext cx="180" cy="18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5126" name="Text Box 6"/>
            <p:cNvSpPr txBox="1">
              <a:spLocks noChangeArrowheads="1"/>
            </p:cNvSpPr>
            <p:nvPr/>
          </p:nvSpPr>
          <p:spPr bwMode="auto">
            <a:xfrm>
              <a:off x="3471" y="1575"/>
              <a:ext cx="1647" cy="78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ts val="1000"/>
                </a:spcAft>
              </a:pPr>
              <a:r>
                <a:rPr lang="en-US" sz="1400" dirty="0">
                  <a:latin typeface="Book Antiqua" pitchFamily="18" charset="0"/>
                </a:rPr>
                <a:t>cavity</a:t>
              </a:r>
            </a:p>
          </p:txBody>
        </p:sp>
        <p:sp>
          <p:nvSpPr>
            <p:cNvPr id="5127" name="Line 7"/>
            <p:cNvSpPr>
              <a:spLocks noChangeShapeType="1"/>
            </p:cNvSpPr>
            <p:nvPr/>
          </p:nvSpPr>
          <p:spPr bwMode="auto">
            <a:xfrm>
              <a:off x="4221" y="2157"/>
              <a:ext cx="144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5128" name="Text Box 8"/>
            <p:cNvSpPr txBox="1">
              <a:spLocks noChangeArrowheads="1"/>
            </p:cNvSpPr>
            <p:nvPr/>
          </p:nvSpPr>
          <p:spPr bwMode="auto">
            <a:xfrm>
              <a:off x="7821" y="1984"/>
              <a:ext cx="1359" cy="107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ts val="1000"/>
                </a:spcAft>
              </a:pPr>
              <a:r>
                <a:rPr lang="en-US" sz="1400">
                  <a:latin typeface="Book Antiqua" pitchFamily="18" charset="0"/>
                </a:rPr>
                <a:t>metal</a:t>
              </a:r>
            </a:p>
          </p:txBody>
        </p:sp>
        <p:sp>
          <p:nvSpPr>
            <p:cNvPr id="5129" name="Line 9"/>
            <p:cNvSpPr>
              <a:spLocks noChangeShapeType="1"/>
            </p:cNvSpPr>
            <p:nvPr/>
          </p:nvSpPr>
          <p:spPr bwMode="auto">
            <a:xfrm flipH="1">
              <a:off x="7101" y="2075"/>
              <a:ext cx="72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5130" name="Text Box 10"/>
            <p:cNvSpPr txBox="1">
              <a:spLocks noChangeArrowheads="1"/>
            </p:cNvSpPr>
            <p:nvPr/>
          </p:nvSpPr>
          <p:spPr bwMode="auto">
            <a:xfrm>
              <a:off x="3780" y="3709"/>
              <a:ext cx="900" cy="5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ts val="1000"/>
                </a:spcAft>
              </a:pPr>
              <a:r>
                <a:rPr lang="en-US" sz="1400">
                  <a:latin typeface="Book Antiqua" pitchFamily="18" charset="0"/>
                </a:rPr>
                <a:t>+q</a:t>
              </a:r>
            </a:p>
          </p:txBody>
        </p:sp>
        <p:sp>
          <p:nvSpPr>
            <p:cNvPr id="5131" name="Line 11"/>
            <p:cNvSpPr>
              <a:spLocks noChangeShapeType="1"/>
            </p:cNvSpPr>
            <p:nvPr/>
          </p:nvSpPr>
          <p:spPr bwMode="auto">
            <a:xfrm flipV="1">
              <a:off x="4401" y="3321"/>
              <a:ext cx="1260" cy="7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5132" name="Text Box 12" descr="Light upward diagonal"/>
            <p:cNvSpPr txBox="1">
              <a:spLocks noChangeArrowheads="1"/>
            </p:cNvSpPr>
            <p:nvPr/>
          </p:nvSpPr>
          <p:spPr bwMode="auto">
            <a:xfrm>
              <a:off x="6561" y="3069"/>
              <a:ext cx="999" cy="711"/>
            </a:xfrm>
            <a:prstGeom prst="rect">
              <a:avLst/>
            </a:prstGeom>
            <a:pattFill prst="ltUpDiag">
              <a:fgClr>
                <a:srgbClr val="000000"/>
              </a:fgClr>
              <a:bgClr>
                <a:srgbClr val="FFFFFF"/>
              </a:bgClr>
            </a:patt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ts val="1000"/>
                </a:spcAft>
              </a:pPr>
              <a:r>
                <a:rPr lang="en-US" sz="1400" b="1">
                  <a:latin typeface="Book Antiqua" pitchFamily="18" charset="0"/>
                </a:rPr>
                <a:t>E=0</a:t>
              </a:r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5133" name="Line 13"/>
            <p:cNvSpPr>
              <a:spLocks noChangeShapeType="1"/>
            </p:cNvSpPr>
            <p:nvPr/>
          </p:nvSpPr>
          <p:spPr bwMode="auto">
            <a:xfrm>
              <a:off x="6021" y="2825"/>
              <a:ext cx="1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5134" name="Line 14"/>
            <p:cNvSpPr>
              <a:spLocks noChangeShapeType="1"/>
            </p:cNvSpPr>
            <p:nvPr/>
          </p:nvSpPr>
          <p:spPr bwMode="auto">
            <a:xfrm>
              <a:off x="6053" y="3186"/>
              <a:ext cx="1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5135" name="Line 15"/>
            <p:cNvSpPr>
              <a:spLocks noChangeShapeType="1"/>
            </p:cNvSpPr>
            <p:nvPr/>
          </p:nvSpPr>
          <p:spPr bwMode="auto">
            <a:xfrm>
              <a:off x="5121" y="2825"/>
              <a:ext cx="1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5136" name="Line 16"/>
            <p:cNvSpPr>
              <a:spLocks noChangeShapeType="1"/>
            </p:cNvSpPr>
            <p:nvPr/>
          </p:nvSpPr>
          <p:spPr bwMode="auto">
            <a:xfrm>
              <a:off x="5121" y="3348"/>
              <a:ext cx="1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5137" name="Line 17"/>
            <p:cNvSpPr>
              <a:spLocks noChangeShapeType="1"/>
            </p:cNvSpPr>
            <p:nvPr/>
          </p:nvSpPr>
          <p:spPr bwMode="auto">
            <a:xfrm>
              <a:off x="5989" y="3548"/>
              <a:ext cx="1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5138" name="Line 18"/>
            <p:cNvSpPr>
              <a:spLocks noChangeShapeType="1"/>
            </p:cNvSpPr>
            <p:nvPr/>
          </p:nvSpPr>
          <p:spPr bwMode="auto">
            <a:xfrm>
              <a:off x="5841" y="2463"/>
              <a:ext cx="1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grpSp>
          <p:nvGrpSpPr>
            <p:cNvPr id="5139" name="Group 19"/>
            <p:cNvGrpSpPr>
              <a:grpSpLocks/>
            </p:cNvGrpSpPr>
            <p:nvPr/>
          </p:nvGrpSpPr>
          <p:grpSpPr bwMode="auto">
            <a:xfrm>
              <a:off x="4900" y="2628"/>
              <a:ext cx="180" cy="180"/>
              <a:chOff x="4401" y="11164"/>
              <a:chExt cx="360" cy="360"/>
            </a:xfrm>
          </p:grpSpPr>
          <p:sp>
            <p:nvSpPr>
              <p:cNvPr id="5140" name="Line 20"/>
              <p:cNvSpPr>
                <a:spLocks noChangeShapeType="1"/>
              </p:cNvSpPr>
              <p:nvPr/>
            </p:nvSpPr>
            <p:spPr bwMode="auto">
              <a:xfrm>
                <a:off x="4401" y="11344"/>
                <a:ext cx="36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5141" name="Line 21"/>
              <p:cNvSpPr>
                <a:spLocks noChangeShapeType="1"/>
              </p:cNvSpPr>
              <p:nvPr/>
            </p:nvSpPr>
            <p:spPr bwMode="auto">
              <a:xfrm>
                <a:off x="4581" y="11164"/>
                <a:ext cx="0" cy="36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grpSp>
          <p:nvGrpSpPr>
            <p:cNvPr id="5142" name="Group 22"/>
            <p:cNvGrpSpPr>
              <a:grpSpLocks/>
            </p:cNvGrpSpPr>
            <p:nvPr/>
          </p:nvGrpSpPr>
          <p:grpSpPr bwMode="auto">
            <a:xfrm>
              <a:off x="6200" y="5008"/>
              <a:ext cx="180" cy="180"/>
              <a:chOff x="6381" y="12604"/>
              <a:chExt cx="360" cy="360"/>
            </a:xfrm>
          </p:grpSpPr>
          <p:sp>
            <p:nvSpPr>
              <p:cNvPr id="5143" name="Line 23"/>
              <p:cNvSpPr>
                <a:spLocks noChangeShapeType="1"/>
              </p:cNvSpPr>
              <p:nvPr/>
            </p:nvSpPr>
            <p:spPr bwMode="auto">
              <a:xfrm>
                <a:off x="6381" y="12784"/>
                <a:ext cx="36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5144" name="Line 24"/>
              <p:cNvSpPr>
                <a:spLocks noChangeShapeType="1"/>
              </p:cNvSpPr>
              <p:nvPr/>
            </p:nvSpPr>
            <p:spPr bwMode="auto">
              <a:xfrm>
                <a:off x="6561" y="12604"/>
                <a:ext cx="0" cy="36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grpSp>
          <p:nvGrpSpPr>
            <p:cNvPr id="5145" name="Group 25"/>
            <p:cNvGrpSpPr>
              <a:grpSpLocks/>
            </p:cNvGrpSpPr>
            <p:nvPr/>
          </p:nvGrpSpPr>
          <p:grpSpPr bwMode="auto">
            <a:xfrm>
              <a:off x="7452" y="4248"/>
              <a:ext cx="180" cy="180"/>
              <a:chOff x="7461" y="11884"/>
              <a:chExt cx="360" cy="360"/>
            </a:xfrm>
          </p:grpSpPr>
          <p:sp>
            <p:nvSpPr>
              <p:cNvPr id="5146" name="Line 26"/>
              <p:cNvSpPr>
                <a:spLocks noChangeShapeType="1"/>
              </p:cNvSpPr>
              <p:nvPr/>
            </p:nvSpPr>
            <p:spPr bwMode="auto">
              <a:xfrm>
                <a:off x="7461" y="12064"/>
                <a:ext cx="36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5147" name="Line 27"/>
              <p:cNvSpPr>
                <a:spLocks noChangeShapeType="1"/>
              </p:cNvSpPr>
              <p:nvPr/>
            </p:nvSpPr>
            <p:spPr bwMode="auto">
              <a:xfrm>
                <a:off x="7641" y="11884"/>
                <a:ext cx="0" cy="36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grpSp>
          <p:nvGrpSpPr>
            <p:cNvPr id="5148" name="Group 28"/>
            <p:cNvGrpSpPr>
              <a:grpSpLocks/>
            </p:cNvGrpSpPr>
            <p:nvPr/>
          </p:nvGrpSpPr>
          <p:grpSpPr bwMode="auto">
            <a:xfrm>
              <a:off x="7452" y="2628"/>
              <a:ext cx="180" cy="180"/>
              <a:chOff x="7641" y="11164"/>
              <a:chExt cx="360" cy="360"/>
            </a:xfrm>
          </p:grpSpPr>
          <p:sp>
            <p:nvSpPr>
              <p:cNvPr id="5149" name="Line 29"/>
              <p:cNvSpPr>
                <a:spLocks noChangeShapeType="1"/>
              </p:cNvSpPr>
              <p:nvPr/>
            </p:nvSpPr>
            <p:spPr bwMode="auto">
              <a:xfrm>
                <a:off x="7641" y="11344"/>
                <a:ext cx="36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5150" name="Line 30"/>
              <p:cNvSpPr>
                <a:spLocks noChangeShapeType="1"/>
              </p:cNvSpPr>
              <p:nvPr/>
            </p:nvSpPr>
            <p:spPr bwMode="auto">
              <a:xfrm>
                <a:off x="7821" y="11164"/>
                <a:ext cx="0" cy="36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grpSp>
          <p:nvGrpSpPr>
            <p:cNvPr id="5151" name="Group 31"/>
            <p:cNvGrpSpPr>
              <a:grpSpLocks/>
            </p:cNvGrpSpPr>
            <p:nvPr/>
          </p:nvGrpSpPr>
          <p:grpSpPr bwMode="auto">
            <a:xfrm>
              <a:off x="4752" y="4248"/>
              <a:ext cx="180" cy="180"/>
              <a:chOff x="6921" y="10444"/>
              <a:chExt cx="360" cy="360"/>
            </a:xfrm>
          </p:grpSpPr>
          <p:sp>
            <p:nvSpPr>
              <p:cNvPr id="5152" name="Line 32"/>
              <p:cNvSpPr>
                <a:spLocks noChangeShapeType="1"/>
              </p:cNvSpPr>
              <p:nvPr/>
            </p:nvSpPr>
            <p:spPr bwMode="auto">
              <a:xfrm>
                <a:off x="6921" y="10624"/>
                <a:ext cx="36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5153" name="Line 33"/>
              <p:cNvSpPr>
                <a:spLocks noChangeShapeType="1"/>
              </p:cNvSpPr>
              <p:nvPr/>
            </p:nvSpPr>
            <p:spPr bwMode="auto">
              <a:xfrm>
                <a:off x="7101" y="10444"/>
                <a:ext cx="0" cy="36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grpSp>
          <p:nvGrpSpPr>
            <p:cNvPr id="5154" name="Group 34"/>
            <p:cNvGrpSpPr>
              <a:grpSpLocks/>
            </p:cNvGrpSpPr>
            <p:nvPr/>
          </p:nvGrpSpPr>
          <p:grpSpPr bwMode="auto">
            <a:xfrm>
              <a:off x="6192" y="1904"/>
              <a:ext cx="180" cy="180"/>
              <a:chOff x="5841" y="10264"/>
              <a:chExt cx="360" cy="360"/>
            </a:xfrm>
          </p:grpSpPr>
          <p:sp>
            <p:nvSpPr>
              <p:cNvPr id="5155" name="Line 35"/>
              <p:cNvSpPr>
                <a:spLocks noChangeShapeType="1"/>
              </p:cNvSpPr>
              <p:nvPr/>
            </p:nvSpPr>
            <p:spPr bwMode="auto">
              <a:xfrm>
                <a:off x="6021" y="10264"/>
                <a:ext cx="0" cy="36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5156" name="Line 36"/>
              <p:cNvSpPr>
                <a:spLocks noChangeShapeType="1"/>
              </p:cNvSpPr>
              <p:nvPr/>
            </p:nvSpPr>
            <p:spPr bwMode="auto">
              <a:xfrm>
                <a:off x="5841" y="10444"/>
                <a:ext cx="36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</p:grpSp>
      <p:grpSp>
        <p:nvGrpSpPr>
          <p:cNvPr id="5157" name="Group 37"/>
          <p:cNvGrpSpPr>
            <a:grpSpLocks/>
          </p:cNvGrpSpPr>
          <p:nvPr/>
        </p:nvGrpSpPr>
        <p:grpSpPr bwMode="auto">
          <a:xfrm>
            <a:off x="4267196" y="3733600"/>
            <a:ext cx="3276803" cy="1460703"/>
            <a:chOff x="3005" y="5992"/>
            <a:chExt cx="5848" cy="2594"/>
          </a:xfrm>
        </p:grpSpPr>
        <p:sp>
          <p:nvSpPr>
            <p:cNvPr id="5158" name="Oval 38"/>
            <p:cNvSpPr>
              <a:spLocks noChangeArrowheads="1"/>
            </p:cNvSpPr>
            <p:nvPr/>
          </p:nvSpPr>
          <p:spPr bwMode="auto">
            <a:xfrm>
              <a:off x="3321" y="7481"/>
              <a:ext cx="326" cy="3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5159" name="Oval 39" descr="Light upward diagonal"/>
            <p:cNvSpPr>
              <a:spLocks noChangeArrowheads="1"/>
            </p:cNvSpPr>
            <p:nvPr/>
          </p:nvSpPr>
          <p:spPr bwMode="auto">
            <a:xfrm>
              <a:off x="4761" y="6606"/>
              <a:ext cx="2880" cy="1980"/>
            </a:xfrm>
            <a:prstGeom prst="ellipse">
              <a:avLst/>
            </a:prstGeom>
            <a:pattFill prst="ltUpDiag">
              <a:fgClr>
                <a:srgbClr val="000000"/>
              </a:fgClr>
              <a:bgClr>
                <a:srgbClr val="FFFFFF"/>
              </a:bgClr>
            </a:patt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5160" name="Oval 40"/>
            <p:cNvSpPr>
              <a:spLocks noChangeArrowheads="1"/>
            </p:cNvSpPr>
            <p:nvPr/>
          </p:nvSpPr>
          <p:spPr bwMode="auto">
            <a:xfrm>
              <a:off x="5481" y="6926"/>
              <a:ext cx="720" cy="126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5161" name="Text Box 41"/>
            <p:cNvSpPr txBox="1">
              <a:spLocks noChangeArrowheads="1"/>
            </p:cNvSpPr>
            <p:nvPr/>
          </p:nvSpPr>
          <p:spPr bwMode="auto">
            <a:xfrm>
              <a:off x="3745" y="5992"/>
              <a:ext cx="1708" cy="54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ts val="1000"/>
                </a:spcAft>
              </a:pPr>
              <a:r>
                <a:rPr lang="en-US" sz="1400" dirty="0">
                  <a:latin typeface="Book Antiqua" pitchFamily="18" charset="0"/>
                </a:rPr>
                <a:t>cavity</a:t>
              </a:r>
            </a:p>
          </p:txBody>
        </p:sp>
        <p:sp>
          <p:nvSpPr>
            <p:cNvPr id="5162" name="Line 42"/>
            <p:cNvSpPr>
              <a:spLocks noChangeShapeType="1"/>
            </p:cNvSpPr>
            <p:nvPr/>
          </p:nvSpPr>
          <p:spPr bwMode="auto">
            <a:xfrm>
              <a:off x="4761" y="6625"/>
              <a:ext cx="900" cy="9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5163" name="Text Box 43"/>
            <p:cNvSpPr txBox="1">
              <a:spLocks noChangeArrowheads="1"/>
            </p:cNvSpPr>
            <p:nvPr/>
          </p:nvSpPr>
          <p:spPr bwMode="auto">
            <a:xfrm>
              <a:off x="3005" y="7752"/>
              <a:ext cx="720" cy="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ts val="1000"/>
                </a:spcAft>
              </a:pPr>
              <a:r>
                <a:rPr lang="en-US" sz="1400" dirty="0">
                  <a:latin typeface="Book Antiqua" pitchFamily="18" charset="0"/>
                </a:rPr>
                <a:t>+q</a:t>
              </a:r>
            </a:p>
          </p:txBody>
        </p:sp>
        <p:sp>
          <p:nvSpPr>
            <p:cNvPr id="5164" name="Text Box 44"/>
            <p:cNvSpPr txBox="1">
              <a:spLocks noChangeArrowheads="1"/>
            </p:cNvSpPr>
            <p:nvPr/>
          </p:nvSpPr>
          <p:spPr bwMode="auto">
            <a:xfrm>
              <a:off x="7461" y="6334"/>
              <a:ext cx="1392" cy="47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ts val="1000"/>
                </a:spcAft>
              </a:pPr>
              <a:r>
                <a:rPr lang="en-US" sz="1400" dirty="0">
                  <a:latin typeface="Book Antiqua" pitchFamily="18" charset="0"/>
                </a:rPr>
                <a:t>metal</a:t>
              </a:r>
            </a:p>
          </p:txBody>
        </p:sp>
        <p:sp>
          <p:nvSpPr>
            <p:cNvPr id="5165" name="Line 45"/>
            <p:cNvSpPr>
              <a:spLocks noChangeShapeType="1"/>
            </p:cNvSpPr>
            <p:nvPr/>
          </p:nvSpPr>
          <p:spPr bwMode="auto">
            <a:xfrm flipH="1">
              <a:off x="7101" y="6695"/>
              <a:ext cx="72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5166" name="Text Box 46" descr="Light upward diagonal"/>
            <p:cNvSpPr txBox="1">
              <a:spLocks noChangeArrowheads="1"/>
            </p:cNvSpPr>
            <p:nvPr/>
          </p:nvSpPr>
          <p:spPr bwMode="auto">
            <a:xfrm>
              <a:off x="6561" y="7419"/>
              <a:ext cx="932" cy="603"/>
            </a:xfrm>
            <a:prstGeom prst="rect">
              <a:avLst/>
            </a:prstGeom>
            <a:pattFill prst="ltUpDiag">
              <a:fgClr>
                <a:srgbClr val="000000"/>
              </a:fgClr>
              <a:bgClr>
                <a:srgbClr val="FFFFFF"/>
              </a:bgClr>
            </a:patt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ts val="1000"/>
                </a:spcAft>
              </a:pPr>
              <a:r>
                <a:rPr lang="en-US" sz="1400" b="1" dirty="0">
                  <a:latin typeface="Book Antiqua" pitchFamily="18" charset="0"/>
                </a:rPr>
                <a:t>E=0</a:t>
              </a:r>
              <a:endParaRPr lang="en-US" sz="1400" dirty="0">
                <a:latin typeface="Book Antiqua" pitchFamily="18" charset="0"/>
              </a:endParaRPr>
            </a:p>
          </p:txBody>
        </p:sp>
        <p:grpSp>
          <p:nvGrpSpPr>
            <p:cNvPr id="5167" name="Group 47"/>
            <p:cNvGrpSpPr>
              <a:grpSpLocks/>
            </p:cNvGrpSpPr>
            <p:nvPr/>
          </p:nvGrpSpPr>
          <p:grpSpPr bwMode="auto">
            <a:xfrm>
              <a:off x="6741" y="6425"/>
              <a:ext cx="180" cy="180"/>
              <a:chOff x="6021" y="7924"/>
              <a:chExt cx="360" cy="360"/>
            </a:xfrm>
          </p:grpSpPr>
          <p:sp>
            <p:nvSpPr>
              <p:cNvPr id="5168" name="Line 48"/>
              <p:cNvSpPr>
                <a:spLocks noChangeShapeType="1"/>
              </p:cNvSpPr>
              <p:nvPr/>
            </p:nvSpPr>
            <p:spPr bwMode="auto">
              <a:xfrm>
                <a:off x="6201" y="7924"/>
                <a:ext cx="0" cy="36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5169" name="Line 49"/>
              <p:cNvSpPr>
                <a:spLocks noChangeShapeType="1"/>
              </p:cNvSpPr>
              <p:nvPr/>
            </p:nvSpPr>
            <p:spPr bwMode="auto">
              <a:xfrm>
                <a:off x="6021" y="8104"/>
                <a:ext cx="36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grpSp>
          <p:nvGrpSpPr>
            <p:cNvPr id="5170" name="Group 50"/>
            <p:cNvGrpSpPr>
              <a:grpSpLocks/>
            </p:cNvGrpSpPr>
            <p:nvPr/>
          </p:nvGrpSpPr>
          <p:grpSpPr bwMode="auto">
            <a:xfrm>
              <a:off x="7101" y="6606"/>
              <a:ext cx="180" cy="180"/>
              <a:chOff x="6021" y="7924"/>
              <a:chExt cx="360" cy="360"/>
            </a:xfrm>
          </p:grpSpPr>
          <p:sp>
            <p:nvSpPr>
              <p:cNvPr id="5171" name="Line 51"/>
              <p:cNvSpPr>
                <a:spLocks noChangeShapeType="1"/>
              </p:cNvSpPr>
              <p:nvPr/>
            </p:nvSpPr>
            <p:spPr bwMode="auto">
              <a:xfrm>
                <a:off x="6201" y="7924"/>
                <a:ext cx="0" cy="36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5172" name="Line 52"/>
              <p:cNvSpPr>
                <a:spLocks noChangeShapeType="1"/>
              </p:cNvSpPr>
              <p:nvPr/>
            </p:nvSpPr>
            <p:spPr bwMode="auto">
              <a:xfrm>
                <a:off x="6021" y="8104"/>
                <a:ext cx="36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grpSp>
          <p:nvGrpSpPr>
            <p:cNvPr id="5173" name="Group 53"/>
            <p:cNvGrpSpPr>
              <a:grpSpLocks/>
            </p:cNvGrpSpPr>
            <p:nvPr/>
          </p:nvGrpSpPr>
          <p:grpSpPr bwMode="auto">
            <a:xfrm>
              <a:off x="7461" y="6786"/>
              <a:ext cx="180" cy="180"/>
              <a:chOff x="6021" y="7924"/>
              <a:chExt cx="360" cy="360"/>
            </a:xfrm>
          </p:grpSpPr>
          <p:sp>
            <p:nvSpPr>
              <p:cNvPr id="5174" name="Line 54"/>
              <p:cNvSpPr>
                <a:spLocks noChangeShapeType="1"/>
              </p:cNvSpPr>
              <p:nvPr/>
            </p:nvSpPr>
            <p:spPr bwMode="auto">
              <a:xfrm>
                <a:off x="6201" y="7924"/>
                <a:ext cx="0" cy="36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5175" name="Line 55"/>
              <p:cNvSpPr>
                <a:spLocks noChangeShapeType="1"/>
              </p:cNvSpPr>
              <p:nvPr/>
            </p:nvSpPr>
            <p:spPr bwMode="auto">
              <a:xfrm>
                <a:off x="6021" y="8104"/>
                <a:ext cx="36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grpSp>
          <p:nvGrpSpPr>
            <p:cNvPr id="5176" name="Group 56"/>
            <p:cNvGrpSpPr>
              <a:grpSpLocks/>
            </p:cNvGrpSpPr>
            <p:nvPr/>
          </p:nvGrpSpPr>
          <p:grpSpPr bwMode="auto">
            <a:xfrm>
              <a:off x="7641" y="7149"/>
              <a:ext cx="180" cy="180"/>
              <a:chOff x="6021" y="7924"/>
              <a:chExt cx="360" cy="360"/>
            </a:xfrm>
          </p:grpSpPr>
          <p:sp>
            <p:nvSpPr>
              <p:cNvPr id="5177" name="Line 57"/>
              <p:cNvSpPr>
                <a:spLocks noChangeShapeType="1"/>
              </p:cNvSpPr>
              <p:nvPr/>
            </p:nvSpPr>
            <p:spPr bwMode="auto">
              <a:xfrm>
                <a:off x="6201" y="7924"/>
                <a:ext cx="0" cy="36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5178" name="Line 58"/>
              <p:cNvSpPr>
                <a:spLocks noChangeShapeType="1"/>
              </p:cNvSpPr>
              <p:nvPr/>
            </p:nvSpPr>
            <p:spPr bwMode="auto">
              <a:xfrm>
                <a:off x="6021" y="8104"/>
                <a:ext cx="36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grpSp>
          <p:nvGrpSpPr>
            <p:cNvPr id="5179" name="Group 59"/>
            <p:cNvGrpSpPr>
              <a:grpSpLocks/>
            </p:cNvGrpSpPr>
            <p:nvPr/>
          </p:nvGrpSpPr>
          <p:grpSpPr bwMode="auto">
            <a:xfrm>
              <a:off x="7641" y="7510"/>
              <a:ext cx="180" cy="180"/>
              <a:chOff x="6021" y="7924"/>
              <a:chExt cx="360" cy="360"/>
            </a:xfrm>
          </p:grpSpPr>
          <p:sp>
            <p:nvSpPr>
              <p:cNvPr id="5180" name="Line 60"/>
              <p:cNvSpPr>
                <a:spLocks noChangeShapeType="1"/>
              </p:cNvSpPr>
              <p:nvPr/>
            </p:nvSpPr>
            <p:spPr bwMode="auto">
              <a:xfrm>
                <a:off x="6201" y="7924"/>
                <a:ext cx="0" cy="36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5181" name="Line 61"/>
              <p:cNvSpPr>
                <a:spLocks noChangeShapeType="1"/>
              </p:cNvSpPr>
              <p:nvPr/>
            </p:nvSpPr>
            <p:spPr bwMode="auto">
              <a:xfrm>
                <a:off x="6021" y="8104"/>
                <a:ext cx="36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grpSp>
          <p:nvGrpSpPr>
            <p:cNvPr id="5182" name="Group 62"/>
            <p:cNvGrpSpPr>
              <a:grpSpLocks/>
            </p:cNvGrpSpPr>
            <p:nvPr/>
          </p:nvGrpSpPr>
          <p:grpSpPr bwMode="auto">
            <a:xfrm>
              <a:off x="7641" y="7871"/>
              <a:ext cx="180" cy="180"/>
              <a:chOff x="6021" y="7924"/>
              <a:chExt cx="360" cy="360"/>
            </a:xfrm>
          </p:grpSpPr>
          <p:sp>
            <p:nvSpPr>
              <p:cNvPr id="5183" name="Line 63"/>
              <p:cNvSpPr>
                <a:spLocks noChangeShapeType="1"/>
              </p:cNvSpPr>
              <p:nvPr/>
            </p:nvSpPr>
            <p:spPr bwMode="auto">
              <a:xfrm>
                <a:off x="6201" y="7924"/>
                <a:ext cx="0" cy="36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5184" name="Line 64"/>
              <p:cNvSpPr>
                <a:spLocks noChangeShapeType="1"/>
              </p:cNvSpPr>
              <p:nvPr/>
            </p:nvSpPr>
            <p:spPr bwMode="auto">
              <a:xfrm>
                <a:off x="6021" y="8104"/>
                <a:ext cx="36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grpSp>
          <p:nvGrpSpPr>
            <p:cNvPr id="5185" name="Group 65"/>
            <p:cNvGrpSpPr>
              <a:grpSpLocks/>
            </p:cNvGrpSpPr>
            <p:nvPr/>
          </p:nvGrpSpPr>
          <p:grpSpPr bwMode="auto">
            <a:xfrm>
              <a:off x="7281" y="8234"/>
              <a:ext cx="180" cy="180"/>
              <a:chOff x="6021" y="7924"/>
              <a:chExt cx="360" cy="360"/>
            </a:xfrm>
          </p:grpSpPr>
          <p:sp>
            <p:nvSpPr>
              <p:cNvPr id="5186" name="Line 66"/>
              <p:cNvSpPr>
                <a:spLocks noChangeShapeType="1"/>
              </p:cNvSpPr>
              <p:nvPr/>
            </p:nvSpPr>
            <p:spPr bwMode="auto">
              <a:xfrm>
                <a:off x="6201" y="7924"/>
                <a:ext cx="0" cy="36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5187" name="Line 67"/>
              <p:cNvSpPr>
                <a:spLocks noChangeShapeType="1"/>
              </p:cNvSpPr>
              <p:nvPr/>
            </p:nvSpPr>
            <p:spPr bwMode="auto">
              <a:xfrm>
                <a:off x="6021" y="8104"/>
                <a:ext cx="36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sp>
          <p:nvSpPr>
            <p:cNvPr id="5188" name="Line 68"/>
            <p:cNvSpPr>
              <a:spLocks noChangeShapeType="1"/>
            </p:cNvSpPr>
            <p:nvPr/>
          </p:nvSpPr>
          <p:spPr bwMode="auto">
            <a:xfrm>
              <a:off x="5481" y="6606"/>
              <a:ext cx="1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5189" name="Line 69"/>
            <p:cNvSpPr>
              <a:spLocks noChangeShapeType="1"/>
            </p:cNvSpPr>
            <p:nvPr/>
          </p:nvSpPr>
          <p:spPr bwMode="auto">
            <a:xfrm>
              <a:off x="5121" y="8414"/>
              <a:ext cx="1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5190" name="Line 70"/>
            <p:cNvSpPr>
              <a:spLocks noChangeShapeType="1"/>
            </p:cNvSpPr>
            <p:nvPr/>
          </p:nvSpPr>
          <p:spPr bwMode="auto">
            <a:xfrm>
              <a:off x="5121" y="6786"/>
              <a:ext cx="1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5191" name="Line 71"/>
            <p:cNvSpPr>
              <a:spLocks noChangeShapeType="1"/>
            </p:cNvSpPr>
            <p:nvPr/>
          </p:nvSpPr>
          <p:spPr bwMode="auto">
            <a:xfrm>
              <a:off x="4761" y="7149"/>
              <a:ext cx="1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5192" name="Line 72"/>
            <p:cNvSpPr>
              <a:spLocks noChangeShapeType="1"/>
            </p:cNvSpPr>
            <p:nvPr/>
          </p:nvSpPr>
          <p:spPr bwMode="auto">
            <a:xfrm>
              <a:off x="4581" y="7510"/>
              <a:ext cx="1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5193" name="Line 73"/>
            <p:cNvSpPr>
              <a:spLocks noChangeShapeType="1"/>
            </p:cNvSpPr>
            <p:nvPr/>
          </p:nvSpPr>
          <p:spPr bwMode="auto">
            <a:xfrm>
              <a:off x="4581" y="7871"/>
              <a:ext cx="1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5194" name="Line 74"/>
            <p:cNvSpPr>
              <a:spLocks noChangeShapeType="1"/>
            </p:cNvSpPr>
            <p:nvPr/>
          </p:nvSpPr>
          <p:spPr bwMode="auto">
            <a:xfrm>
              <a:off x="4761" y="8234"/>
              <a:ext cx="1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999931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/>
          <p:cNvSpPr/>
          <p:nvPr/>
        </p:nvSpPr>
        <p:spPr>
          <a:xfrm>
            <a:off x="4495800" y="1981200"/>
            <a:ext cx="2743200" cy="27432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>
            <a:cxnSpLocks noChangeAspect="1"/>
          </p:cNvCxnSpPr>
          <p:nvPr/>
        </p:nvCxnSpPr>
        <p:spPr>
          <a:xfrm flipH="1">
            <a:off x="7010400" y="1627880"/>
            <a:ext cx="581920" cy="581921"/>
          </a:xfrm>
          <a:prstGeom prst="line">
            <a:avLst/>
          </a:prstGeom>
          <a:ln w="28575">
            <a:headEnd type="arrow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cxnSpLocks noChangeAspect="1"/>
          </p:cNvCxnSpPr>
          <p:nvPr/>
        </p:nvCxnSpPr>
        <p:spPr>
          <a:xfrm rot="10800000" flipH="1">
            <a:off x="4114801" y="4523480"/>
            <a:ext cx="581920" cy="581921"/>
          </a:xfrm>
          <a:prstGeom prst="line">
            <a:avLst/>
          </a:prstGeom>
          <a:ln w="28575">
            <a:headEnd type="arrow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cxnSpLocks noChangeAspect="1"/>
          </p:cNvCxnSpPr>
          <p:nvPr/>
        </p:nvCxnSpPr>
        <p:spPr>
          <a:xfrm rot="16200000" flipH="1">
            <a:off x="4128656" y="1614056"/>
            <a:ext cx="581920" cy="581921"/>
          </a:xfrm>
          <a:prstGeom prst="line">
            <a:avLst/>
          </a:prstGeom>
          <a:ln w="28575">
            <a:headEnd type="arrow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cxnSpLocks noChangeAspect="1"/>
          </p:cNvCxnSpPr>
          <p:nvPr/>
        </p:nvCxnSpPr>
        <p:spPr>
          <a:xfrm rot="5400000" flipH="1">
            <a:off x="7038079" y="4523480"/>
            <a:ext cx="581920" cy="581921"/>
          </a:xfrm>
          <a:prstGeom prst="line">
            <a:avLst/>
          </a:prstGeom>
          <a:ln w="28575">
            <a:headEnd type="arrow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cxnSpLocks noChangeAspect="1"/>
          </p:cNvCxnSpPr>
          <p:nvPr/>
        </p:nvCxnSpPr>
        <p:spPr>
          <a:xfrm rot="2700000" flipH="1">
            <a:off x="7615830" y="3092320"/>
            <a:ext cx="581920" cy="581921"/>
          </a:xfrm>
          <a:prstGeom prst="line">
            <a:avLst/>
          </a:prstGeom>
          <a:ln w="28575">
            <a:headEnd type="arrow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 noChangeAspect="1"/>
          </p:cNvCxnSpPr>
          <p:nvPr/>
        </p:nvCxnSpPr>
        <p:spPr>
          <a:xfrm rot="18900000">
            <a:off x="3549520" y="3065995"/>
            <a:ext cx="581920" cy="581921"/>
          </a:xfrm>
          <a:prstGeom prst="line">
            <a:avLst/>
          </a:prstGeom>
          <a:ln w="28575">
            <a:headEnd type="arrow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cxnSpLocks noChangeAspect="1"/>
          </p:cNvCxnSpPr>
          <p:nvPr/>
        </p:nvCxnSpPr>
        <p:spPr>
          <a:xfrm rot="13500000">
            <a:off x="5593065" y="5101231"/>
            <a:ext cx="581920" cy="581921"/>
          </a:xfrm>
          <a:prstGeom prst="line">
            <a:avLst/>
          </a:prstGeom>
          <a:ln w="28575">
            <a:headEnd type="arrow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cxnSpLocks noChangeAspect="1"/>
          </p:cNvCxnSpPr>
          <p:nvPr/>
        </p:nvCxnSpPr>
        <p:spPr>
          <a:xfrm rot="8100000" flipV="1">
            <a:off x="5579208" y="1034921"/>
            <a:ext cx="581920" cy="581921"/>
          </a:xfrm>
          <a:prstGeom prst="line">
            <a:avLst/>
          </a:prstGeom>
          <a:ln w="28575">
            <a:headEnd type="arrow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Object 43"/>
          <p:cNvGraphicFramePr>
            <a:graphicFrameLocks noChangeAspect="1"/>
          </p:cNvGraphicFramePr>
          <p:nvPr/>
        </p:nvGraphicFramePr>
        <p:xfrm>
          <a:off x="5334000" y="2895600"/>
          <a:ext cx="1316736" cy="731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2" name="Equation" r:id="rId3" imgW="457200" imgH="253800" progId="Equation.3">
                  <p:embed/>
                </p:oleObj>
              </mc:Choice>
              <mc:Fallback>
                <p:oleObj name="Equation" r:id="rId3" imgW="457200" imgH="253800" progId="Equation.3">
                  <p:embed/>
                  <p:pic>
                    <p:nvPicPr>
                      <p:cNvPr id="44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2895600"/>
                        <a:ext cx="1316736" cy="7315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7772400" y="3429001"/>
          <a:ext cx="576262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3" name="Equation" r:id="rId5" imgW="266400" imgH="253800" progId="Equation.3">
                  <p:embed/>
                </p:oleObj>
              </mc:Choice>
              <mc:Fallback>
                <p:oleObj name="Equation" r:id="rId5" imgW="266400" imgH="253800" progId="Equation.3">
                  <p:embed/>
                  <p:pic>
                    <p:nvPicPr>
                      <p:cNvPr id="819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2400" y="3429001"/>
                        <a:ext cx="576262" cy="549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3"/>
          <p:cNvGraphicFramePr>
            <a:graphicFrameLocks noChangeAspect="1"/>
          </p:cNvGraphicFramePr>
          <p:nvPr/>
        </p:nvGraphicFramePr>
        <p:xfrm>
          <a:off x="7239001" y="1905001"/>
          <a:ext cx="576263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4" name="Equation" r:id="rId7" imgW="266400" imgH="253800" progId="Equation.3">
                  <p:embed/>
                </p:oleObj>
              </mc:Choice>
              <mc:Fallback>
                <p:oleObj name="Equation" r:id="rId7" imgW="266400" imgH="253800" progId="Equation.3">
                  <p:embed/>
                  <p:pic>
                    <p:nvPicPr>
                      <p:cNvPr id="819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1" y="1905001"/>
                        <a:ext cx="576263" cy="549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6" name="Object 4"/>
          <p:cNvGraphicFramePr>
            <a:graphicFrameLocks noChangeAspect="1"/>
          </p:cNvGraphicFramePr>
          <p:nvPr/>
        </p:nvGraphicFramePr>
        <p:xfrm>
          <a:off x="5943601" y="990601"/>
          <a:ext cx="576263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5" name="Equation" r:id="rId9" imgW="266400" imgH="253800" progId="Equation.3">
                  <p:embed/>
                </p:oleObj>
              </mc:Choice>
              <mc:Fallback>
                <p:oleObj name="Equation" r:id="rId9" imgW="266400" imgH="253800" progId="Equation.3">
                  <p:embed/>
                  <p:pic>
                    <p:nvPicPr>
                      <p:cNvPr id="819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1" y="990601"/>
                        <a:ext cx="576263" cy="549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7" name="Object 5"/>
          <p:cNvGraphicFramePr>
            <a:graphicFrameLocks noChangeAspect="1"/>
          </p:cNvGraphicFramePr>
          <p:nvPr/>
        </p:nvGraphicFramePr>
        <p:xfrm>
          <a:off x="4419601" y="1371601"/>
          <a:ext cx="576263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6" name="Equation" r:id="rId10" imgW="266400" imgH="253800" progId="Equation.3">
                  <p:embed/>
                </p:oleObj>
              </mc:Choice>
              <mc:Fallback>
                <p:oleObj name="Equation" r:id="rId10" imgW="266400" imgH="253800" progId="Equation.3">
                  <p:embed/>
                  <p:pic>
                    <p:nvPicPr>
                      <p:cNvPr id="819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1" y="1371601"/>
                        <a:ext cx="576263" cy="549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8" name="Object 6"/>
          <p:cNvGraphicFramePr>
            <a:graphicFrameLocks noChangeAspect="1"/>
          </p:cNvGraphicFramePr>
          <p:nvPr/>
        </p:nvGraphicFramePr>
        <p:xfrm>
          <a:off x="3657601" y="2743201"/>
          <a:ext cx="576263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" name="Equation" r:id="rId11" imgW="266400" imgH="253800" progId="Equation.3">
                  <p:embed/>
                </p:oleObj>
              </mc:Choice>
              <mc:Fallback>
                <p:oleObj name="Equation" r:id="rId11" imgW="266400" imgH="253800" progId="Equation.3">
                  <p:embed/>
                  <p:pic>
                    <p:nvPicPr>
                      <p:cNvPr id="819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1" y="2743201"/>
                        <a:ext cx="576263" cy="549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9" name="Object 7"/>
          <p:cNvGraphicFramePr>
            <a:graphicFrameLocks noChangeAspect="1"/>
          </p:cNvGraphicFramePr>
          <p:nvPr/>
        </p:nvGraphicFramePr>
        <p:xfrm>
          <a:off x="3962401" y="4191001"/>
          <a:ext cx="576263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8" name="Equation" r:id="rId12" imgW="266400" imgH="253800" progId="Equation.3">
                  <p:embed/>
                </p:oleObj>
              </mc:Choice>
              <mc:Fallback>
                <p:oleObj name="Equation" r:id="rId12" imgW="266400" imgH="253800" progId="Equation.3">
                  <p:embed/>
                  <p:pic>
                    <p:nvPicPr>
                      <p:cNvPr id="819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1" y="4191001"/>
                        <a:ext cx="576263" cy="549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0" name="Object 8"/>
          <p:cNvGraphicFramePr>
            <a:graphicFrameLocks noChangeAspect="1"/>
          </p:cNvGraphicFramePr>
          <p:nvPr/>
        </p:nvGraphicFramePr>
        <p:xfrm>
          <a:off x="5334001" y="4953001"/>
          <a:ext cx="576263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9" name="Equation" r:id="rId13" imgW="266400" imgH="253800" progId="Equation.3">
                  <p:embed/>
                </p:oleObj>
              </mc:Choice>
              <mc:Fallback>
                <p:oleObj name="Equation" r:id="rId13" imgW="266400" imgH="253800" progId="Equation.3">
                  <p:embed/>
                  <p:pic>
                    <p:nvPicPr>
                      <p:cNvPr id="820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1" y="4953001"/>
                        <a:ext cx="576263" cy="549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1" name="Object 9"/>
          <p:cNvGraphicFramePr>
            <a:graphicFrameLocks noChangeAspect="1"/>
          </p:cNvGraphicFramePr>
          <p:nvPr/>
        </p:nvGraphicFramePr>
        <p:xfrm>
          <a:off x="6781801" y="4724401"/>
          <a:ext cx="576263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0" name="Equation" r:id="rId14" imgW="266400" imgH="253800" progId="Equation.3">
                  <p:embed/>
                </p:oleObj>
              </mc:Choice>
              <mc:Fallback>
                <p:oleObj name="Equation" r:id="rId14" imgW="266400" imgH="253800" progId="Equation.3">
                  <p:embed/>
                  <p:pic>
                    <p:nvPicPr>
                      <p:cNvPr id="820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1" y="4724401"/>
                        <a:ext cx="576263" cy="549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640570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Oval 2" descr="Light upward diagonal"/>
          <p:cNvSpPr>
            <a:spLocks noChangeAspect="1" noChangeArrowheads="1"/>
          </p:cNvSpPr>
          <p:nvPr/>
        </p:nvSpPr>
        <p:spPr bwMode="auto">
          <a:xfrm>
            <a:off x="3505200" y="2895600"/>
            <a:ext cx="4572000" cy="3143250"/>
          </a:xfrm>
          <a:prstGeom prst="ellipse">
            <a:avLst/>
          </a:prstGeom>
          <a:pattFill prst="ltUpDiag">
            <a:fgClr>
              <a:srgbClr val="000000"/>
            </a:fgClr>
            <a:bgClr>
              <a:srgbClr val="FFFFFF"/>
            </a:bgClr>
          </a:patt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172" name="Oval 4"/>
          <p:cNvSpPr>
            <a:spLocks noChangeArrowheads="1"/>
          </p:cNvSpPr>
          <p:nvPr/>
        </p:nvSpPr>
        <p:spPr bwMode="auto">
          <a:xfrm>
            <a:off x="6248400" y="3733800"/>
            <a:ext cx="1371600" cy="13716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Oval 4"/>
          <p:cNvSpPr>
            <a:spLocks noChangeArrowheads="1"/>
          </p:cNvSpPr>
          <p:nvPr/>
        </p:nvSpPr>
        <p:spPr bwMode="auto">
          <a:xfrm>
            <a:off x="3886200" y="3733800"/>
            <a:ext cx="1371600" cy="13716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191000" y="4267200"/>
            <a:ext cx="304800" cy="3048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7086600" y="4267200"/>
            <a:ext cx="3048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733800" y="3925670"/>
            <a:ext cx="46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Book Antiqua" pitchFamily="18" charset="0"/>
              </a:rPr>
              <a:t>+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954408" y="3657601"/>
            <a:ext cx="46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Book Antiqua" pitchFamily="18" charset="0"/>
              </a:rPr>
              <a:t>+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953000" y="4126560"/>
            <a:ext cx="46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Book Antiqua" pitchFamily="18" charset="0"/>
              </a:rPr>
              <a:t>+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954408" y="4572001"/>
            <a:ext cx="46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Book Antiqua" pitchFamily="18" charset="0"/>
              </a:rPr>
              <a:t>+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740235" y="4505378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B0F0"/>
                </a:solidFill>
                <a:latin typeface="Book Antiqua" pitchFamily="18" charset="0"/>
              </a:rPr>
              <a:t>-</a:t>
            </a:r>
          </a:p>
        </p:txBody>
      </p:sp>
      <p:sp>
        <p:nvSpPr>
          <p:cNvPr id="40" name="TextBox 39"/>
          <p:cNvSpPr txBox="1"/>
          <p:nvPr/>
        </p:nvSpPr>
        <p:spPr>
          <a:xfrm rot="16200000">
            <a:off x="6026725" y="3920841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B0F0"/>
                </a:solidFill>
                <a:latin typeface="Book Antiqua" pitchFamily="18" charset="0"/>
              </a:rPr>
              <a:t>-</a:t>
            </a:r>
          </a:p>
        </p:txBody>
      </p:sp>
      <p:sp>
        <p:nvSpPr>
          <p:cNvPr id="41" name="TextBox 40"/>
          <p:cNvSpPr txBox="1"/>
          <p:nvPr/>
        </p:nvSpPr>
        <p:spPr>
          <a:xfrm rot="16678303">
            <a:off x="7301345" y="4023706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B0F0"/>
                </a:solidFill>
                <a:latin typeface="Book Antiqua" pitchFamily="18" charset="0"/>
              </a:rPr>
              <a:t>-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719455" y="3228111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B0F0"/>
                </a:solidFill>
                <a:latin typeface="Book Antiqua" pitchFamily="18" charset="0"/>
              </a:rPr>
              <a:t>-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495800" y="4687670"/>
            <a:ext cx="46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Book Antiqua" pitchFamily="18" charset="0"/>
              </a:rPr>
              <a:t>+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495800" y="3505201"/>
            <a:ext cx="46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Book Antiqua" pitchFamily="18" charset="0"/>
              </a:rPr>
              <a:t>+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733800" y="4343401"/>
            <a:ext cx="46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Book Antiqua" pitchFamily="18" charset="0"/>
              </a:rPr>
              <a:t>+</a:t>
            </a:r>
          </a:p>
        </p:txBody>
      </p:sp>
      <p:sp>
        <p:nvSpPr>
          <p:cNvPr id="46" name="TextBox 45"/>
          <p:cNvSpPr txBox="1"/>
          <p:nvPr/>
        </p:nvSpPr>
        <p:spPr>
          <a:xfrm rot="2793961">
            <a:off x="7157846" y="3354286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B0F0"/>
                </a:solidFill>
                <a:latin typeface="Book Antiqua" pitchFamily="18" charset="0"/>
              </a:rPr>
              <a:t>-</a:t>
            </a:r>
          </a:p>
        </p:txBody>
      </p:sp>
      <p:sp>
        <p:nvSpPr>
          <p:cNvPr id="47" name="TextBox 46"/>
          <p:cNvSpPr txBox="1"/>
          <p:nvPr/>
        </p:nvSpPr>
        <p:spPr>
          <a:xfrm rot="7821722">
            <a:off x="7250629" y="4405420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B0F0"/>
                </a:solidFill>
                <a:latin typeface="Book Antiqua" pitchFamily="18" charset="0"/>
              </a:rPr>
              <a:t>-</a:t>
            </a:r>
          </a:p>
        </p:txBody>
      </p:sp>
      <p:sp>
        <p:nvSpPr>
          <p:cNvPr id="48" name="TextBox 47"/>
          <p:cNvSpPr txBox="1"/>
          <p:nvPr/>
        </p:nvSpPr>
        <p:spPr>
          <a:xfrm rot="14753954">
            <a:off x="7235314" y="3640508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B0F0"/>
                </a:solidFill>
                <a:latin typeface="Book Antiqua" pitchFamily="18" charset="0"/>
              </a:rPr>
              <a:t>-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114800" y="3810000"/>
            <a:ext cx="7537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Book Antiqua" pitchFamily="18" charset="0"/>
              </a:rPr>
              <a:t>-</a:t>
            </a:r>
            <a:r>
              <a:rPr lang="en-US" sz="4000" dirty="0">
                <a:latin typeface="Book Antiqua" pitchFamily="18" charset="0"/>
              </a:rPr>
              <a:t>q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705601" y="4073240"/>
            <a:ext cx="7825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ook Antiqua" pitchFamily="18" charset="0"/>
              </a:rPr>
              <a:t>q</a:t>
            </a:r>
            <a:r>
              <a:rPr lang="en-US" sz="4000" b="1" dirty="0">
                <a:latin typeface="Book Antiqua" pitchFamily="18" charset="0"/>
              </a:rPr>
              <a:t>+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 flipH="1">
            <a:off x="6096000" y="2438400"/>
            <a:ext cx="3810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629400" y="2286001"/>
            <a:ext cx="21820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itchFamily="18" charset="0"/>
              </a:rPr>
              <a:t>No induced </a:t>
            </a:r>
          </a:p>
          <a:p>
            <a:r>
              <a:rPr lang="en-US" sz="2400" dirty="0">
                <a:latin typeface="Book Antiqua" pitchFamily="18" charset="0"/>
              </a:rPr>
              <a:t>charge outside</a:t>
            </a:r>
          </a:p>
        </p:txBody>
      </p:sp>
      <p:graphicFrame>
        <p:nvGraphicFramePr>
          <p:cNvPr id="56" name="Object 55"/>
          <p:cNvGraphicFramePr>
            <a:graphicFrameLocks noChangeAspect="1"/>
          </p:cNvGraphicFramePr>
          <p:nvPr/>
        </p:nvGraphicFramePr>
        <p:xfrm>
          <a:off x="5181600" y="3124200"/>
          <a:ext cx="1129554" cy="64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2" name="Equation" r:id="rId4" imgW="380880" imgH="215640" progId="Equation.3">
                  <p:embed/>
                </p:oleObj>
              </mc:Choice>
              <mc:Fallback>
                <p:oleObj name="Equation" r:id="rId4" imgW="380880" imgH="215640" progId="Equation.3">
                  <p:embed/>
                  <p:pic>
                    <p:nvPicPr>
                      <p:cNvPr id="56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3124200"/>
                        <a:ext cx="1129554" cy="6400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439016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Arc 5" descr="5%"/>
          <p:cNvSpPr>
            <a:spLocks/>
          </p:cNvSpPr>
          <p:nvPr/>
        </p:nvSpPr>
        <p:spPr bwMode="auto">
          <a:xfrm flipH="1" flipV="1">
            <a:off x="5486400" y="2133600"/>
            <a:ext cx="914400" cy="914400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43167 w 43200"/>
              <a:gd name="T1" fmla="*/ 22798 h 43200"/>
              <a:gd name="T2" fmla="*/ 43200 w 43200"/>
              <a:gd name="T3" fmla="*/ 21600 h 43200"/>
              <a:gd name="T4" fmla="*/ 21600 w 43200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43200" fill="none" extrusionOk="0">
                <a:moveTo>
                  <a:pt x="43166" y="22797"/>
                </a:moveTo>
                <a:cubicBezTo>
                  <a:pt x="42530" y="34244"/>
                  <a:pt x="33063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-1"/>
                  <a:pt x="43199" y="9670"/>
                  <a:pt x="43200" y="21599"/>
                </a:cubicBezTo>
              </a:path>
              <a:path w="43200" h="43200" stroke="0" extrusionOk="0">
                <a:moveTo>
                  <a:pt x="43166" y="22797"/>
                </a:moveTo>
                <a:cubicBezTo>
                  <a:pt x="42530" y="34244"/>
                  <a:pt x="33063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-1"/>
                  <a:pt x="43199" y="9670"/>
                  <a:pt x="43200" y="21599"/>
                </a:cubicBezTo>
                <a:lnTo>
                  <a:pt x="21600" y="21600"/>
                </a:lnTo>
                <a:close/>
              </a:path>
            </a:pathLst>
          </a:custGeom>
          <a:pattFill prst="pct5">
            <a:fgClr>
              <a:srgbClr val="000000"/>
            </a:fgClr>
            <a:bgClr>
              <a:srgbClr val="FFFFFF"/>
            </a:bgClr>
          </a:patt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Book Antiqua" pitchFamily="18" charset="0"/>
            </a:endParaRPr>
          </a:p>
        </p:txBody>
      </p:sp>
      <p:sp>
        <p:nvSpPr>
          <p:cNvPr id="8198" name="Line 6"/>
          <p:cNvSpPr>
            <a:spLocks noChangeShapeType="1"/>
          </p:cNvSpPr>
          <p:nvPr/>
        </p:nvSpPr>
        <p:spPr bwMode="auto">
          <a:xfrm>
            <a:off x="5105400" y="1600200"/>
            <a:ext cx="0" cy="1828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Book Antiqua" pitchFamily="18" charset="0"/>
            </a:endParaRPr>
          </a:p>
        </p:txBody>
      </p:sp>
      <p:sp>
        <p:nvSpPr>
          <p:cNvPr id="8199" name="Line 7"/>
          <p:cNvSpPr>
            <a:spLocks noChangeShapeType="1"/>
          </p:cNvSpPr>
          <p:nvPr/>
        </p:nvSpPr>
        <p:spPr bwMode="auto">
          <a:xfrm>
            <a:off x="4191000" y="2514600"/>
            <a:ext cx="1828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Book Antiqua" pitchFamily="18" charset="0"/>
            </a:endParaRPr>
          </a:p>
        </p:txBody>
      </p:sp>
      <p:sp>
        <p:nvSpPr>
          <p:cNvPr id="8200" name="Line 8"/>
          <p:cNvSpPr>
            <a:spLocks noChangeShapeType="1"/>
          </p:cNvSpPr>
          <p:nvPr/>
        </p:nvSpPr>
        <p:spPr bwMode="auto">
          <a:xfrm flipH="1">
            <a:off x="4472432" y="1881632"/>
            <a:ext cx="1265936" cy="126593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Book Antiqua" pitchFamily="18" charset="0"/>
            </a:endParaRPr>
          </a:p>
        </p:txBody>
      </p:sp>
      <p:sp>
        <p:nvSpPr>
          <p:cNvPr id="8201" name="Line 9"/>
          <p:cNvSpPr>
            <a:spLocks noChangeShapeType="1"/>
          </p:cNvSpPr>
          <p:nvPr/>
        </p:nvSpPr>
        <p:spPr bwMode="auto">
          <a:xfrm>
            <a:off x="4472432" y="1881632"/>
            <a:ext cx="1265936" cy="126593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Book Antiqua" pitchFamily="18" charset="0"/>
            </a:endParaRPr>
          </a:p>
        </p:txBody>
      </p:sp>
      <p:sp>
        <p:nvSpPr>
          <p:cNvPr id="8202" name="Line 10"/>
          <p:cNvSpPr>
            <a:spLocks noChangeShapeType="1"/>
          </p:cNvSpPr>
          <p:nvPr/>
        </p:nvSpPr>
        <p:spPr bwMode="auto">
          <a:xfrm flipH="1">
            <a:off x="4753864" y="1670304"/>
            <a:ext cx="703072" cy="168859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Book Antiqua" pitchFamily="18" charset="0"/>
            </a:endParaRPr>
          </a:p>
        </p:txBody>
      </p:sp>
      <p:sp>
        <p:nvSpPr>
          <p:cNvPr id="8203" name="Line 11"/>
          <p:cNvSpPr>
            <a:spLocks noChangeShapeType="1"/>
          </p:cNvSpPr>
          <p:nvPr/>
        </p:nvSpPr>
        <p:spPr bwMode="auto">
          <a:xfrm>
            <a:off x="4753864" y="1670304"/>
            <a:ext cx="703072" cy="168859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Book Antiqua" pitchFamily="18" charset="0"/>
            </a:endParaRPr>
          </a:p>
        </p:txBody>
      </p:sp>
      <p:sp>
        <p:nvSpPr>
          <p:cNvPr id="8204" name="Line 12"/>
          <p:cNvSpPr>
            <a:spLocks noChangeShapeType="1"/>
          </p:cNvSpPr>
          <p:nvPr/>
        </p:nvSpPr>
        <p:spPr bwMode="auto">
          <a:xfrm>
            <a:off x="4261104" y="2163064"/>
            <a:ext cx="1688592" cy="70307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Book Antiqua" pitchFamily="18" charset="0"/>
            </a:endParaRPr>
          </a:p>
        </p:txBody>
      </p:sp>
      <p:sp>
        <p:nvSpPr>
          <p:cNvPr id="8205" name="Line 13"/>
          <p:cNvSpPr>
            <a:spLocks noChangeShapeType="1"/>
          </p:cNvSpPr>
          <p:nvPr/>
        </p:nvSpPr>
        <p:spPr bwMode="auto">
          <a:xfrm flipH="1">
            <a:off x="4261104" y="2163064"/>
            <a:ext cx="1688592" cy="70307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Book Antiqua" pitchFamily="18" charset="0"/>
            </a:endParaRPr>
          </a:p>
        </p:txBody>
      </p:sp>
      <p:sp>
        <p:nvSpPr>
          <p:cNvPr id="8206" name="Line 14"/>
          <p:cNvSpPr>
            <a:spLocks noChangeAspect="1" noChangeShapeType="1"/>
          </p:cNvSpPr>
          <p:nvPr/>
        </p:nvSpPr>
        <p:spPr bwMode="auto">
          <a:xfrm flipH="1">
            <a:off x="5609614" y="2304983"/>
            <a:ext cx="211074" cy="84582"/>
          </a:xfrm>
          <a:prstGeom prst="line">
            <a:avLst/>
          </a:prstGeom>
          <a:noFill/>
          <a:ln w="28575">
            <a:solidFill>
              <a:srgbClr val="0070C0"/>
            </a:solidFill>
            <a:round/>
            <a:headEnd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Book Antiqua" pitchFamily="18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5022275" y="2456410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4495800" y="2286000"/>
            <a:ext cx="1295400" cy="374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2400" b="1" dirty="0">
                <a:latin typeface="Book Antiqua" pitchFamily="18" charset="0"/>
              </a:rPr>
              <a:t>+q</a:t>
            </a:r>
            <a:endParaRPr lang="en-US" sz="2400" dirty="0">
              <a:latin typeface="Book Antiqua" pitchFamily="18" charset="0"/>
            </a:endParaRPr>
          </a:p>
        </p:txBody>
      </p:sp>
      <p:sp>
        <p:nvSpPr>
          <p:cNvPr id="19" name="Line 14"/>
          <p:cNvSpPr>
            <a:spLocks noChangeAspect="1" noChangeShapeType="1"/>
          </p:cNvSpPr>
          <p:nvPr/>
        </p:nvSpPr>
        <p:spPr bwMode="auto">
          <a:xfrm rot="1500000" flipH="1">
            <a:off x="5620481" y="2440633"/>
            <a:ext cx="211074" cy="84582"/>
          </a:xfrm>
          <a:prstGeom prst="line">
            <a:avLst/>
          </a:prstGeom>
          <a:noFill/>
          <a:ln w="28575">
            <a:solidFill>
              <a:srgbClr val="0070C0"/>
            </a:solidFill>
            <a:round/>
            <a:headEnd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Book Antiqua" pitchFamily="18" charset="0"/>
            </a:endParaRPr>
          </a:p>
        </p:txBody>
      </p:sp>
      <p:sp>
        <p:nvSpPr>
          <p:cNvPr id="20" name="Line 14"/>
          <p:cNvSpPr>
            <a:spLocks noChangeAspect="1" noChangeShapeType="1"/>
          </p:cNvSpPr>
          <p:nvPr/>
        </p:nvSpPr>
        <p:spPr bwMode="auto">
          <a:xfrm flipH="1" flipV="1">
            <a:off x="5562600" y="2658618"/>
            <a:ext cx="211074" cy="84582"/>
          </a:xfrm>
          <a:prstGeom prst="line">
            <a:avLst/>
          </a:prstGeom>
          <a:noFill/>
          <a:ln w="28575">
            <a:solidFill>
              <a:srgbClr val="0070C0"/>
            </a:solidFill>
            <a:round/>
            <a:headEnd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438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58DE12B-EB0B-2245-8FD6-E65E6D384572}"/>
              </a:ext>
            </a:extLst>
          </p:cNvPr>
          <p:cNvCxnSpPr>
            <a:cxnSpLocks/>
          </p:cNvCxnSpPr>
          <p:nvPr/>
        </p:nvCxnSpPr>
        <p:spPr>
          <a:xfrm flipV="1">
            <a:off x="2658533" y="3695325"/>
            <a:ext cx="7636934" cy="13634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FA853E8-3AA2-6640-8451-DD8CC21D735A}"/>
              </a:ext>
            </a:extLst>
          </p:cNvPr>
          <p:cNvCxnSpPr>
            <a:cxnSpLocks/>
          </p:cNvCxnSpPr>
          <p:nvPr/>
        </p:nvCxnSpPr>
        <p:spPr>
          <a:xfrm flipV="1">
            <a:off x="6510050" y="1071112"/>
            <a:ext cx="12898" cy="4844787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ED699D-7818-0A41-8D84-847F96CAF7EF}"/>
                  </a:ext>
                </a:extLst>
              </p:cNvPr>
              <p:cNvSpPr txBox="1"/>
              <p:nvPr/>
            </p:nvSpPr>
            <p:spPr>
              <a:xfrm>
                <a:off x="5805572" y="503739"/>
                <a:ext cx="14347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ED699D-7818-0A41-8D84-847F96CAF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572" y="503739"/>
                <a:ext cx="1434752" cy="646331"/>
              </a:xfrm>
              <a:prstGeom prst="rect">
                <a:avLst/>
              </a:prstGeom>
              <a:blipFill>
                <a:blip r:embed="rId2"/>
                <a:stretch>
                  <a:fillRect l="-4386" r="-3509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913B432-61DE-294A-AB79-4427D30F9FBF}"/>
              </a:ext>
            </a:extLst>
          </p:cNvPr>
          <p:cNvCxnSpPr>
            <a:cxnSpLocks/>
          </p:cNvCxnSpPr>
          <p:nvPr/>
        </p:nvCxnSpPr>
        <p:spPr>
          <a:xfrm>
            <a:off x="4681514" y="538645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2B523D-DB7D-A245-9492-759D20C0AF6A}"/>
              </a:ext>
            </a:extLst>
          </p:cNvPr>
          <p:cNvCxnSpPr>
            <a:cxnSpLocks/>
          </p:cNvCxnSpPr>
          <p:nvPr/>
        </p:nvCxnSpPr>
        <p:spPr>
          <a:xfrm>
            <a:off x="3767121" y="5409433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C5D5FC-6E31-5B4D-9AB0-F770BB1EB07C}"/>
              </a:ext>
            </a:extLst>
          </p:cNvPr>
          <p:cNvCxnSpPr>
            <a:cxnSpLocks/>
          </p:cNvCxnSpPr>
          <p:nvPr/>
        </p:nvCxnSpPr>
        <p:spPr>
          <a:xfrm>
            <a:off x="6493381" y="5386453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0684F2-96D0-D143-BB28-FF31DF75B585}"/>
              </a:ext>
            </a:extLst>
          </p:cNvPr>
          <p:cNvCxnSpPr>
            <a:cxnSpLocks/>
          </p:cNvCxnSpPr>
          <p:nvPr/>
        </p:nvCxnSpPr>
        <p:spPr>
          <a:xfrm>
            <a:off x="5578988" y="5409436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30E4C5C-DEFC-0046-A902-28D5E0D09651}"/>
              </a:ext>
            </a:extLst>
          </p:cNvPr>
          <p:cNvSpPr txBox="1"/>
          <p:nvPr/>
        </p:nvSpPr>
        <p:spPr>
          <a:xfrm>
            <a:off x="7370166" y="3651940"/>
            <a:ext cx="486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B9F8AD-8AD0-F340-B5C9-55F46DA28B51}"/>
              </a:ext>
            </a:extLst>
          </p:cNvPr>
          <p:cNvSpPr txBox="1"/>
          <p:nvPr/>
        </p:nvSpPr>
        <p:spPr>
          <a:xfrm>
            <a:off x="8275820" y="3633085"/>
            <a:ext cx="486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78F274-2C84-3C44-B53E-75749D576DE0}"/>
              </a:ext>
            </a:extLst>
          </p:cNvPr>
          <p:cNvSpPr txBox="1"/>
          <p:nvPr/>
        </p:nvSpPr>
        <p:spPr>
          <a:xfrm>
            <a:off x="9181474" y="361398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3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62EEF04-7D82-924E-BF37-4ED1BF844671}"/>
              </a:ext>
            </a:extLst>
          </p:cNvPr>
          <p:cNvCxnSpPr>
            <a:cxnSpLocks/>
          </p:cNvCxnSpPr>
          <p:nvPr/>
        </p:nvCxnSpPr>
        <p:spPr>
          <a:xfrm>
            <a:off x="7445724" y="5405513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3506FE-CFF5-6F4B-A4C2-1EF3CF862ADA}"/>
              </a:ext>
            </a:extLst>
          </p:cNvPr>
          <p:cNvCxnSpPr>
            <a:cxnSpLocks/>
          </p:cNvCxnSpPr>
          <p:nvPr/>
        </p:nvCxnSpPr>
        <p:spPr>
          <a:xfrm>
            <a:off x="9257591" y="5405516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E76A0D-D1A3-2E42-96CD-3E8F21030F8C}"/>
              </a:ext>
            </a:extLst>
          </p:cNvPr>
          <p:cNvCxnSpPr>
            <a:cxnSpLocks/>
          </p:cNvCxnSpPr>
          <p:nvPr/>
        </p:nvCxnSpPr>
        <p:spPr>
          <a:xfrm>
            <a:off x="8343198" y="5428499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614724-FAF3-1E47-9E31-D5F2E386FABB}"/>
              </a:ext>
            </a:extLst>
          </p:cNvPr>
          <p:cNvSpPr txBox="1"/>
          <p:nvPr/>
        </p:nvSpPr>
        <p:spPr>
          <a:xfrm>
            <a:off x="6077407" y="3626398"/>
            <a:ext cx="457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E115BF-9FF5-1C4D-8595-8ECE72972431}"/>
              </a:ext>
            </a:extLst>
          </p:cNvPr>
          <p:cNvCxnSpPr>
            <a:cxnSpLocks/>
          </p:cNvCxnSpPr>
          <p:nvPr/>
        </p:nvCxnSpPr>
        <p:spPr>
          <a:xfrm>
            <a:off x="2971250" y="4630497"/>
            <a:ext cx="73242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F605468-55DE-C64B-868C-3DED62DC20CF}"/>
              </a:ext>
            </a:extLst>
          </p:cNvPr>
          <p:cNvCxnSpPr>
            <a:cxnSpLocks/>
          </p:cNvCxnSpPr>
          <p:nvPr/>
        </p:nvCxnSpPr>
        <p:spPr>
          <a:xfrm>
            <a:off x="2939040" y="3698451"/>
            <a:ext cx="73242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9462276-E07E-9140-9A39-DE2E8FFEA170}"/>
              </a:ext>
            </a:extLst>
          </p:cNvPr>
          <p:cNvCxnSpPr>
            <a:cxnSpLocks/>
          </p:cNvCxnSpPr>
          <p:nvPr/>
        </p:nvCxnSpPr>
        <p:spPr>
          <a:xfrm>
            <a:off x="2939040" y="2786199"/>
            <a:ext cx="73242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5D7131-8310-FC49-9FE5-956E985C49A2}"/>
              </a:ext>
            </a:extLst>
          </p:cNvPr>
          <p:cNvCxnSpPr>
            <a:cxnSpLocks/>
          </p:cNvCxnSpPr>
          <p:nvPr/>
        </p:nvCxnSpPr>
        <p:spPr>
          <a:xfrm>
            <a:off x="2939040" y="1854153"/>
            <a:ext cx="73242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AECBDA7-C647-994C-848A-424236943814}"/>
              </a:ext>
            </a:extLst>
          </p:cNvPr>
          <p:cNvCxnSpPr/>
          <p:nvPr/>
        </p:nvCxnSpPr>
        <p:spPr>
          <a:xfrm flipV="1">
            <a:off x="3767121" y="1232744"/>
            <a:ext cx="0" cy="41537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5399172-9744-3E40-A820-8889309BCF4E}"/>
              </a:ext>
            </a:extLst>
          </p:cNvPr>
          <p:cNvCxnSpPr/>
          <p:nvPr/>
        </p:nvCxnSpPr>
        <p:spPr>
          <a:xfrm flipV="1">
            <a:off x="4681514" y="1232744"/>
            <a:ext cx="0" cy="41537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78BCBCD-03FC-094F-A7C3-78D053E1448D}"/>
              </a:ext>
            </a:extLst>
          </p:cNvPr>
          <p:cNvCxnSpPr/>
          <p:nvPr/>
        </p:nvCxnSpPr>
        <p:spPr>
          <a:xfrm flipV="1">
            <a:off x="5578988" y="1274793"/>
            <a:ext cx="0" cy="41537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79711F-2691-F840-A87A-A43BFCCC6D46}"/>
              </a:ext>
            </a:extLst>
          </p:cNvPr>
          <p:cNvCxnSpPr/>
          <p:nvPr/>
        </p:nvCxnSpPr>
        <p:spPr>
          <a:xfrm flipV="1">
            <a:off x="6493381" y="1285982"/>
            <a:ext cx="0" cy="41537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A33882C-56A3-D943-AC31-0C8CD84EBA82}"/>
              </a:ext>
            </a:extLst>
          </p:cNvPr>
          <p:cNvCxnSpPr/>
          <p:nvPr/>
        </p:nvCxnSpPr>
        <p:spPr>
          <a:xfrm flipV="1">
            <a:off x="7453638" y="1285982"/>
            <a:ext cx="0" cy="41537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7C8B633-8241-5D47-854C-144B2A8E628F}"/>
              </a:ext>
            </a:extLst>
          </p:cNvPr>
          <p:cNvCxnSpPr/>
          <p:nvPr/>
        </p:nvCxnSpPr>
        <p:spPr>
          <a:xfrm flipV="1">
            <a:off x="8343198" y="1307470"/>
            <a:ext cx="0" cy="41537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41E92E5-D6A8-D34F-993B-515A3B6D3752}"/>
              </a:ext>
            </a:extLst>
          </p:cNvPr>
          <p:cNvCxnSpPr/>
          <p:nvPr/>
        </p:nvCxnSpPr>
        <p:spPr>
          <a:xfrm flipV="1">
            <a:off x="9257591" y="1369903"/>
            <a:ext cx="0" cy="41537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A3A667B-62FB-304D-8D4D-0E501AA9E7E5}"/>
              </a:ext>
            </a:extLst>
          </p:cNvPr>
          <p:cNvSpPr txBox="1"/>
          <p:nvPr/>
        </p:nvSpPr>
        <p:spPr>
          <a:xfrm>
            <a:off x="5159943" y="3588780"/>
            <a:ext cx="611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-1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C1C5D4-A7EC-9E49-BC89-E33D5DC8345D}"/>
              </a:ext>
            </a:extLst>
          </p:cNvPr>
          <p:cNvSpPr txBox="1"/>
          <p:nvPr/>
        </p:nvSpPr>
        <p:spPr>
          <a:xfrm>
            <a:off x="4254124" y="3610115"/>
            <a:ext cx="611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-2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F3D80E-4435-954D-AA67-890E048B2351}"/>
              </a:ext>
            </a:extLst>
          </p:cNvPr>
          <p:cNvSpPr txBox="1"/>
          <p:nvPr/>
        </p:nvSpPr>
        <p:spPr>
          <a:xfrm>
            <a:off x="3381144" y="3601898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-3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ABC1C62-A414-5342-8879-9396AC5D4C3A}"/>
              </a:ext>
            </a:extLst>
          </p:cNvPr>
          <p:cNvCxnSpPr>
            <a:cxnSpLocks/>
          </p:cNvCxnSpPr>
          <p:nvPr/>
        </p:nvCxnSpPr>
        <p:spPr>
          <a:xfrm>
            <a:off x="2901970" y="5428499"/>
            <a:ext cx="73242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9461072-75F2-344E-B55F-F8AF7DB75D36}"/>
              </a:ext>
            </a:extLst>
          </p:cNvPr>
          <p:cNvSpPr txBox="1"/>
          <p:nvPr/>
        </p:nvSpPr>
        <p:spPr>
          <a:xfrm>
            <a:off x="6165917" y="2334588"/>
            <a:ext cx="486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DB8D5D-1553-8A41-8247-7511F7FFAA6D}"/>
              </a:ext>
            </a:extLst>
          </p:cNvPr>
          <p:cNvSpPr txBox="1"/>
          <p:nvPr/>
        </p:nvSpPr>
        <p:spPr>
          <a:xfrm>
            <a:off x="6179293" y="1396734"/>
            <a:ext cx="486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E66FDF-5424-004F-B5E7-EEFDD1ACFD84}"/>
              </a:ext>
            </a:extLst>
          </p:cNvPr>
          <p:cNvSpPr txBox="1"/>
          <p:nvPr/>
        </p:nvSpPr>
        <p:spPr>
          <a:xfrm>
            <a:off x="6054987" y="4488048"/>
            <a:ext cx="611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-1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71E1E9-0858-A04F-827A-F74928A1D6F3}"/>
              </a:ext>
            </a:extLst>
          </p:cNvPr>
          <p:cNvSpPr txBox="1"/>
          <p:nvPr/>
        </p:nvSpPr>
        <p:spPr>
          <a:xfrm>
            <a:off x="6029958" y="5286545"/>
            <a:ext cx="611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-2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501505E-98B3-944F-8E52-3681EF93B91F}"/>
                  </a:ext>
                </a:extLst>
              </p:cNvPr>
              <p:cNvSpPr txBox="1"/>
              <p:nvPr/>
            </p:nvSpPr>
            <p:spPr>
              <a:xfrm>
                <a:off x="10171984" y="3309597"/>
                <a:ext cx="14280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501505E-98B3-944F-8E52-3681EF93B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1984" y="3309597"/>
                <a:ext cx="1428020" cy="646331"/>
              </a:xfrm>
              <a:prstGeom prst="rect">
                <a:avLst/>
              </a:prstGeom>
              <a:blipFill>
                <a:blip r:embed="rId3"/>
                <a:stretch>
                  <a:fillRect l="-5310" r="-3540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>
            <a:extLst>
              <a:ext uri="{FF2B5EF4-FFF2-40B4-BE49-F238E27FC236}">
                <a16:creationId xmlns:a16="http://schemas.microsoft.com/office/drawing/2014/main" id="{B54F17FB-1D19-944B-8E24-0B4EA18E1C77}"/>
              </a:ext>
            </a:extLst>
          </p:cNvPr>
          <p:cNvSpPr>
            <a:spLocks noChangeAspect="1"/>
          </p:cNvSpPr>
          <p:nvPr/>
        </p:nvSpPr>
        <p:spPr>
          <a:xfrm>
            <a:off x="6379339" y="3551557"/>
            <a:ext cx="274320" cy="27432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D39BF81-C0B0-FF47-8285-404B003E3CC6}"/>
                  </a:ext>
                </a:extLst>
              </p:cNvPr>
              <p:cNvSpPr txBox="1"/>
              <p:nvPr/>
            </p:nvSpPr>
            <p:spPr>
              <a:xfrm>
                <a:off x="9289325" y="848838"/>
                <a:ext cx="12779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(3,2)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D39BF81-C0B0-FF47-8285-404B003E3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325" y="848838"/>
                <a:ext cx="1277914" cy="646331"/>
              </a:xfrm>
              <a:prstGeom prst="rect">
                <a:avLst/>
              </a:prstGeom>
              <a:blipFill>
                <a:blip r:embed="rId4"/>
                <a:stretch>
                  <a:fillRect l="-3922" r="-4902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69275D-D2F3-2149-8C70-AC697BF9F736}"/>
                  </a:ext>
                </a:extLst>
              </p:cNvPr>
              <p:cNvSpPr txBox="1"/>
              <p:nvPr/>
            </p:nvSpPr>
            <p:spPr>
              <a:xfrm>
                <a:off x="7009950" y="3109269"/>
                <a:ext cx="83125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69275D-D2F3-2149-8C70-AC697BF9F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950" y="3109269"/>
                <a:ext cx="831253" cy="646331"/>
              </a:xfrm>
              <a:prstGeom prst="rect">
                <a:avLst/>
              </a:prstGeom>
              <a:blipFill>
                <a:blip r:embed="rId5"/>
                <a:stretch>
                  <a:fillRect l="-10769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8B977C7-8920-5142-B160-1E989B1A73C6}"/>
                  </a:ext>
                </a:extLst>
              </p:cNvPr>
              <p:cNvSpPr txBox="1"/>
              <p:nvPr/>
            </p:nvSpPr>
            <p:spPr>
              <a:xfrm>
                <a:off x="7942785" y="3083641"/>
                <a:ext cx="84196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8B977C7-8920-5142-B160-1E989B1A7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85" y="3083641"/>
                <a:ext cx="841962" cy="646331"/>
              </a:xfrm>
              <a:prstGeom prst="rect">
                <a:avLst/>
              </a:prstGeom>
              <a:blipFill>
                <a:blip r:embed="rId6"/>
                <a:stretch>
                  <a:fillRect l="-8824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E64CE3-5FB3-9B4F-B9A2-6C229253C771}"/>
                  </a:ext>
                </a:extLst>
              </p:cNvPr>
              <p:cNvSpPr txBox="1"/>
              <p:nvPr/>
            </p:nvSpPr>
            <p:spPr>
              <a:xfrm>
                <a:off x="9024011" y="3058550"/>
                <a:ext cx="84196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E64CE3-5FB3-9B4F-B9A2-6C229253C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4011" y="3058550"/>
                <a:ext cx="841962" cy="646331"/>
              </a:xfrm>
              <a:prstGeom prst="rect">
                <a:avLst/>
              </a:prstGeom>
              <a:blipFill>
                <a:blip r:embed="rId7"/>
                <a:stretch>
                  <a:fillRect l="-10448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A2C6E57-1792-5243-9B6D-818B77A3112D}"/>
                  </a:ext>
                </a:extLst>
              </p:cNvPr>
              <p:cNvSpPr txBox="1"/>
              <p:nvPr/>
            </p:nvSpPr>
            <p:spPr>
              <a:xfrm>
                <a:off x="6300305" y="1571339"/>
                <a:ext cx="82221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A2C6E57-1792-5243-9B6D-818B77A31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305" y="1571339"/>
                <a:ext cx="822213" cy="646331"/>
              </a:xfrm>
              <a:prstGeom prst="rect">
                <a:avLst/>
              </a:prstGeom>
              <a:blipFill>
                <a:blip r:embed="rId8"/>
                <a:stretch>
                  <a:fillRect l="-9091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BAA37CD-057A-2C40-B767-50997D6A5A14}"/>
                  </a:ext>
                </a:extLst>
              </p:cNvPr>
              <p:cNvSpPr txBox="1"/>
              <p:nvPr/>
            </p:nvSpPr>
            <p:spPr>
              <a:xfrm>
                <a:off x="4210810" y="3093264"/>
                <a:ext cx="84196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BAA37CD-057A-2C40-B767-50997D6A5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810" y="3093264"/>
                <a:ext cx="841962" cy="646331"/>
              </a:xfrm>
              <a:prstGeom prst="rect">
                <a:avLst/>
              </a:prstGeom>
              <a:blipFill>
                <a:blip r:embed="rId9"/>
                <a:stretch>
                  <a:fillRect l="-10448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6B62965-E2F8-CC47-8A8A-F513421EA125}"/>
                  </a:ext>
                </a:extLst>
              </p:cNvPr>
              <p:cNvSpPr txBox="1"/>
              <p:nvPr/>
            </p:nvSpPr>
            <p:spPr>
              <a:xfrm>
                <a:off x="6325973" y="5159907"/>
                <a:ext cx="84196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6B62965-E2F8-CC47-8A8A-F513421EA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973" y="5159907"/>
                <a:ext cx="841962" cy="646331"/>
              </a:xfrm>
              <a:prstGeom prst="rect">
                <a:avLst/>
              </a:prstGeom>
              <a:blipFill>
                <a:blip r:embed="rId10"/>
                <a:stretch>
                  <a:fillRect l="-8955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FA66C16-4B58-BF49-A00B-B2834B5B4AA0}"/>
                  </a:ext>
                </a:extLst>
              </p:cNvPr>
              <p:cNvSpPr txBox="1"/>
              <p:nvPr/>
            </p:nvSpPr>
            <p:spPr>
              <a:xfrm>
                <a:off x="9066371" y="1735748"/>
                <a:ext cx="84196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FA66C16-4B58-BF49-A00B-B2834B5B4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371" y="1735748"/>
                <a:ext cx="841962" cy="646331"/>
              </a:xfrm>
              <a:prstGeom prst="rect">
                <a:avLst/>
              </a:prstGeom>
              <a:blipFill>
                <a:blip r:embed="rId11"/>
                <a:stretch>
                  <a:fillRect l="-8955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B700C6A-A241-D24A-9EDD-57DD94288C9C}"/>
                  </a:ext>
                </a:extLst>
              </p:cNvPr>
              <p:cNvSpPr txBox="1"/>
              <p:nvPr/>
            </p:nvSpPr>
            <p:spPr>
              <a:xfrm>
                <a:off x="3125107" y="1732019"/>
                <a:ext cx="84196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B700C6A-A241-D24A-9EDD-57DD94288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07" y="1732019"/>
                <a:ext cx="841962" cy="646331"/>
              </a:xfrm>
              <a:prstGeom prst="rect">
                <a:avLst/>
              </a:prstGeom>
              <a:blipFill>
                <a:blip r:embed="rId12"/>
                <a:stretch>
                  <a:fillRect l="-895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9C388F6-63E0-FA43-8832-B4784C996BF2}"/>
                  </a:ext>
                </a:extLst>
              </p:cNvPr>
              <p:cNvSpPr txBox="1"/>
              <p:nvPr/>
            </p:nvSpPr>
            <p:spPr>
              <a:xfrm>
                <a:off x="3522614" y="5310745"/>
                <a:ext cx="8323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9C388F6-63E0-FA43-8832-B4784C996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614" y="5310745"/>
                <a:ext cx="832343" cy="646331"/>
              </a:xfrm>
              <a:prstGeom prst="rect">
                <a:avLst/>
              </a:prstGeom>
              <a:blipFill>
                <a:blip r:embed="rId13"/>
                <a:stretch>
                  <a:fillRect l="-8955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777DCE7-2D2A-E049-ADD2-942E092363CC}"/>
                  </a:ext>
                </a:extLst>
              </p:cNvPr>
              <p:cNvSpPr txBox="1"/>
              <p:nvPr/>
            </p:nvSpPr>
            <p:spPr>
              <a:xfrm>
                <a:off x="8628902" y="5266545"/>
                <a:ext cx="10268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777DCE7-2D2A-E049-ADD2-942E09236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8902" y="5266545"/>
                <a:ext cx="1026820" cy="646331"/>
              </a:xfrm>
              <a:prstGeom prst="rect">
                <a:avLst/>
              </a:prstGeom>
              <a:blipFill>
                <a:blip r:embed="rId14"/>
                <a:stretch>
                  <a:fillRect l="-7317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45D0249-6929-7C4B-B562-EB8DD173D661}"/>
                  </a:ext>
                </a:extLst>
              </p:cNvPr>
              <p:cNvSpPr txBox="1"/>
              <p:nvPr/>
            </p:nvSpPr>
            <p:spPr>
              <a:xfrm>
                <a:off x="6312198" y="3564842"/>
                <a:ext cx="6522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45D0249-6929-7C4B-B562-EB8DD173D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198" y="3564842"/>
                <a:ext cx="652294" cy="646331"/>
              </a:xfrm>
              <a:prstGeom prst="rect">
                <a:avLst/>
              </a:prstGeom>
              <a:blipFill>
                <a:blip r:embed="rId15"/>
                <a:stretch>
                  <a:fillRect l="-11538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824283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638768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17CECEA9-1D6B-0845-847A-F90EC951ECDE}"/>
              </a:ext>
            </a:extLst>
          </p:cNvPr>
          <p:cNvSpPr/>
          <p:nvPr/>
        </p:nvSpPr>
        <p:spPr>
          <a:xfrm>
            <a:off x="2714846" y="55418"/>
            <a:ext cx="6400800" cy="6400800"/>
          </a:xfrm>
          <a:prstGeom prst="ellipse">
            <a:avLst/>
          </a:prstGeom>
          <a:solidFill>
            <a:schemeClr val="bg1">
              <a:lumMod val="85000"/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8339274-DEB6-C740-8A99-F71EC9BA8DF5}"/>
              </a:ext>
            </a:extLst>
          </p:cNvPr>
          <p:cNvSpPr/>
          <p:nvPr/>
        </p:nvSpPr>
        <p:spPr>
          <a:xfrm>
            <a:off x="3934690" y="2798618"/>
            <a:ext cx="3657600" cy="914400"/>
          </a:xfrm>
          <a:prstGeom prst="ellipse">
            <a:avLst/>
          </a:prstGeom>
          <a:solidFill>
            <a:schemeClr val="accent2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9969A9A-A53A-BD40-BC6D-814270D64940}"/>
              </a:ext>
            </a:extLst>
          </p:cNvPr>
          <p:cNvSpPr>
            <a:spLocks noChangeAspect="1"/>
          </p:cNvSpPr>
          <p:nvPr/>
        </p:nvSpPr>
        <p:spPr>
          <a:xfrm>
            <a:off x="5077690" y="2570018"/>
            <a:ext cx="1371600" cy="1371600"/>
          </a:xfrm>
          <a:prstGeom prst="ellipse">
            <a:avLst/>
          </a:prstGeom>
          <a:solidFill>
            <a:schemeClr val="bg1">
              <a:lumMod val="50000"/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68A894-23A2-2A4F-8EA6-D66A94755649}"/>
              </a:ext>
            </a:extLst>
          </p:cNvPr>
          <p:cNvSpPr/>
          <p:nvPr/>
        </p:nvSpPr>
        <p:spPr>
          <a:xfrm>
            <a:off x="5083006" y="3027218"/>
            <a:ext cx="1360967" cy="457200"/>
          </a:xfrm>
          <a:prstGeom prst="ellipse">
            <a:avLst/>
          </a:prstGeom>
          <a:solidFill>
            <a:schemeClr val="accent2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2F02F3-0E9E-2A46-8B77-B0DC71E41A38}"/>
                  </a:ext>
                </a:extLst>
              </p:cNvPr>
              <p:cNvSpPr txBox="1"/>
              <p:nvPr/>
            </p:nvSpPr>
            <p:spPr>
              <a:xfrm>
                <a:off x="7102549" y="842243"/>
                <a:ext cx="6678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2F02F3-0E9E-2A46-8B77-B0DC71E41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549" y="842243"/>
                <a:ext cx="667812" cy="584775"/>
              </a:xfrm>
              <a:prstGeom prst="rect">
                <a:avLst/>
              </a:prstGeom>
              <a:blipFill>
                <a:blip r:embed="rId2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2B9225-A4A2-5E49-ADE0-B695D747A76E}"/>
                  </a:ext>
                </a:extLst>
              </p:cNvPr>
              <p:cNvSpPr txBox="1"/>
              <p:nvPr/>
            </p:nvSpPr>
            <p:spPr>
              <a:xfrm>
                <a:off x="5798742" y="2040266"/>
                <a:ext cx="5036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2B9225-A4A2-5E49-ADE0-B695D747A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742" y="2040266"/>
                <a:ext cx="503664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96D216A-4B12-624F-9A3F-20137E5BA60D}"/>
              </a:ext>
            </a:extLst>
          </p:cNvPr>
          <p:cNvCxnSpPr>
            <a:endCxn id="5" idx="6"/>
          </p:cNvCxnSpPr>
          <p:nvPr/>
        </p:nvCxnSpPr>
        <p:spPr>
          <a:xfrm>
            <a:off x="5798742" y="3255818"/>
            <a:ext cx="64523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9">
            <a:extLst>
              <a:ext uri="{FF2B5EF4-FFF2-40B4-BE49-F238E27FC236}">
                <a16:creationId xmlns:a16="http://schemas.microsoft.com/office/drawing/2014/main" id="{B7C4CB41-8F49-CD4A-8DED-CEC2ED763E6E}"/>
              </a:ext>
            </a:extLst>
          </p:cNvPr>
          <p:cNvSpPr/>
          <p:nvPr/>
        </p:nvSpPr>
        <p:spPr>
          <a:xfrm>
            <a:off x="6103088" y="2402958"/>
            <a:ext cx="1041991" cy="808075"/>
          </a:xfrm>
          <a:custGeom>
            <a:avLst/>
            <a:gdLst>
              <a:gd name="connsiteX0" fmla="*/ 0 w 1041991"/>
              <a:gd name="connsiteY0" fmla="*/ 808075 h 808075"/>
              <a:gd name="connsiteX1" fmla="*/ 191386 w 1041991"/>
              <a:gd name="connsiteY1" fmla="*/ 637954 h 808075"/>
              <a:gd name="connsiteX2" fmla="*/ 255182 w 1041991"/>
              <a:gd name="connsiteY2" fmla="*/ 552893 h 808075"/>
              <a:gd name="connsiteX3" fmla="*/ 382772 w 1041991"/>
              <a:gd name="connsiteY3" fmla="*/ 425302 h 808075"/>
              <a:gd name="connsiteX4" fmla="*/ 531628 w 1041991"/>
              <a:gd name="connsiteY4" fmla="*/ 276447 h 808075"/>
              <a:gd name="connsiteX5" fmla="*/ 637954 w 1041991"/>
              <a:gd name="connsiteY5" fmla="*/ 127591 h 808075"/>
              <a:gd name="connsiteX6" fmla="*/ 765545 w 1041991"/>
              <a:gd name="connsiteY6" fmla="*/ 42530 h 808075"/>
              <a:gd name="connsiteX7" fmla="*/ 829340 w 1041991"/>
              <a:gd name="connsiteY7" fmla="*/ 0 h 808075"/>
              <a:gd name="connsiteX8" fmla="*/ 978196 w 1041991"/>
              <a:gd name="connsiteY8" fmla="*/ 42530 h 808075"/>
              <a:gd name="connsiteX9" fmla="*/ 1041991 w 1041991"/>
              <a:gd name="connsiteY9" fmla="*/ 42530 h 80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1991" h="808075">
                <a:moveTo>
                  <a:pt x="0" y="808075"/>
                </a:moveTo>
                <a:cubicBezTo>
                  <a:pt x="63795" y="751368"/>
                  <a:pt x="131031" y="698309"/>
                  <a:pt x="191386" y="637954"/>
                </a:cubicBezTo>
                <a:cubicBezTo>
                  <a:pt x="216447" y="612893"/>
                  <a:pt x="231473" y="579237"/>
                  <a:pt x="255182" y="552893"/>
                </a:cubicBezTo>
                <a:cubicBezTo>
                  <a:pt x="295418" y="508186"/>
                  <a:pt x="345198" y="472268"/>
                  <a:pt x="382772" y="425302"/>
                </a:cubicBezTo>
                <a:cubicBezTo>
                  <a:pt x="483799" y="299020"/>
                  <a:pt x="430068" y="344154"/>
                  <a:pt x="531628" y="276447"/>
                </a:cubicBezTo>
                <a:cubicBezTo>
                  <a:pt x="552318" y="245412"/>
                  <a:pt x="616374" y="146773"/>
                  <a:pt x="637954" y="127591"/>
                </a:cubicBezTo>
                <a:cubicBezTo>
                  <a:pt x="676158" y="93632"/>
                  <a:pt x="723015" y="70884"/>
                  <a:pt x="765545" y="42530"/>
                </a:cubicBezTo>
                <a:lnTo>
                  <a:pt x="829340" y="0"/>
                </a:lnTo>
                <a:cubicBezTo>
                  <a:pt x="874785" y="15148"/>
                  <a:pt x="931467" y="35854"/>
                  <a:pt x="978196" y="42530"/>
                </a:cubicBezTo>
                <a:cubicBezTo>
                  <a:pt x="999247" y="45537"/>
                  <a:pt x="1020726" y="42530"/>
                  <a:pt x="1041991" y="4253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43A1E5-370D-E140-BC1F-4B2D8F8990C6}"/>
                  </a:ext>
                </a:extLst>
              </p:cNvPr>
              <p:cNvSpPr txBox="1"/>
              <p:nvPr/>
            </p:nvSpPr>
            <p:spPr>
              <a:xfrm>
                <a:off x="7092491" y="2169058"/>
                <a:ext cx="98058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43A1E5-370D-E140-BC1F-4B2D8F899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491" y="2169058"/>
                <a:ext cx="980589" cy="584775"/>
              </a:xfrm>
              <a:prstGeom prst="rect">
                <a:avLst/>
              </a:prstGeom>
              <a:blipFill>
                <a:blip r:embed="rId4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931089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B301AD-0492-3F49-9E5E-940244150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084" y="-622457"/>
            <a:ext cx="4838700" cy="24384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C6667956-862D-424C-BBE3-9D012B56363C}"/>
              </a:ext>
            </a:extLst>
          </p:cNvPr>
          <p:cNvGrpSpPr/>
          <p:nvPr/>
        </p:nvGrpSpPr>
        <p:grpSpPr>
          <a:xfrm>
            <a:off x="1800447" y="1554333"/>
            <a:ext cx="7341810" cy="4304206"/>
            <a:chOff x="1842978" y="1150296"/>
            <a:chExt cx="7341810" cy="4304206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231D440-50FE-6E48-BC4A-A5AA6A22EF90}"/>
                </a:ext>
              </a:extLst>
            </p:cNvPr>
            <p:cNvCxnSpPr/>
            <p:nvPr/>
          </p:nvCxnSpPr>
          <p:spPr>
            <a:xfrm flipV="1">
              <a:off x="2849526" y="1499190"/>
              <a:ext cx="0" cy="39553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BE77F13-9A69-A847-B7D6-8EC0E9D14E97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271978" y="441251"/>
              <a:ext cx="0" cy="6858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A62B85A-0C8C-9D4F-98B7-4320176E08AD}"/>
                </a:ext>
              </a:extLst>
            </p:cNvPr>
            <p:cNvSpPr/>
            <p:nvPr/>
          </p:nvSpPr>
          <p:spPr>
            <a:xfrm>
              <a:off x="2758086" y="3778811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E901D3E-1FCD-7240-972F-A797B09DA403}"/>
                    </a:ext>
                  </a:extLst>
                </p:cNvPr>
                <p:cNvSpPr txBox="1"/>
                <p:nvPr/>
              </p:nvSpPr>
              <p:spPr>
                <a:xfrm>
                  <a:off x="1971396" y="3778811"/>
                  <a:ext cx="78669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E901D3E-1FCD-7240-972F-A797B09DA4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1396" y="3778811"/>
                  <a:ext cx="786690" cy="523220"/>
                </a:xfrm>
                <a:prstGeom prst="rect">
                  <a:avLst/>
                </a:prstGeom>
                <a:blipFill>
                  <a:blip r:embed="rId3"/>
                  <a:stretch>
                    <a:fillRect r="-1587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6E146AD-35E4-9E48-B86A-5AAD04FA9496}"/>
                </a:ext>
              </a:extLst>
            </p:cNvPr>
            <p:cNvSpPr/>
            <p:nvPr/>
          </p:nvSpPr>
          <p:spPr>
            <a:xfrm>
              <a:off x="5268081" y="2498651"/>
              <a:ext cx="2743200" cy="27432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93A2FE9-AC24-6346-ABDD-37D1D32636C9}"/>
                    </a:ext>
                  </a:extLst>
                </p:cNvPr>
                <p:cNvSpPr txBox="1"/>
                <p:nvPr/>
              </p:nvSpPr>
              <p:spPr>
                <a:xfrm>
                  <a:off x="5372974" y="3162240"/>
                  <a:ext cx="1129925" cy="5739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93A2FE9-AC24-6346-ABDD-37D1D32636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2974" y="3162240"/>
                  <a:ext cx="1129925" cy="573940"/>
                </a:xfrm>
                <a:prstGeom prst="rect">
                  <a:avLst/>
                </a:prstGeom>
                <a:blipFill>
                  <a:blip r:embed="rId4"/>
                  <a:stretch>
                    <a:fillRect l="-1111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4B8F3BA-C27D-5640-ABB6-9E3AA44C29F4}"/>
                </a:ext>
              </a:extLst>
            </p:cNvPr>
            <p:cNvSpPr/>
            <p:nvPr/>
          </p:nvSpPr>
          <p:spPr>
            <a:xfrm>
              <a:off x="5595580" y="3778811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AA6FCB9-5B79-A943-B6B8-ACBB48762DE2}"/>
                    </a:ext>
                  </a:extLst>
                </p:cNvPr>
                <p:cNvSpPr txBox="1"/>
                <p:nvPr/>
              </p:nvSpPr>
              <p:spPr>
                <a:xfrm>
                  <a:off x="5372974" y="3915971"/>
                  <a:ext cx="103586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(2,0)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AA6FCB9-5B79-A943-B6B8-ACBB48762D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2974" y="3915971"/>
                  <a:ext cx="1035861" cy="523220"/>
                </a:xfrm>
                <a:prstGeom prst="rect">
                  <a:avLst/>
                </a:prstGeom>
                <a:blipFill>
                  <a:blip r:embed="rId5"/>
                  <a:stretch>
                    <a:fillRect l="-2410" r="-2410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416832-F4FA-9646-96E1-8C339AD3F3A7}"/>
                </a:ext>
              </a:extLst>
            </p:cNvPr>
            <p:cNvCxnSpPr>
              <a:stCxn id="9" idx="0"/>
              <a:endCxn id="9" idx="4"/>
            </p:cNvCxnSpPr>
            <p:nvPr/>
          </p:nvCxnSpPr>
          <p:spPr>
            <a:xfrm>
              <a:off x="6639681" y="2498651"/>
              <a:ext cx="0" cy="274320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AE1DB00-1326-F241-9BE6-B45B06FA720E}"/>
                    </a:ext>
                  </a:extLst>
                </p:cNvPr>
                <p:cNvSpPr txBox="1"/>
                <p:nvPr/>
              </p:nvSpPr>
              <p:spPr>
                <a:xfrm>
                  <a:off x="6504981" y="3870251"/>
                  <a:ext cx="109876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,0)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AE1DB00-1326-F241-9BE6-B45B06FA72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4981" y="3870251"/>
                  <a:ext cx="1098762" cy="523220"/>
                </a:xfrm>
                <a:prstGeom prst="rect">
                  <a:avLst/>
                </a:prstGeom>
                <a:blipFill>
                  <a:blip r:embed="rId6"/>
                  <a:stretch>
                    <a:fillRect l="-2273" r="-2273" b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38E2BE-B32E-EC43-8DC9-5471AAC12A01}"/>
                </a:ext>
              </a:extLst>
            </p:cNvPr>
            <p:cNvCxnSpPr>
              <a:cxnSpLocks/>
              <a:endCxn id="9" idx="7"/>
            </p:cNvCxnSpPr>
            <p:nvPr/>
          </p:nvCxnSpPr>
          <p:spPr>
            <a:xfrm flipV="1">
              <a:off x="6639681" y="2900383"/>
              <a:ext cx="969868" cy="9698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68B822C-5CB7-A54B-BC74-83A1E1A59CB3}"/>
                    </a:ext>
                  </a:extLst>
                </p:cNvPr>
                <p:cNvSpPr txBox="1"/>
                <p:nvPr/>
              </p:nvSpPr>
              <p:spPr>
                <a:xfrm>
                  <a:off x="6819317" y="2908987"/>
                  <a:ext cx="50616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68B822C-5CB7-A54B-BC74-83A1E1A59C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9317" y="2908987"/>
                  <a:ext cx="506164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E9EB42D-8A41-2246-87FD-A6F8833954EA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 flipV="1">
              <a:off x="2940966" y="2498651"/>
              <a:ext cx="1993788" cy="1371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F0FDE4A-40AA-0C4C-8657-905B74D0AE04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 flipV="1">
              <a:off x="4934754" y="2498651"/>
              <a:ext cx="687608" cy="13069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20DE0BF-66DB-4D49-95F6-0C6A8E4C39D6}"/>
                    </a:ext>
                  </a:extLst>
                </p:cNvPr>
                <p:cNvSpPr txBox="1"/>
                <p:nvPr/>
              </p:nvSpPr>
              <p:spPr>
                <a:xfrm>
                  <a:off x="3487034" y="2678342"/>
                  <a:ext cx="50616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20DE0BF-66DB-4D49-95F6-0C6A8E4C39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7034" y="2678342"/>
                  <a:ext cx="506164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6371E20-EE40-B446-B796-6561945FB6D4}"/>
                    </a:ext>
                  </a:extLst>
                </p:cNvPr>
                <p:cNvSpPr txBox="1"/>
                <p:nvPr/>
              </p:nvSpPr>
              <p:spPr>
                <a:xfrm>
                  <a:off x="4850794" y="2894332"/>
                  <a:ext cx="50616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6371E20-EE40-B446-B796-6561945FB6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0794" y="2894332"/>
                  <a:ext cx="506164" cy="523220"/>
                </a:xfrm>
                <a:prstGeom prst="rect">
                  <a:avLst/>
                </a:prstGeom>
                <a:blipFill>
                  <a:blip r:embed="rId9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03CFB5F-AFCF-BF46-969D-3C18F3714862}"/>
                    </a:ext>
                  </a:extLst>
                </p:cNvPr>
                <p:cNvSpPr txBox="1"/>
                <p:nvPr/>
              </p:nvSpPr>
              <p:spPr>
                <a:xfrm>
                  <a:off x="4850794" y="1983071"/>
                  <a:ext cx="133793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03CFB5F-AFCF-BF46-969D-3C18F37148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0794" y="1983071"/>
                  <a:ext cx="1337930" cy="523220"/>
                </a:xfrm>
                <a:prstGeom prst="rect">
                  <a:avLst/>
                </a:prstGeom>
                <a:blipFill>
                  <a:blip r:embed="rId10"/>
                  <a:stretch>
                    <a:fillRect r="-2830" b="-195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AA8A021-EC95-8D48-A6B2-B1CCE2A69382}"/>
                    </a:ext>
                  </a:extLst>
                </p:cNvPr>
                <p:cNvSpPr txBox="1"/>
                <p:nvPr/>
              </p:nvSpPr>
              <p:spPr>
                <a:xfrm>
                  <a:off x="8716711" y="3600233"/>
                  <a:ext cx="46807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AA8A021-EC95-8D48-A6B2-B1CCE2A693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6711" y="3600233"/>
                  <a:ext cx="468077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45E7C26-A535-134C-B596-1EA599264C07}"/>
                    </a:ext>
                  </a:extLst>
                </p:cNvPr>
                <p:cNvSpPr txBox="1"/>
                <p:nvPr/>
              </p:nvSpPr>
              <p:spPr>
                <a:xfrm>
                  <a:off x="2335729" y="1150296"/>
                  <a:ext cx="47295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45E7C26-A535-134C-B596-1EA599264C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5729" y="1150296"/>
                  <a:ext cx="472950" cy="523220"/>
                </a:xfrm>
                <a:prstGeom prst="rect">
                  <a:avLst/>
                </a:prstGeom>
                <a:blipFill>
                  <a:blip r:embed="rId12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0085164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/>
          <p:cNvSpPr txBox="1">
            <a:spLocks noChangeArrowheads="1"/>
          </p:cNvSpPr>
          <p:nvPr/>
        </p:nvSpPr>
        <p:spPr bwMode="auto">
          <a:xfrm>
            <a:off x="4686300" y="2095500"/>
            <a:ext cx="723900" cy="3429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2400" dirty="0">
                <a:latin typeface="Book Antiqua" pitchFamily="18" charset="0"/>
                <a:sym typeface="Symbol" pitchFamily="18" charset="2"/>
              </a:rPr>
              <a:t></a:t>
            </a:r>
            <a:r>
              <a:rPr lang="en-US" sz="2400" baseline="-25000" dirty="0">
                <a:latin typeface="Book Antiqua" pitchFamily="18" charset="0"/>
              </a:rPr>
              <a:t>A</a:t>
            </a:r>
            <a:endParaRPr lang="en-US" sz="2400" dirty="0">
              <a:latin typeface="Book Antiqua" pitchFamily="18" charset="0"/>
            </a:endParaRPr>
          </a:p>
        </p:txBody>
      </p:sp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3733800" y="1695450"/>
            <a:ext cx="914400" cy="5143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2400" dirty="0">
                <a:latin typeface="Book Antiqua" pitchFamily="18" charset="0"/>
              </a:rPr>
              <a:t>+q</a:t>
            </a:r>
          </a:p>
        </p:txBody>
      </p:sp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6324600" y="1447800"/>
            <a:ext cx="342900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2400" dirty="0">
                <a:latin typeface="Book Antiqua" pitchFamily="18" charset="0"/>
              </a:rPr>
              <a:t>B</a:t>
            </a:r>
          </a:p>
        </p:txBody>
      </p:sp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4838700" y="1447800"/>
            <a:ext cx="342900" cy="3429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2400" dirty="0">
                <a:latin typeface="Book Antiqua" pitchFamily="18" charset="0"/>
              </a:rPr>
              <a:t>A</a:t>
            </a:r>
          </a:p>
        </p:txBody>
      </p:sp>
      <p:sp>
        <p:nvSpPr>
          <p:cNvPr id="28678" name="Oval 6" descr="Light upward diagonal"/>
          <p:cNvSpPr>
            <a:spLocks noChangeArrowheads="1"/>
          </p:cNvSpPr>
          <p:nvPr/>
        </p:nvSpPr>
        <p:spPr bwMode="auto">
          <a:xfrm>
            <a:off x="5237020" y="1174865"/>
            <a:ext cx="1097280" cy="109728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79" name="Oval 7"/>
          <p:cNvSpPr>
            <a:spLocks noChangeArrowheads="1"/>
          </p:cNvSpPr>
          <p:nvPr/>
        </p:nvSpPr>
        <p:spPr bwMode="auto">
          <a:xfrm>
            <a:off x="4038600" y="1657350"/>
            <a:ext cx="182880" cy="18288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80" name="Oval 8"/>
          <p:cNvSpPr>
            <a:spLocks noChangeArrowheads="1"/>
          </p:cNvSpPr>
          <p:nvPr/>
        </p:nvSpPr>
        <p:spPr bwMode="auto">
          <a:xfrm>
            <a:off x="5334000" y="1172440"/>
            <a:ext cx="914400" cy="1097280"/>
          </a:xfrm>
          <a:prstGeom prst="ellipse">
            <a:avLst/>
          </a:prstGeom>
          <a:solidFill>
            <a:schemeClr val="bg2">
              <a:lumMod val="90000"/>
            </a:scheme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82" name="Line 10"/>
          <p:cNvSpPr>
            <a:spLocks noChangeShapeType="1"/>
          </p:cNvSpPr>
          <p:nvPr/>
        </p:nvSpPr>
        <p:spPr bwMode="auto">
          <a:xfrm flipV="1">
            <a:off x="4904510" y="1780310"/>
            <a:ext cx="3429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83" name="Text Box 11"/>
          <p:cNvSpPr txBox="1">
            <a:spLocks noChangeArrowheads="1"/>
          </p:cNvSpPr>
          <p:nvPr/>
        </p:nvSpPr>
        <p:spPr bwMode="auto">
          <a:xfrm>
            <a:off x="6400800" y="2019300"/>
            <a:ext cx="762000" cy="495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2400" dirty="0">
                <a:latin typeface="Book Antiqua" pitchFamily="18" charset="0"/>
              </a:rPr>
              <a:t>+</a:t>
            </a:r>
            <a:r>
              <a:rPr lang="en-US" sz="2400" dirty="0">
                <a:latin typeface="Book Antiqua" pitchFamily="18" charset="0"/>
                <a:sym typeface="Symbol" pitchFamily="18" charset="2"/>
              </a:rPr>
              <a:t></a:t>
            </a:r>
            <a:r>
              <a:rPr lang="en-US" sz="2400" baseline="-25000" dirty="0">
                <a:latin typeface="Book Antiqua" pitchFamily="18" charset="0"/>
              </a:rPr>
              <a:t>B</a:t>
            </a:r>
            <a:endParaRPr lang="en-US" sz="2400" dirty="0">
              <a:latin typeface="Book Antiqua" pitchFamily="18" charset="0"/>
            </a:endParaRPr>
          </a:p>
        </p:txBody>
      </p:sp>
      <p:sp>
        <p:nvSpPr>
          <p:cNvPr id="28684" name="Line 12"/>
          <p:cNvSpPr>
            <a:spLocks noChangeShapeType="1"/>
          </p:cNvSpPr>
          <p:nvPr/>
        </p:nvSpPr>
        <p:spPr bwMode="auto">
          <a:xfrm flipH="1" flipV="1">
            <a:off x="6334990" y="1801090"/>
            <a:ext cx="342900" cy="3429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5077932" y="1507867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  <a:latin typeface="Book Antiqua" pitchFamily="18" charset="0"/>
              </a:rPr>
              <a:t>–</a:t>
            </a:r>
          </a:p>
        </p:txBody>
      </p:sp>
      <p:sp>
        <p:nvSpPr>
          <p:cNvPr id="20" name="TextBox 19"/>
          <p:cNvSpPr txBox="1"/>
          <p:nvPr/>
        </p:nvSpPr>
        <p:spPr>
          <a:xfrm rot="17040000">
            <a:off x="5115571" y="127926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  <a:latin typeface="Book Antiqua" pitchFamily="18" charset="0"/>
              </a:rPr>
              <a:t>–</a:t>
            </a:r>
          </a:p>
        </p:txBody>
      </p:sp>
      <p:sp>
        <p:nvSpPr>
          <p:cNvPr id="21" name="TextBox 20"/>
          <p:cNvSpPr txBox="1"/>
          <p:nvPr/>
        </p:nvSpPr>
        <p:spPr>
          <a:xfrm rot="4560000" flipH="1">
            <a:off x="5212551" y="1711083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  <a:latin typeface="Book Antiqua" pitchFamily="18" charset="0"/>
              </a:rPr>
              <a:t>–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09855" y="1420100"/>
            <a:ext cx="340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Book Antiqua" pitchFamily="18" charset="0"/>
              </a:rPr>
              <a:t>+</a:t>
            </a:r>
          </a:p>
        </p:txBody>
      </p:sp>
      <p:sp>
        <p:nvSpPr>
          <p:cNvPr id="23" name="TextBox 22"/>
          <p:cNvSpPr txBox="1"/>
          <p:nvPr/>
        </p:nvSpPr>
        <p:spPr>
          <a:xfrm rot="20962407">
            <a:off x="6025928" y="1203991"/>
            <a:ext cx="340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Book Antiqua" pitchFamily="18" charset="0"/>
              </a:rPr>
              <a:t>+</a:t>
            </a:r>
          </a:p>
        </p:txBody>
      </p:sp>
      <p:sp>
        <p:nvSpPr>
          <p:cNvPr id="24" name="TextBox 23"/>
          <p:cNvSpPr txBox="1"/>
          <p:nvPr/>
        </p:nvSpPr>
        <p:spPr>
          <a:xfrm rot="847309">
            <a:off x="6102128" y="1709681"/>
            <a:ext cx="340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Book Antiqua" pitchFamily="18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73904334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3581400" y="1603375"/>
            <a:ext cx="342900" cy="3429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400">
                <a:latin typeface="Book Antiqua" pitchFamily="18" charset="0"/>
              </a:rPr>
              <a:t>P</a:t>
            </a:r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3467100" y="1260475"/>
            <a:ext cx="457200" cy="3429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400" dirty="0">
                <a:latin typeface="Book Antiqua" pitchFamily="18" charset="0"/>
              </a:rPr>
              <a:t>E</a:t>
            </a:r>
            <a:r>
              <a:rPr lang="en-US" sz="1400" baseline="-25000" dirty="0">
                <a:latin typeface="Book Antiqua" pitchFamily="18" charset="0"/>
              </a:rPr>
              <a:t>B</a:t>
            </a:r>
            <a:endParaRPr lang="en-US" sz="1400" dirty="0">
              <a:latin typeface="Book Antiqua" pitchFamily="18" charset="0"/>
            </a:endParaRP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4152900" y="1260475"/>
            <a:ext cx="457200" cy="3429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400" dirty="0">
                <a:latin typeface="Book Antiqua" pitchFamily="18" charset="0"/>
              </a:rPr>
              <a:t>E</a:t>
            </a:r>
            <a:r>
              <a:rPr lang="en-US" sz="1400" baseline="-25000" dirty="0">
                <a:latin typeface="Book Antiqua" pitchFamily="18" charset="0"/>
              </a:rPr>
              <a:t>q</a:t>
            </a:r>
            <a:endParaRPr lang="en-US" sz="1400" dirty="0">
              <a:latin typeface="Book Antiqua" pitchFamily="18" charset="0"/>
            </a:endParaRPr>
          </a:p>
        </p:txBody>
      </p:sp>
      <p:sp>
        <p:nvSpPr>
          <p:cNvPr id="29701" name="Text Box 5"/>
          <p:cNvSpPr txBox="1">
            <a:spLocks noChangeArrowheads="1"/>
          </p:cNvSpPr>
          <p:nvPr/>
        </p:nvSpPr>
        <p:spPr bwMode="auto">
          <a:xfrm>
            <a:off x="3581400" y="1946275"/>
            <a:ext cx="457200" cy="3429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400" dirty="0">
                <a:latin typeface="Book Antiqua" pitchFamily="18" charset="0"/>
              </a:rPr>
              <a:t>E</a:t>
            </a:r>
            <a:r>
              <a:rPr lang="en-US" sz="1400" baseline="-25000" dirty="0">
                <a:latin typeface="Book Antiqua" pitchFamily="18" charset="0"/>
              </a:rPr>
              <a:t>A</a:t>
            </a:r>
            <a:endParaRPr lang="en-US" sz="1400" dirty="0">
              <a:latin typeface="Book Antiqua" pitchFamily="18" charset="0"/>
            </a:endParaRPr>
          </a:p>
        </p:txBody>
      </p:sp>
      <p:sp>
        <p:nvSpPr>
          <p:cNvPr id="29702" name="Text Box 6"/>
          <p:cNvSpPr txBox="1">
            <a:spLocks noChangeArrowheads="1"/>
          </p:cNvSpPr>
          <p:nvPr/>
        </p:nvSpPr>
        <p:spPr bwMode="auto">
          <a:xfrm>
            <a:off x="3429000" y="3238500"/>
            <a:ext cx="6477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400" dirty="0">
                <a:latin typeface="Book Antiqua" pitchFamily="18" charset="0"/>
                <a:sym typeface="Symbol" pitchFamily="18" charset="2"/>
              </a:rPr>
              <a:t></a:t>
            </a:r>
            <a:r>
              <a:rPr lang="en-US" sz="1400" baseline="-25000" dirty="0">
                <a:latin typeface="Book Antiqua" pitchFamily="18" charset="0"/>
              </a:rPr>
              <a:t>A</a:t>
            </a:r>
            <a:endParaRPr lang="en-US" sz="1400" dirty="0">
              <a:latin typeface="Book Antiqua" pitchFamily="18" charset="0"/>
            </a:endParaRPr>
          </a:p>
        </p:txBody>
      </p:sp>
      <p:sp>
        <p:nvSpPr>
          <p:cNvPr id="29703" name="Text Box 7"/>
          <p:cNvSpPr txBox="1">
            <a:spLocks noChangeArrowheads="1"/>
          </p:cNvSpPr>
          <p:nvPr/>
        </p:nvSpPr>
        <p:spPr bwMode="auto">
          <a:xfrm>
            <a:off x="2438400" y="2860675"/>
            <a:ext cx="4572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400">
                <a:latin typeface="Book Antiqua" pitchFamily="18" charset="0"/>
              </a:rPr>
              <a:t>+q</a:t>
            </a:r>
          </a:p>
        </p:txBody>
      </p:sp>
      <p:sp>
        <p:nvSpPr>
          <p:cNvPr id="29704" name="Text Box 8"/>
          <p:cNvSpPr txBox="1">
            <a:spLocks noChangeArrowheads="1"/>
          </p:cNvSpPr>
          <p:nvPr/>
        </p:nvSpPr>
        <p:spPr bwMode="auto">
          <a:xfrm>
            <a:off x="2438400" y="2630488"/>
            <a:ext cx="342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400">
                <a:latin typeface="Book Antiqua" pitchFamily="18" charset="0"/>
              </a:rPr>
              <a:t>O</a:t>
            </a:r>
          </a:p>
        </p:txBody>
      </p:sp>
      <p:sp>
        <p:nvSpPr>
          <p:cNvPr id="29705" name="Text Box 9"/>
          <p:cNvSpPr txBox="1">
            <a:spLocks noChangeArrowheads="1"/>
          </p:cNvSpPr>
          <p:nvPr/>
        </p:nvSpPr>
        <p:spPr bwMode="auto">
          <a:xfrm>
            <a:off x="4953000" y="2630488"/>
            <a:ext cx="342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400">
                <a:latin typeface="Book Antiqua" pitchFamily="18" charset="0"/>
              </a:rPr>
              <a:t>B</a:t>
            </a:r>
          </a:p>
        </p:txBody>
      </p:sp>
      <p:sp>
        <p:nvSpPr>
          <p:cNvPr id="29706" name="Text Box 10"/>
          <p:cNvSpPr txBox="1">
            <a:spLocks noChangeArrowheads="1"/>
          </p:cNvSpPr>
          <p:nvPr/>
        </p:nvSpPr>
        <p:spPr bwMode="auto">
          <a:xfrm>
            <a:off x="3695700" y="2630488"/>
            <a:ext cx="342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400" dirty="0">
                <a:latin typeface="Book Antiqua" pitchFamily="18" charset="0"/>
              </a:rPr>
              <a:t>A</a:t>
            </a:r>
          </a:p>
        </p:txBody>
      </p:sp>
      <p:sp>
        <p:nvSpPr>
          <p:cNvPr id="29707" name="Oval 11" descr="Light upward diagonal"/>
          <p:cNvSpPr>
            <a:spLocks noChangeArrowheads="1"/>
          </p:cNvSpPr>
          <p:nvPr/>
        </p:nvSpPr>
        <p:spPr bwMode="auto">
          <a:xfrm>
            <a:off x="3924300" y="2286000"/>
            <a:ext cx="1097280" cy="1097280"/>
          </a:xfrm>
          <a:prstGeom prst="ellipse">
            <a:avLst/>
          </a:prstGeom>
          <a:pattFill prst="ltUpDiag">
            <a:fgClr>
              <a:srgbClr val="000000"/>
            </a:fgClr>
            <a:bgClr>
              <a:srgbClr val="FFFFFF"/>
            </a:bgClr>
          </a:pattFill>
          <a:ln w="1270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29708" name="Oval 12"/>
          <p:cNvSpPr>
            <a:spLocks noChangeArrowheads="1"/>
          </p:cNvSpPr>
          <p:nvPr/>
        </p:nvSpPr>
        <p:spPr bwMode="auto">
          <a:xfrm>
            <a:off x="2667000" y="2746375"/>
            <a:ext cx="114300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29709" name="Oval 13"/>
          <p:cNvSpPr>
            <a:spLocks noChangeArrowheads="1"/>
          </p:cNvSpPr>
          <p:nvPr/>
        </p:nvSpPr>
        <p:spPr bwMode="auto">
          <a:xfrm>
            <a:off x="4003965" y="2286000"/>
            <a:ext cx="914400" cy="109728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29711" name="Line 15"/>
          <p:cNvSpPr>
            <a:spLocks noChangeShapeType="1"/>
          </p:cNvSpPr>
          <p:nvPr/>
        </p:nvSpPr>
        <p:spPr bwMode="auto">
          <a:xfrm flipV="1">
            <a:off x="3619500" y="2819400"/>
            <a:ext cx="3429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29712" name="Text Box 16"/>
          <p:cNvSpPr txBox="1">
            <a:spLocks noChangeArrowheads="1"/>
          </p:cNvSpPr>
          <p:nvPr/>
        </p:nvSpPr>
        <p:spPr bwMode="auto">
          <a:xfrm>
            <a:off x="5118100" y="3162300"/>
            <a:ext cx="5715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400">
                <a:latin typeface="Book Antiqua" pitchFamily="18" charset="0"/>
              </a:rPr>
              <a:t>+</a:t>
            </a:r>
            <a:r>
              <a:rPr lang="en-US" sz="1400">
                <a:latin typeface="Book Antiqua" pitchFamily="18" charset="0"/>
                <a:sym typeface="Symbol" pitchFamily="18" charset="2"/>
              </a:rPr>
              <a:t></a:t>
            </a:r>
            <a:r>
              <a:rPr lang="en-US" sz="1400" baseline="-25000">
                <a:latin typeface="Book Antiqua" pitchFamily="18" charset="0"/>
              </a:rPr>
              <a:t>B</a:t>
            </a:r>
            <a:endParaRPr lang="en-US" sz="1400">
              <a:latin typeface="Book Antiqua" pitchFamily="18" charset="0"/>
            </a:endParaRPr>
          </a:p>
        </p:txBody>
      </p:sp>
      <p:sp>
        <p:nvSpPr>
          <p:cNvPr id="29713" name="Line 17"/>
          <p:cNvSpPr>
            <a:spLocks noChangeShapeType="1"/>
          </p:cNvSpPr>
          <p:nvPr/>
        </p:nvSpPr>
        <p:spPr bwMode="auto">
          <a:xfrm flipH="1" flipV="1">
            <a:off x="4953000" y="2819400"/>
            <a:ext cx="342900" cy="3429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29714" name="Line 18"/>
          <p:cNvSpPr>
            <a:spLocks noChangeShapeType="1"/>
          </p:cNvSpPr>
          <p:nvPr/>
        </p:nvSpPr>
        <p:spPr bwMode="auto">
          <a:xfrm flipV="1">
            <a:off x="2781300" y="1374775"/>
            <a:ext cx="1371600" cy="137160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29715" name="Line 19"/>
          <p:cNvSpPr>
            <a:spLocks noChangeShapeType="1"/>
          </p:cNvSpPr>
          <p:nvPr/>
        </p:nvSpPr>
        <p:spPr bwMode="auto">
          <a:xfrm flipH="1" flipV="1">
            <a:off x="3581400" y="1489075"/>
            <a:ext cx="1257300" cy="114300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29716" name="Line 20"/>
          <p:cNvSpPr>
            <a:spLocks noChangeShapeType="1"/>
          </p:cNvSpPr>
          <p:nvPr/>
        </p:nvSpPr>
        <p:spPr bwMode="auto">
          <a:xfrm>
            <a:off x="3822701" y="1719263"/>
            <a:ext cx="92075" cy="3429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29717" name="Line 21"/>
          <p:cNvSpPr>
            <a:spLocks noChangeShapeType="1"/>
          </p:cNvSpPr>
          <p:nvPr/>
        </p:nvSpPr>
        <p:spPr bwMode="auto">
          <a:xfrm>
            <a:off x="3822700" y="1717675"/>
            <a:ext cx="228600" cy="91440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29718" name="Line 22"/>
          <p:cNvSpPr>
            <a:spLocks noChangeShapeType="1"/>
          </p:cNvSpPr>
          <p:nvPr/>
        </p:nvSpPr>
        <p:spPr bwMode="auto">
          <a:xfrm flipH="1" flipV="1">
            <a:off x="3600450" y="1489075"/>
            <a:ext cx="228600" cy="2286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29719" name="Line 23"/>
          <p:cNvSpPr>
            <a:spLocks noChangeShapeType="1"/>
          </p:cNvSpPr>
          <p:nvPr/>
        </p:nvSpPr>
        <p:spPr bwMode="auto">
          <a:xfrm flipV="1">
            <a:off x="3810000" y="1374775"/>
            <a:ext cx="342900" cy="3429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29721" name="Text Box 25"/>
          <p:cNvSpPr txBox="1">
            <a:spLocks noChangeArrowheads="1"/>
          </p:cNvSpPr>
          <p:nvPr/>
        </p:nvSpPr>
        <p:spPr bwMode="auto">
          <a:xfrm>
            <a:off x="7162308" y="2568393"/>
            <a:ext cx="661144" cy="40313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400" dirty="0">
                <a:latin typeface="Book Antiqua" pitchFamily="18" charset="0"/>
                <a:sym typeface="Symbol" pitchFamily="18" charset="2"/>
              </a:rPr>
              <a:t></a:t>
            </a:r>
            <a:r>
              <a:rPr lang="en-US" sz="1400" baseline="-25000" dirty="0">
                <a:latin typeface="Book Antiqua" pitchFamily="18" charset="0"/>
              </a:rPr>
              <a:t>A</a:t>
            </a:r>
            <a:endParaRPr lang="en-US" sz="1400" dirty="0">
              <a:latin typeface="Book Antiqua" pitchFamily="18" charset="0"/>
            </a:endParaRPr>
          </a:p>
        </p:txBody>
      </p:sp>
      <p:sp>
        <p:nvSpPr>
          <p:cNvPr id="29722" name="Text Box 26"/>
          <p:cNvSpPr txBox="1">
            <a:spLocks noChangeArrowheads="1"/>
          </p:cNvSpPr>
          <p:nvPr/>
        </p:nvSpPr>
        <p:spPr bwMode="auto">
          <a:xfrm>
            <a:off x="6299200" y="2381110"/>
            <a:ext cx="457276" cy="34282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400">
                <a:latin typeface="Book Antiqua" pitchFamily="18" charset="0"/>
              </a:rPr>
              <a:t>+q</a:t>
            </a:r>
          </a:p>
        </p:txBody>
      </p:sp>
      <p:sp>
        <p:nvSpPr>
          <p:cNvPr id="29723" name="Text Box 27"/>
          <p:cNvSpPr txBox="1">
            <a:spLocks noChangeArrowheads="1"/>
          </p:cNvSpPr>
          <p:nvPr/>
        </p:nvSpPr>
        <p:spPr bwMode="auto">
          <a:xfrm>
            <a:off x="8762774" y="2028763"/>
            <a:ext cx="342957" cy="45709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400">
                <a:latin typeface="Book Antiqua" pitchFamily="18" charset="0"/>
              </a:rPr>
              <a:t>B</a:t>
            </a:r>
          </a:p>
        </p:txBody>
      </p:sp>
      <p:sp>
        <p:nvSpPr>
          <p:cNvPr id="29724" name="Text Box 28"/>
          <p:cNvSpPr txBox="1">
            <a:spLocks noChangeArrowheads="1"/>
          </p:cNvSpPr>
          <p:nvPr/>
        </p:nvSpPr>
        <p:spPr bwMode="auto">
          <a:xfrm>
            <a:off x="7442390" y="2039557"/>
            <a:ext cx="342957" cy="34282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400">
                <a:latin typeface="Book Antiqua" pitchFamily="18" charset="0"/>
              </a:rPr>
              <a:t>A</a:t>
            </a:r>
          </a:p>
        </p:txBody>
      </p:sp>
      <p:sp>
        <p:nvSpPr>
          <p:cNvPr id="29725" name="Oval 29" descr="Light upward diagonal"/>
          <p:cNvSpPr>
            <a:spLocks noChangeArrowheads="1"/>
          </p:cNvSpPr>
          <p:nvPr/>
        </p:nvSpPr>
        <p:spPr bwMode="auto">
          <a:xfrm>
            <a:off x="7785346" y="1752600"/>
            <a:ext cx="1028870" cy="1028470"/>
          </a:xfrm>
          <a:prstGeom prst="ellipse">
            <a:avLst/>
          </a:prstGeom>
          <a:pattFill prst="ltUpDiag">
            <a:fgClr>
              <a:srgbClr val="000000"/>
            </a:fgClr>
            <a:bgClr>
              <a:srgbClr val="FFFFFF"/>
            </a:bgClr>
          </a:pattFill>
          <a:ln w="1270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29726" name="Oval 30"/>
          <p:cNvSpPr>
            <a:spLocks noChangeArrowheads="1"/>
          </p:cNvSpPr>
          <p:nvPr/>
        </p:nvSpPr>
        <p:spPr bwMode="auto">
          <a:xfrm>
            <a:off x="6476395" y="2143672"/>
            <a:ext cx="114319" cy="114274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29727" name="AutoShape 31" descr="Light downward diagonal"/>
          <p:cNvSpPr>
            <a:spLocks noChangeArrowheads="1"/>
          </p:cNvSpPr>
          <p:nvPr/>
        </p:nvSpPr>
        <p:spPr bwMode="auto">
          <a:xfrm>
            <a:off x="7785346" y="1752600"/>
            <a:ext cx="457276" cy="1028470"/>
          </a:xfrm>
          <a:prstGeom prst="moon">
            <a:avLst>
              <a:gd name="adj" fmla="val 50000"/>
            </a:avLst>
          </a:prstGeom>
          <a:pattFill prst="ltDnDiag">
            <a:fgClr>
              <a:srgbClr val="000000"/>
            </a:fgClr>
            <a:bgClr>
              <a:srgbClr val="FFFFFF"/>
            </a:bgClr>
          </a:patt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29728" name="Line 32"/>
          <p:cNvSpPr>
            <a:spLocks noChangeShapeType="1"/>
          </p:cNvSpPr>
          <p:nvPr/>
        </p:nvSpPr>
        <p:spPr bwMode="auto">
          <a:xfrm flipV="1">
            <a:off x="7505266" y="2149386"/>
            <a:ext cx="342957" cy="45709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29729" name="Text Box 33"/>
          <p:cNvSpPr txBox="1">
            <a:spLocks noChangeArrowheads="1"/>
          </p:cNvSpPr>
          <p:nvPr/>
        </p:nvSpPr>
        <p:spPr bwMode="auto">
          <a:xfrm>
            <a:off x="8927901" y="2438248"/>
            <a:ext cx="571595" cy="34282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400">
                <a:latin typeface="Book Antiqua" pitchFamily="18" charset="0"/>
              </a:rPr>
              <a:t>+</a:t>
            </a:r>
            <a:r>
              <a:rPr lang="en-US" sz="1400">
                <a:latin typeface="Book Antiqua" pitchFamily="18" charset="0"/>
                <a:sym typeface="Symbol" pitchFamily="18" charset="2"/>
              </a:rPr>
              <a:t></a:t>
            </a:r>
            <a:r>
              <a:rPr lang="en-US" sz="1400" baseline="-25000">
                <a:latin typeface="Book Antiqua" pitchFamily="18" charset="0"/>
              </a:rPr>
              <a:t>B</a:t>
            </a:r>
            <a:endParaRPr lang="en-US" sz="1400">
              <a:latin typeface="Book Antiqua" pitchFamily="18" charset="0"/>
            </a:endParaRPr>
          </a:p>
        </p:txBody>
      </p:sp>
      <p:sp>
        <p:nvSpPr>
          <p:cNvPr id="29730" name="Line 34"/>
          <p:cNvSpPr>
            <a:spLocks noChangeShapeType="1"/>
          </p:cNvSpPr>
          <p:nvPr/>
        </p:nvSpPr>
        <p:spPr bwMode="auto">
          <a:xfrm flipH="1" flipV="1">
            <a:off x="8699898" y="2154466"/>
            <a:ext cx="342957" cy="34282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29731" name="Text Box 35"/>
          <p:cNvSpPr txBox="1">
            <a:spLocks noChangeArrowheads="1"/>
          </p:cNvSpPr>
          <p:nvPr/>
        </p:nvSpPr>
        <p:spPr bwMode="auto">
          <a:xfrm>
            <a:off x="8419816" y="2830590"/>
            <a:ext cx="1714784" cy="34282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400" dirty="0">
                <a:latin typeface="Book Antiqua" pitchFamily="18" charset="0"/>
              </a:rPr>
              <a:t>E=0 at all points P inside</a:t>
            </a:r>
          </a:p>
        </p:txBody>
      </p:sp>
      <p:sp>
        <p:nvSpPr>
          <p:cNvPr id="29732" name="Oval 36"/>
          <p:cNvSpPr>
            <a:spLocks noChangeArrowheads="1"/>
          </p:cNvSpPr>
          <p:nvPr/>
        </p:nvSpPr>
        <p:spPr bwMode="auto">
          <a:xfrm>
            <a:off x="7899665" y="1752600"/>
            <a:ext cx="800232" cy="102847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29733" name="Line 37"/>
          <p:cNvSpPr>
            <a:spLocks noChangeShapeType="1"/>
          </p:cNvSpPr>
          <p:nvPr/>
        </p:nvSpPr>
        <p:spPr bwMode="auto">
          <a:xfrm flipH="1" flipV="1">
            <a:off x="8153400" y="2438400"/>
            <a:ext cx="304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>
            <a:off x="6172200" y="1219200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057400" y="1219200"/>
            <a:ext cx="7848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057400" y="3581400"/>
            <a:ext cx="7848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8077200" y="2362200"/>
            <a:ext cx="3810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7848600" y="2133600"/>
            <a:ext cx="2286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7924800" y="2362200"/>
            <a:ext cx="1524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Box 4"/>
          <p:cNvSpPr txBox="1">
            <a:spLocks noChangeArrowheads="1"/>
          </p:cNvSpPr>
          <p:nvPr/>
        </p:nvSpPr>
        <p:spPr bwMode="auto">
          <a:xfrm>
            <a:off x="8118765" y="2140530"/>
            <a:ext cx="4572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400" dirty="0">
                <a:latin typeface="Book Antiqua" pitchFamily="18" charset="0"/>
              </a:rPr>
              <a:t>E</a:t>
            </a:r>
            <a:r>
              <a:rPr lang="en-US" sz="1400" baseline="-25000" dirty="0">
                <a:latin typeface="Book Antiqua" pitchFamily="18" charset="0"/>
              </a:rPr>
              <a:t>q</a:t>
            </a:r>
            <a:endParaRPr lang="en-US" sz="1400" dirty="0">
              <a:latin typeface="Book Antiqua" pitchFamily="18" charset="0"/>
            </a:endParaRPr>
          </a:p>
        </p:txBody>
      </p:sp>
      <p:sp>
        <p:nvSpPr>
          <p:cNvPr id="59" name="Text Box 3"/>
          <p:cNvSpPr txBox="1">
            <a:spLocks noChangeArrowheads="1"/>
          </p:cNvSpPr>
          <p:nvPr/>
        </p:nvSpPr>
        <p:spPr bwMode="auto">
          <a:xfrm>
            <a:off x="7883235" y="2362200"/>
            <a:ext cx="4572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400" dirty="0">
                <a:latin typeface="Book Antiqua" pitchFamily="18" charset="0"/>
              </a:rPr>
              <a:t>E</a:t>
            </a:r>
            <a:r>
              <a:rPr lang="en-US" sz="1400" baseline="-25000" dirty="0">
                <a:latin typeface="Book Antiqua" pitchFamily="18" charset="0"/>
              </a:rPr>
              <a:t>B</a:t>
            </a:r>
            <a:endParaRPr lang="en-US" sz="1400" dirty="0">
              <a:latin typeface="Book Antiqua" pitchFamily="18" charset="0"/>
            </a:endParaRPr>
          </a:p>
        </p:txBody>
      </p:sp>
      <p:sp>
        <p:nvSpPr>
          <p:cNvPr id="60" name="Text Box 5"/>
          <p:cNvSpPr txBox="1">
            <a:spLocks noChangeArrowheads="1"/>
          </p:cNvSpPr>
          <p:nvPr/>
        </p:nvSpPr>
        <p:spPr bwMode="auto">
          <a:xfrm>
            <a:off x="7848600" y="1981200"/>
            <a:ext cx="4572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400" dirty="0">
                <a:latin typeface="Book Antiqua" pitchFamily="18" charset="0"/>
              </a:rPr>
              <a:t>E</a:t>
            </a:r>
            <a:r>
              <a:rPr lang="en-US" sz="1400" baseline="-25000" dirty="0">
                <a:latin typeface="Book Antiqua" pitchFamily="18" charset="0"/>
              </a:rPr>
              <a:t>A</a:t>
            </a:r>
            <a:endParaRPr lang="en-US" sz="1400" dirty="0"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8991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1" descr="Light upward diagonal"/>
          <p:cNvSpPr>
            <a:spLocks noChangeArrowheads="1"/>
          </p:cNvSpPr>
          <p:nvPr/>
        </p:nvSpPr>
        <p:spPr bwMode="auto">
          <a:xfrm>
            <a:off x="5486400" y="2667000"/>
            <a:ext cx="2743200" cy="2743200"/>
          </a:xfrm>
          <a:prstGeom prst="ellipse">
            <a:avLst/>
          </a:prstGeom>
          <a:pattFill prst="ltUpDiag">
            <a:fgClr>
              <a:srgbClr val="000000"/>
            </a:fgClr>
            <a:bgClr>
              <a:srgbClr val="FFFFFF"/>
            </a:bgClr>
          </a:pattFill>
          <a:ln w="1270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3" name="Oval 13"/>
          <p:cNvSpPr>
            <a:spLocks noChangeArrowheads="1"/>
          </p:cNvSpPr>
          <p:nvPr/>
        </p:nvSpPr>
        <p:spPr bwMode="auto">
          <a:xfrm>
            <a:off x="5656120" y="2667000"/>
            <a:ext cx="2377440" cy="27432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4" name="Line 15"/>
          <p:cNvSpPr>
            <a:spLocks noChangeShapeType="1"/>
          </p:cNvSpPr>
          <p:nvPr/>
        </p:nvSpPr>
        <p:spPr bwMode="auto">
          <a:xfrm flipV="1">
            <a:off x="5261265" y="4343400"/>
            <a:ext cx="3429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5" name="Line 17"/>
          <p:cNvSpPr>
            <a:spLocks noChangeShapeType="1"/>
          </p:cNvSpPr>
          <p:nvPr/>
        </p:nvSpPr>
        <p:spPr bwMode="auto">
          <a:xfrm flipH="1" flipV="1">
            <a:off x="8080665" y="4419600"/>
            <a:ext cx="453735" cy="533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2975265" y="3886200"/>
            <a:ext cx="274320" cy="2743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922275" y="4038601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itchFamily="18" charset="0"/>
              </a:rPr>
              <a:t>q</a:t>
            </a:r>
          </a:p>
        </p:txBody>
      </p:sp>
      <p:cxnSp>
        <p:nvCxnSpPr>
          <p:cNvPr id="18" name="Straight Arrow Connector 17"/>
          <p:cNvCxnSpPr>
            <a:stCxn id="14" idx="0"/>
          </p:cNvCxnSpPr>
          <p:nvPr/>
        </p:nvCxnSpPr>
        <p:spPr>
          <a:xfrm flipV="1">
            <a:off x="3101171" y="3352800"/>
            <a:ext cx="3988895" cy="685800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6705600" y="3124200"/>
            <a:ext cx="1981200" cy="3048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5562600" y="3200400"/>
            <a:ext cx="1219202" cy="2286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096000" y="3667780"/>
            <a:ext cx="590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itchFamily="18" charset="0"/>
              </a:rPr>
              <a:t>E</a:t>
            </a:r>
            <a:r>
              <a:rPr lang="en-US" sz="2800" baseline="-25000" dirty="0">
                <a:latin typeface="Book Antiqua" pitchFamily="18" charset="0"/>
              </a:rPr>
              <a:t>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19801" y="2905780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itchFamily="18" charset="0"/>
              </a:rPr>
              <a:t>E</a:t>
            </a:r>
            <a:r>
              <a:rPr lang="en-US" sz="2800" baseline="-25000" dirty="0">
                <a:latin typeface="Book Antiqua" pitchFamily="18" charset="0"/>
              </a:rPr>
              <a:t>B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300270" y="3134380"/>
            <a:ext cx="538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itchFamily="18" charset="0"/>
              </a:rPr>
              <a:t>E</a:t>
            </a:r>
            <a:r>
              <a:rPr lang="en-US" sz="2800" baseline="-25000" dirty="0">
                <a:latin typeface="Book Antiqua" pitchFamily="18" charset="0"/>
              </a:rPr>
              <a:t>q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032665" y="3911026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ook Antiqua" pitchFamily="18" charset="0"/>
              </a:rPr>
              <a:t>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33065" y="3886201"/>
            <a:ext cx="43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ook Antiqua" pitchFamily="18" charset="0"/>
              </a:rPr>
              <a:t>B</a:t>
            </a:r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7436548"/>
              </p:ext>
            </p:extLst>
          </p:nvPr>
        </p:nvGraphicFramePr>
        <p:xfrm>
          <a:off x="4854865" y="4694238"/>
          <a:ext cx="939800" cy="63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1" name="Equation" r:id="rId3" imgW="317160" imgH="215640" progId="Equation.3">
                  <p:embed/>
                </p:oleObj>
              </mc:Choice>
              <mc:Fallback>
                <p:oleObj name="Equation" r:id="rId3" imgW="317160" imgH="215640" progId="Equation.3">
                  <p:embed/>
                  <p:pic>
                    <p:nvPicPr>
                      <p:cNvPr id="29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4865" y="4694238"/>
                        <a:ext cx="939800" cy="639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0266874"/>
              </p:ext>
            </p:extLst>
          </p:nvPr>
        </p:nvGraphicFramePr>
        <p:xfrm>
          <a:off x="8229600" y="4800600"/>
          <a:ext cx="939800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2" name="Equation" r:id="rId5" imgW="317160" imgH="215640" progId="Equation.3">
                  <p:embed/>
                </p:oleObj>
              </mc:Choice>
              <mc:Fallback>
                <p:oleObj name="Equation" r:id="rId5" imgW="317160" imgH="215640" progId="Equation.3">
                  <p:embed/>
                  <p:pic>
                    <p:nvPicPr>
                      <p:cNvPr id="3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9600" y="4800600"/>
                        <a:ext cx="939800" cy="639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6629400" y="335280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ook Antiqua" pitchFamily="18" charset="0"/>
              </a:rPr>
              <a:t>P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5791200" y="3429000"/>
            <a:ext cx="914400" cy="5334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356265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1" descr="Light upward diagonal"/>
          <p:cNvSpPr>
            <a:spLocks noChangeArrowheads="1"/>
          </p:cNvSpPr>
          <p:nvPr/>
        </p:nvSpPr>
        <p:spPr bwMode="auto">
          <a:xfrm>
            <a:off x="5486400" y="2667000"/>
            <a:ext cx="2743200" cy="2743200"/>
          </a:xfrm>
          <a:prstGeom prst="ellipse">
            <a:avLst/>
          </a:prstGeom>
          <a:pattFill prst="ltUpDiag">
            <a:fgClr>
              <a:srgbClr val="000000"/>
            </a:fgClr>
            <a:bgClr>
              <a:srgbClr val="FFFFFF"/>
            </a:bgClr>
          </a:pattFill>
          <a:ln w="1270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5656120" y="2667000"/>
            <a:ext cx="2377440" cy="27432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14" name="Line 15"/>
          <p:cNvSpPr>
            <a:spLocks noChangeShapeType="1"/>
          </p:cNvSpPr>
          <p:nvPr/>
        </p:nvSpPr>
        <p:spPr bwMode="auto">
          <a:xfrm flipV="1">
            <a:off x="5261265" y="4343400"/>
            <a:ext cx="3429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16" name="Line 17"/>
          <p:cNvSpPr>
            <a:spLocks noChangeShapeType="1"/>
          </p:cNvSpPr>
          <p:nvPr/>
        </p:nvSpPr>
        <p:spPr bwMode="auto">
          <a:xfrm flipH="1" flipV="1">
            <a:off x="8080665" y="4419600"/>
            <a:ext cx="453735" cy="533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2822866" y="4038600"/>
            <a:ext cx="52106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975265" y="3886200"/>
            <a:ext cx="274320" cy="2743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>
            <a:cxnSpLocks noChangeAspect="1"/>
          </p:cNvCxnSpPr>
          <p:nvPr/>
        </p:nvCxnSpPr>
        <p:spPr>
          <a:xfrm flipV="1">
            <a:off x="3150525" y="1649730"/>
            <a:ext cx="3329940" cy="2388870"/>
          </a:xfrm>
          <a:prstGeom prst="straightConnector1">
            <a:avLst/>
          </a:prstGeom>
          <a:ln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5566065" y="1828800"/>
            <a:ext cx="685800" cy="220980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5794667" y="1295400"/>
            <a:ext cx="2362198" cy="2667000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cxnSpLocks noChangeAspect="1"/>
          </p:cNvCxnSpPr>
          <p:nvPr/>
        </p:nvCxnSpPr>
        <p:spPr>
          <a:xfrm flipH="1">
            <a:off x="5974775" y="1821875"/>
            <a:ext cx="288036" cy="928116"/>
          </a:xfrm>
          <a:prstGeom prst="straightConnector1">
            <a:avLst/>
          </a:prstGeom>
          <a:ln w="28575"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 noChangeAspect="1"/>
          </p:cNvCxnSpPr>
          <p:nvPr/>
        </p:nvCxnSpPr>
        <p:spPr>
          <a:xfrm flipH="1" flipV="1">
            <a:off x="5794665" y="1295400"/>
            <a:ext cx="472440" cy="533400"/>
          </a:xfrm>
          <a:prstGeom prst="straightConnector1">
            <a:avLst/>
          </a:prstGeom>
          <a:ln w="28575"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cxnSpLocks noChangeAspect="1"/>
          </p:cNvCxnSpPr>
          <p:nvPr/>
        </p:nvCxnSpPr>
        <p:spPr>
          <a:xfrm flipV="1">
            <a:off x="6251865" y="1219201"/>
            <a:ext cx="862298" cy="618605"/>
          </a:xfrm>
          <a:prstGeom prst="straightConnector1">
            <a:avLst/>
          </a:prstGeom>
          <a:ln w="28575"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922275" y="4038601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itchFamily="18" charset="0"/>
              </a:rPr>
              <a:t>q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937665" y="1295400"/>
            <a:ext cx="538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itchFamily="18" charset="0"/>
              </a:rPr>
              <a:t>E</a:t>
            </a:r>
            <a:r>
              <a:rPr lang="en-US" sz="2800" baseline="-25000" dirty="0">
                <a:latin typeface="Book Antiqua" pitchFamily="18" charset="0"/>
              </a:rPr>
              <a:t>q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261266" y="1000780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itchFamily="18" charset="0"/>
              </a:rPr>
              <a:t>E</a:t>
            </a:r>
            <a:r>
              <a:rPr lang="en-US" sz="2800" baseline="-25000" dirty="0">
                <a:latin typeface="Book Antiqua" pitchFamily="18" charset="0"/>
              </a:rPr>
              <a:t>B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023265" y="2133600"/>
            <a:ext cx="590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itchFamily="18" charset="0"/>
              </a:rPr>
              <a:t>E</a:t>
            </a:r>
            <a:r>
              <a:rPr lang="en-US" sz="2800" baseline="-25000" dirty="0">
                <a:latin typeface="Book Antiqua" pitchFamily="18" charset="0"/>
              </a:rPr>
              <a:t>A</a:t>
            </a:r>
          </a:p>
        </p:txBody>
      </p:sp>
      <p:cxnSp>
        <p:nvCxnSpPr>
          <p:cNvPr id="45" name="Straight Arrow Connector 44"/>
          <p:cNvCxnSpPr>
            <a:stCxn id="40" idx="0"/>
          </p:cNvCxnSpPr>
          <p:nvPr/>
        </p:nvCxnSpPr>
        <p:spPr>
          <a:xfrm flipV="1">
            <a:off x="3101171" y="3352800"/>
            <a:ext cx="3988895" cy="685800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1" idx="6"/>
          </p:cNvCxnSpPr>
          <p:nvPr/>
        </p:nvCxnSpPr>
        <p:spPr>
          <a:xfrm flipH="1" flipV="1">
            <a:off x="6099466" y="3124200"/>
            <a:ext cx="2130135" cy="914400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endCxn id="11" idx="2"/>
          </p:cNvCxnSpPr>
          <p:nvPr/>
        </p:nvCxnSpPr>
        <p:spPr>
          <a:xfrm flipH="1">
            <a:off x="5486401" y="3429000"/>
            <a:ext cx="1298865" cy="609600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11" idx="2"/>
          </p:cNvCxnSpPr>
          <p:nvPr/>
        </p:nvCxnSpPr>
        <p:spPr>
          <a:xfrm flipH="1">
            <a:off x="5486401" y="3429000"/>
            <a:ext cx="1298865" cy="6096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6785265" y="3276600"/>
            <a:ext cx="762000" cy="1524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5642265" y="2895600"/>
            <a:ext cx="1143002" cy="5334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5890239" y="3657600"/>
            <a:ext cx="590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itchFamily="18" charset="0"/>
              </a:rPr>
              <a:t>E</a:t>
            </a:r>
            <a:r>
              <a:rPr lang="en-US" sz="2800" baseline="-25000" dirty="0">
                <a:latin typeface="Book Antiqua" pitchFamily="18" charset="0"/>
              </a:rPr>
              <a:t>A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185066" y="2590800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itchFamily="18" charset="0"/>
              </a:rPr>
              <a:t>E</a:t>
            </a:r>
            <a:r>
              <a:rPr lang="en-US" sz="2800" baseline="-25000" dirty="0">
                <a:latin typeface="Book Antiqua" pitchFamily="18" charset="0"/>
              </a:rPr>
              <a:t>B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236935" y="3286780"/>
            <a:ext cx="538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itchFamily="18" charset="0"/>
              </a:rPr>
              <a:t>E</a:t>
            </a:r>
            <a:r>
              <a:rPr lang="en-US" sz="2800" baseline="-25000" dirty="0">
                <a:latin typeface="Book Antiqua" pitchFamily="18" charset="0"/>
              </a:rPr>
              <a:t>q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032665" y="3911026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ook Antiqua" pitchFamily="18" charset="0"/>
              </a:rPr>
              <a:t>A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233065" y="3886201"/>
            <a:ext cx="43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ook Antiqua" pitchFamily="18" charset="0"/>
              </a:rPr>
              <a:t>B</a:t>
            </a:r>
          </a:p>
        </p:txBody>
      </p:sp>
      <p:graphicFrame>
        <p:nvGraphicFramePr>
          <p:cNvPr id="74" name="Object 73"/>
          <p:cNvGraphicFramePr>
            <a:graphicFrameLocks noChangeAspect="1"/>
          </p:cNvGraphicFramePr>
          <p:nvPr/>
        </p:nvGraphicFramePr>
        <p:xfrm>
          <a:off x="4854865" y="4694238"/>
          <a:ext cx="939800" cy="63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3" name="Equation" r:id="rId3" imgW="317160" imgH="215640" progId="Equation.3">
                  <p:embed/>
                </p:oleObj>
              </mc:Choice>
              <mc:Fallback>
                <p:oleObj name="Equation" r:id="rId3" imgW="317160" imgH="215640" progId="Equation.3">
                  <p:embed/>
                  <p:pic>
                    <p:nvPicPr>
                      <p:cNvPr id="74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4865" y="4694238"/>
                        <a:ext cx="939800" cy="639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3" name="Object 3"/>
          <p:cNvGraphicFramePr>
            <a:graphicFrameLocks noChangeAspect="1"/>
          </p:cNvGraphicFramePr>
          <p:nvPr/>
        </p:nvGraphicFramePr>
        <p:xfrm>
          <a:off x="8229600" y="4800600"/>
          <a:ext cx="939800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4" name="Equation" r:id="rId5" imgW="317160" imgH="215640" progId="Equation.3">
                  <p:embed/>
                </p:oleObj>
              </mc:Choice>
              <mc:Fallback>
                <p:oleObj name="Equation" r:id="rId5" imgW="317160" imgH="215640" progId="Equation.3">
                  <p:embed/>
                  <p:pic>
                    <p:nvPicPr>
                      <p:cNvPr id="3072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9600" y="4800600"/>
                        <a:ext cx="939800" cy="639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" name="TextBox 75"/>
          <p:cNvSpPr txBox="1"/>
          <p:nvPr/>
        </p:nvSpPr>
        <p:spPr>
          <a:xfrm>
            <a:off x="6288614" y="1625026"/>
            <a:ext cx="5693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ook Antiqua" pitchFamily="18" charset="0"/>
              </a:rPr>
              <a:t>P</a:t>
            </a:r>
            <a:r>
              <a:rPr lang="en-US" sz="3200" baseline="-25000" dirty="0">
                <a:latin typeface="Book Antiqua" pitchFamily="18" charset="0"/>
              </a:rPr>
              <a:t>1</a:t>
            </a:r>
            <a:endParaRPr lang="en-US" sz="3200" dirty="0">
              <a:latin typeface="Book Antiqua" pitchFamily="18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629401" y="3352801"/>
            <a:ext cx="5693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ook Antiqua" pitchFamily="18" charset="0"/>
              </a:rPr>
              <a:t>P</a:t>
            </a:r>
            <a:r>
              <a:rPr lang="en-US" sz="3200" baseline="-25000" dirty="0">
                <a:latin typeface="Book Antiqua" pitchFamily="18" charset="0"/>
              </a:rPr>
              <a:t>2</a:t>
            </a:r>
            <a:endParaRPr lang="en-US" sz="3200" dirty="0"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8667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4572000" y="2057400"/>
            <a:ext cx="762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600" dirty="0">
                <a:latin typeface="Calibri" pitchFamily="34" charset="0"/>
              </a:rPr>
              <a:t>90</a:t>
            </a:r>
            <a:r>
              <a:rPr lang="en-US" sz="1600" baseline="30000" dirty="0">
                <a:latin typeface="Times New Roman" pitchFamily="18" charset="0"/>
              </a:rPr>
              <a:t>0</a:t>
            </a:r>
            <a:endParaRPr lang="en-US" sz="1600" dirty="0">
              <a:latin typeface="Arial" pitchFamily="34" charset="0"/>
            </a:endParaRPr>
          </a:p>
        </p:txBody>
      </p:sp>
      <p:sp>
        <p:nvSpPr>
          <p:cNvPr id="31747" name="Text Box 3"/>
          <p:cNvSpPr txBox="1">
            <a:spLocks noChangeArrowheads="1"/>
          </p:cNvSpPr>
          <p:nvPr/>
        </p:nvSpPr>
        <p:spPr bwMode="auto">
          <a:xfrm>
            <a:off x="4000500" y="3123620"/>
            <a:ext cx="876300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600" dirty="0">
                <a:latin typeface="Times New Roman" pitchFamily="18" charset="0"/>
                <a:sym typeface="Symbol" pitchFamily="18" charset="2"/>
              </a:rPr>
              <a:t></a:t>
            </a:r>
            <a:r>
              <a:rPr lang="en-US" sz="1600" baseline="-25000" dirty="0">
                <a:latin typeface="Calibri" pitchFamily="34" charset="0"/>
              </a:rPr>
              <a:t>A</a:t>
            </a:r>
            <a:endParaRPr lang="en-US" sz="1600" dirty="0">
              <a:latin typeface="Arial" pitchFamily="34" charset="0"/>
            </a:endParaRP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3270250" y="2995612"/>
            <a:ext cx="692150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600">
                <a:latin typeface="Calibri" pitchFamily="34" charset="0"/>
              </a:rPr>
              <a:t>+q</a:t>
            </a:r>
            <a:endParaRPr lang="en-US" sz="1600">
              <a:latin typeface="Arial" pitchFamily="34" charset="0"/>
            </a:endParaRPr>
          </a:p>
        </p:txBody>
      </p:sp>
      <p:sp>
        <p:nvSpPr>
          <p:cNvPr id="31749" name="Oval 5" descr="Light upward diagonal"/>
          <p:cNvSpPr>
            <a:spLocks noChangeArrowheads="1"/>
          </p:cNvSpPr>
          <p:nvPr/>
        </p:nvSpPr>
        <p:spPr bwMode="auto">
          <a:xfrm>
            <a:off x="4457700" y="2425701"/>
            <a:ext cx="819150" cy="808037"/>
          </a:xfrm>
          <a:prstGeom prst="ellipse">
            <a:avLst/>
          </a:prstGeom>
          <a:pattFill prst="ltUpDiag">
            <a:fgClr>
              <a:srgbClr val="000000"/>
            </a:fgClr>
            <a:bgClr>
              <a:srgbClr val="FFFFFF"/>
            </a:bgClr>
          </a:pattFill>
          <a:ln w="1270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0" name="Oval 6"/>
          <p:cNvSpPr>
            <a:spLocks noChangeArrowheads="1"/>
          </p:cNvSpPr>
          <p:nvPr/>
        </p:nvSpPr>
        <p:spPr bwMode="auto">
          <a:xfrm>
            <a:off x="4509655" y="2425701"/>
            <a:ext cx="704088" cy="808037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2" name="Line 8"/>
          <p:cNvSpPr>
            <a:spLocks noChangeShapeType="1"/>
          </p:cNvSpPr>
          <p:nvPr/>
        </p:nvSpPr>
        <p:spPr bwMode="auto">
          <a:xfrm flipV="1">
            <a:off x="4222750" y="2839895"/>
            <a:ext cx="273050" cy="3603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3" name="Text Box 9"/>
          <p:cNvSpPr txBox="1">
            <a:spLocks noChangeArrowheads="1"/>
          </p:cNvSpPr>
          <p:nvPr/>
        </p:nvSpPr>
        <p:spPr bwMode="auto">
          <a:xfrm>
            <a:off x="5257801" y="3041650"/>
            <a:ext cx="727075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600" dirty="0">
                <a:latin typeface="Calibri" pitchFamily="34" charset="0"/>
              </a:rPr>
              <a:t>+</a:t>
            </a:r>
            <a:r>
              <a:rPr lang="en-US" sz="1600" dirty="0">
                <a:latin typeface="Times New Roman" pitchFamily="18" charset="0"/>
                <a:sym typeface="Symbol" pitchFamily="18" charset="2"/>
              </a:rPr>
              <a:t></a:t>
            </a:r>
            <a:r>
              <a:rPr lang="en-US" sz="1600" baseline="-25000" dirty="0">
                <a:latin typeface="Calibri" pitchFamily="34" charset="0"/>
              </a:rPr>
              <a:t>B</a:t>
            </a:r>
            <a:endParaRPr lang="en-US" sz="1600" dirty="0">
              <a:latin typeface="Arial" pitchFamily="34" charset="0"/>
            </a:endParaRPr>
          </a:p>
        </p:txBody>
      </p:sp>
      <p:sp>
        <p:nvSpPr>
          <p:cNvPr id="31754" name="Line 10"/>
          <p:cNvSpPr>
            <a:spLocks noChangeShapeType="1"/>
          </p:cNvSpPr>
          <p:nvPr/>
        </p:nvSpPr>
        <p:spPr bwMode="auto">
          <a:xfrm flipH="1" flipV="1">
            <a:off x="5254915" y="2826041"/>
            <a:ext cx="273050" cy="269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5" name="Line 11"/>
          <p:cNvSpPr>
            <a:spLocks noChangeShapeType="1"/>
          </p:cNvSpPr>
          <p:nvPr/>
        </p:nvSpPr>
        <p:spPr bwMode="auto">
          <a:xfrm flipV="1">
            <a:off x="3543300" y="2498726"/>
            <a:ext cx="0" cy="269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6" name="Line 12"/>
          <p:cNvSpPr>
            <a:spLocks noChangeShapeType="1"/>
          </p:cNvSpPr>
          <p:nvPr/>
        </p:nvSpPr>
        <p:spPr bwMode="auto">
          <a:xfrm>
            <a:off x="3543300" y="2768600"/>
            <a:ext cx="2730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7" name="Line 13"/>
          <p:cNvSpPr>
            <a:spLocks noChangeShapeType="1"/>
          </p:cNvSpPr>
          <p:nvPr/>
        </p:nvSpPr>
        <p:spPr bwMode="auto">
          <a:xfrm flipV="1">
            <a:off x="3543301" y="2590800"/>
            <a:ext cx="182563" cy="177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8" name="Line 14"/>
          <p:cNvSpPr>
            <a:spLocks noChangeShapeType="1"/>
          </p:cNvSpPr>
          <p:nvPr/>
        </p:nvSpPr>
        <p:spPr bwMode="auto">
          <a:xfrm>
            <a:off x="3543300" y="2768601"/>
            <a:ext cx="0" cy="2682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9" name="Line 15"/>
          <p:cNvSpPr>
            <a:spLocks noChangeShapeType="1"/>
          </p:cNvSpPr>
          <p:nvPr/>
        </p:nvSpPr>
        <p:spPr bwMode="auto">
          <a:xfrm>
            <a:off x="3543301" y="2768601"/>
            <a:ext cx="18256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oval" w="lg" len="lg"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60" name="Line 16"/>
          <p:cNvSpPr>
            <a:spLocks noChangeShapeType="1"/>
          </p:cNvSpPr>
          <p:nvPr/>
        </p:nvSpPr>
        <p:spPr bwMode="auto">
          <a:xfrm flipH="1" flipV="1">
            <a:off x="3362326" y="2590800"/>
            <a:ext cx="180975" cy="177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61" name="Line 17"/>
          <p:cNvSpPr>
            <a:spLocks noChangeShapeType="1"/>
          </p:cNvSpPr>
          <p:nvPr/>
        </p:nvSpPr>
        <p:spPr bwMode="auto">
          <a:xfrm flipH="1">
            <a:off x="3270250" y="2768600"/>
            <a:ext cx="2730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62" name="Line 18"/>
          <p:cNvSpPr>
            <a:spLocks noChangeShapeType="1"/>
          </p:cNvSpPr>
          <p:nvPr/>
        </p:nvSpPr>
        <p:spPr bwMode="auto">
          <a:xfrm flipH="1">
            <a:off x="3362326" y="2768601"/>
            <a:ext cx="180975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63" name="Line 19"/>
          <p:cNvSpPr>
            <a:spLocks noChangeShapeType="1"/>
          </p:cNvSpPr>
          <p:nvPr/>
        </p:nvSpPr>
        <p:spPr bwMode="auto">
          <a:xfrm flipH="1" flipV="1">
            <a:off x="4225925" y="2698750"/>
            <a:ext cx="273050" cy="889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64" name="Line 20"/>
          <p:cNvSpPr>
            <a:spLocks noChangeShapeType="1"/>
          </p:cNvSpPr>
          <p:nvPr/>
        </p:nvSpPr>
        <p:spPr bwMode="auto">
          <a:xfrm flipV="1">
            <a:off x="4408489" y="2916237"/>
            <a:ext cx="141287" cy="1412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65" name="Line 21"/>
          <p:cNvSpPr>
            <a:spLocks noChangeShapeType="1"/>
          </p:cNvSpPr>
          <p:nvPr/>
        </p:nvSpPr>
        <p:spPr bwMode="auto">
          <a:xfrm flipV="1">
            <a:off x="5137150" y="2428875"/>
            <a:ext cx="90488" cy="889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66" name="Line 22"/>
          <p:cNvSpPr>
            <a:spLocks noChangeShapeType="1"/>
          </p:cNvSpPr>
          <p:nvPr/>
        </p:nvSpPr>
        <p:spPr bwMode="auto">
          <a:xfrm flipV="1">
            <a:off x="5227638" y="2517776"/>
            <a:ext cx="273050" cy="1809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67" name="Line 23"/>
          <p:cNvSpPr>
            <a:spLocks noChangeShapeType="1"/>
          </p:cNvSpPr>
          <p:nvPr/>
        </p:nvSpPr>
        <p:spPr bwMode="auto">
          <a:xfrm>
            <a:off x="5243514" y="2957512"/>
            <a:ext cx="90487" cy="904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68" name="Line 24"/>
          <p:cNvSpPr>
            <a:spLocks noChangeShapeType="1"/>
          </p:cNvSpPr>
          <p:nvPr/>
        </p:nvSpPr>
        <p:spPr bwMode="auto">
          <a:xfrm>
            <a:off x="4457700" y="2379663"/>
            <a:ext cx="133350" cy="1381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69" name="Text Box 25"/>
          <p:cNvSpPr txBox="1">
            <a:spLocks noChangeArrowheads="1"/>
          </p:cNvSpPr>
          <p:nvPr/>
        </p:nvSpPr>
        <p:spPr bwMode="auto">
          <a:xfrm>
            <a:off x="7264400" y="2286001"/>
            <a:ext cx="965200" cy="5429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600" dirty="0">
                <a:latin typeface="Calibri" pitchFamily="34" charset="0"/>
              </a:rPr>
              <a:t>90</a:t>
            </a:r>
            <a:r>
              <a:rPr lang="en-US" sz="1600" baseline="30000" dirty="0">
                <a:latin typeface="Times New Roman" pitchFamily="18" charset="0"/>
              </a:rPr>
              <a:t>0</a:t>
            </a:r>
            <a:endParaRPr lang="en-US" sz="1600" dirty="0">
              <a:latin typeface="Arial" pitchFamily="34" charset="0"/>
            </a:endParaRPr>
          </a:p>
        </p:txBody>
      </p:sp>
      <p:sp>
        <p:nvSpPr>
          <p:cNvPr id="31770" name="Text Box 26"/>
          <p:cNvSpPr txBox="1">
            <a:spLocks noChangeArrowheads="1"/>
          </p:cNvSpPr>
          <p:nvPr/>
        </p:nvSpPr>
        <p:spPr bwMode="auto">
          <a:xfrm>
            <a:off x="7086600" y="3311526"/>
            <a:ext cx="571500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600">
                <a:latin typeface="Times New Roman" pitchFamily="18" charset="0"/>
                <a:sym typeface="Symbol" pitchFamily="18" charset="2"/>
              </a:rPr>
              <a:t></a:t>
            </a:r>
            <a:r>
              <a:rPr lang="en-US" sz="1600" baseline="-25000">
                <a:latin typeface="Calibri" pitchFamily="34" charset="0"/>
              </a:rPr>
              <a:t>A</a:t>
            </a:r>
            <a:endParaRPr lang="en-US" sz="1600">
              <a:latin typeface="Arial" pitchFamily="34" charset="0"/>
            </a:endParaRPr>
          </a:p>
        </p:txBody>
      </p:sp>
      <p:sp>
        <p:nvSpPr>
          <p:cNvPr id="31772" name="Oval 28" descr="Light upward diagonal"/>
          <p:cNvSpPr>
            <a:spLocks noChangeArrowheads="1"/>
          </p:cNvSpPr>
          <p:nvPr/>
        </p:nvSpPr>
        <p:spPr bwMode="auto">
          <a:xfrm>
            <a:off x="7315200" y="2540001"/>
            <a:ext cx="819150" cy="808037"/>
          </a:xfrm>
          <a:prstGeom prst="ellipse">
            <a:avLst/>
          </a:prstGeom>
          <a:pattFill prst="ltUpDiag">
            <a:fgClr>
              <a:srgbClr val="000000"/>
            </a:fgClr>
            <a:bgClr>
              <a:srgbClr val="FFFFFF"/>
            </a:bgClr>
          </a:pattFill>
          <a:ln w="1270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73" name="Oval 29"/>
          <p:cNvSpPr>
            <a:spLocks noChangeArrowheads="1"/>
          </p:cNvSpPr>
          <p:nvPr/>
        </p:nvSpPr>
        <p:spPr bwMode="auto">
          <a:xfrm>
            <a:off x="7373390" y="2540001"/>
            <a:ext cx="704088" cy="808037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75" name="Text Box 31"/>
          <p:cNvSpPr txBox="1">
            <a:spLocks noChangeArrowheads="1"/>
          </p:cNvSpPr>
          <p:nvPr/>
        </p:nvSpPr>
        <p:spPr bwMode="auto">
          <a:xfrm>
            <a:off x="7721600" y="3381375"/>
            <a:ext cx="7366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600">
                <a:latin typeface="Calibri" pitchFamily="34" charset="0"/>
              </a:rPr>
              <a:t>+</a:t>
            </a:r>
            <a:r>
              <a:rPr lang="en-US" sz="1600">
                <a:latin typeface="Times New Roman" pitchFamily="18" charset="0"/>
                <a:sym typeface="Symbol" pitchFamily="18" charset="2"/>
              </a:rPr>
              <a:t></a:t>
            </a:r>
            <a:r>
              <a:rPr lang="en-US" sz="1600" baseline="-25000">
                <a:latin typeface="Calibri" pitchFamily="34" charset="0"/>
              </a:rPr>
              <a:t>B</a:t>
            </a:r>
            <a:endParaRPr lang="en-US" sz="1600">
              <a:latin typeface="Arial" pitchFamily="34" charset="0"/>
            </a:endParaRPr>
          </a:p>
        </p:txBody>
      </p:sp>
      <p:sp>
        <p:nvSpPr>
          <p:cNvPr id="31776" name="Line 32"/>
          <p:cNvSpPr>
            <a:spLocks noChangeShapeType="1"/>
          </p:cNvSpPr>
          <p:nvPr/>
        </p:nvSpPr>
        <p:spPr bwMode="auto">
          <a:xfrm flipV="1">
            <a:off x="7863610" y="3010765"/>
            <a:ext cx="2286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77" name="Line 33"/>
          <p:cNvSpPr>
            <a:spLocks noChangeShapeType="1"/>
          </p:cNvSpPr>
          <p:nvPr/>
        </p:nvSpPr>
        <p:spPr bwMode="auto">
          <a:xfrm flipV="1">
            <a:off x="6405563" y="2630487"/>
            <a:ext cx="0" cy="2682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78" name="Line 34"/>
          <p:cNvSpPr>
            <a:spLocks noChangeShapeType="1"/>
          </p:cNvSpPr>
          <p:nvPr/>
        </p:nvSpPr>
        <p:spPr bwMode="auto">
          <a:xfrm>
            <a:off x="6405563" y="2900362"/>
            <a:ext cx="2730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79" name="Line 35"/>
          <p:cNvSpPr>
            <a:spLocks noChangeShapeType="1"/>
          </p:cNvSpPr>
          <p:nvPr/>
        </p:nvSpPr>
        <p:spPr bwMode="auto">
          <a:xfrm flipV="1">
            <a:off x="6405563" y="2720976"/>
            <a:ext cx="182562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80" name="Line 36"/>
          <p:cNvSpPr>
            <a:spLocks noChangeShapeType="1"/>
          </p:cNvSpPr>
          <p:nvPr/>
        </p:nvSpPr>
        <p:spPr bwMode="auto">
          <a:xfrm>
            <a:off x="6405563" y="2900362"/>
            <a:ext cx="0" cy="2682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81" name="Line 37"/>
          <p:cNvSpPr>
            <a:spLocks noChangeShapeType="1"/>
          </p:cNvSpPr>
          <p:nvPr/>
        </p:nvSpPr>
        <p:spPr bwMode="auto">
          <a:xfrm>
            <a:off x="6405563" y="2900362"/>
            <a:ext cx="182562" cy="179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82" name="Line 38"/>
          <p:cNvSpPr>
            <a:spLocks noChangeShapeType="1"/>
          </p:cNvSpPr>
          <p:nvPr/>
        </p:nvSpPr>
        <p:spPr bwMode="auto">
          <a:xfrm flipH="1" flipV="1">
            <a:off x="6223001" y="2720976"/>
            <a:ext cx="18256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83" name="Line 39"/>
          <p:cNvSpPr>
            <a:spLocks noChangeShapeType="1"/>
          </p:cNvSpPr>
          <p:nvPr/>
        </p:nvSpPr>
        <p:spPr bwMode="auto">
          <a:xfrm flipH="1">
            <a:off x="6132513" y="2900362"/>
            <a:ext cx="2730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84" name="Line 40"/>
          <p:cNvSpPr>
            <a:spLocks noChangeShapeType="1"/>
          </p:cNvSpPr>
          <p:nvPr/>
        </p:nvSpPr>
        <p:spPr bwMode="auto">
          <a:xfrm flipH="1">
            <a:off x="6223001" y="2900362"/>
            <a:ext cx="182563" cy="179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oval" w="lg" len="lg"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85" name="Line 41"/>
          <p:cNvSpPr>
            <a:spLocks noChangeShapeType="1"/>
          </p:cNvSpPr>
          <p:nvPr/>
        </p:nvSpPr>
        <p:spPr bwMode="auto">
          <a:xfrm flipH="1">
            <a:off x="7042150" y="2900362"/>
            <a:ext cx="2730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86" name="Line 42"/>
          <p:cNvSpPr>
            <a:spLocks noChangeShapeType="1"/>
          </p:cNvSpPr>
          <p:nvPr/>
        </p:nvSpPr>
        <p:spPr bwMode="auto">
          <a:xfrm flipV="1">
            <a:off x="7315200" y="3048000"/>
            <a:ext cx="114300" cy="3429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87" name="Line 43"/>
          <p:cNvSpPr>
            <a:spLocks noChangeShapeType="1"/>
          </p:cNvSpPr>
          <p:nvPr/>
        </p:nvSpPr>
        <p:spPr bwMode="auto">
          <a:xfrm flipV="1">
            <a:off x="8024814" y="2571751"/>
            <a:ext cx="90487" cy="904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88" name="Line 44"/>
          <p:cNvSpPr>
            <a:spLocks noChangeShapeType="1"/>
          </p:cNvSpPr>
          <p:nvPr/>
        </p:nvSpPr>
        <p:spPr bwMode="auto">
          <a:xfrm>
            <a:off x="8134350" y="2900362"/>
            <a:ext cx="2730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89" name="Line 45"/>
          <p:cNvSpPr>
            <a:spLocks noChangeShapeType="1"/>
          </p:cNvSpPr>
          <p:nvPr/>
        </p:nvSpPr>
        <p:spPr bwMode="auto">
          <a:xfrm>
            <a:off x="8043864" y="3168650"/>
            <a:ext cx="90487" cy="889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90" name="Line 46"/>
          <p:cNvSpPr>
            <a:spLocks noChangeShapeType="1"/>
          </p:cNvSpPr>
          <p:nvPr/>
        </p:nvSpPr>
        <p:spPr bwMode="auto">
          <a:xfrm flipH="1" flipV="1">
            <a:off x="7175500" y="2387601"/>
            <a:ext cx="273050" cy="269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91" name="Line 47"/>
          <p:cNvSpPr>
            <a:spLocks noChangeShapeType="1"/>
          </p:cNvSpPr>
          <p:nvPr/>
        </p:nvSpPr>
        <p:spPr bwMode="auto">
          <a:xfrm flipH="1">
            <a:off x="7378700" y="2352676"/>
            <a:ext cx="342900" cy="358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92" name="Line 48"/>
          <p:cNvSpPr>
            <a:spLocks noChangeShapeType="1"/>
          </p:cNvSpPr>
          <p:nvPr/>
        </p:nvSpPr>
        <p:spPr bwMode="auto">
          <a:xfrm>
            <a:off x="6405564" y="2898775"/>
            <a:ext cx="90963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93" name="Text Box 49"/>
          <p:cNvSpPr txBox="1">
            <a:spLocks noChangeArrowheads="1"/>
          </p:cNvSpPr>
          <p:nvPr/>
        </p:nvSpPr>
        <p:spPr bwMode="auto">
          <a:xfrm>
            <a:off x="4229100" y="3657600"/>
            <a:ext cx="800100" cy="3429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dirty="0">
                <a:latin typeface="Calibri" pitchFamily="34" charset="0"/>
              </a:rPr>
              <a:t>(a)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31794" name="Text Box 50"/>
          <p:cNvSpPr txBox="1">
            <a:spLocks noChangeArrowheads="1"/>
          </p:cNvSpPr>
          <p:nvPr/>
        </p:nvSpPr>
        <p:spPr bwMode="auto">
          <a:xfrm>
            <a:off x="7391400" y="3657600"/>
            <a:ext cx="800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dirty="0">
                <a:latin typeface="Calibri" pitchFamily="34" charset="0"/>
              </a:rPr>
              <a:t>(b)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31795" name="Line 51"/>
          <p:cNvSpPr>
            <a:spLocks noChangeShapeType="1"/>
          </p:cNvSpPr>
          <p:nvPr/>
        </p:nvSpPr>
        <p:spPr bwMode="auto">
          <a:xfrm>
            <a:off x="5829300" y="2193925"/>
            <a:ext cx="0" cy="1714500"/>
          </a:xfrm>
          <a:prstGeom prst="line">
            <a:avLst/>
          </a:prstGeom>
          <a:noFill/>
          <a:ln w="38100" cmpd="dbl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96" name="Arc 52"/>
          <p:cNvSpPr>
            <a:spLocks/>
          </p:cNvSpPr>
          <p:nvPr/>
        </p:nvSpPr>
        <p:spPr bwMode="auto">
          <a:xfrm flipH="1" flipV="1">
            <a:off x="6248400" y="2438401"/>
            <a:ext cx="228600" cy="454025"/>
          </a:xfrm>
          <a:custGeom>
            <a:avLst/>
            <a:gdLst>
              <a:gd name="G0" fmla="+- 0 0 0"/>
              <a:gd name="G1" fmla="+- 20380 0 0"/>
              <a:gd name="G2" fmla="+- 21600 0 0"/>
              <a:gd name="T0" fmla="*/ 7154 w 21600"/>
              <a:gd name="T1" fmla="*/ 0 h 28575"/>
              <a:gd name="T2" fmla="*/ 19985 w 21600"/>
              <a:gd name="T3" fmla="*/ 28575 h 28575"/>
              <a:gd name="T4" fmla="*/ 0 w 21600"/>
              <a:gd name="T5" fmla="*/ 20380 h 28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8575" fill="none" extrusionOk="0">
                <a:moveTo>
                  <a:pt x="7154" y="-1"/>
                </a:moveTo>
                <a:cubicBezTo>
                  <a:pt x="15808" y="3036"/>
                  <a:pt x="21600" y="11208"/>
                  <a:pt x="21600" y="20380"/>
                </a:cubicBezTo>
                <a:cubicBezTo>
                  <a:pt x="21600" y="23190"/>
                  <a:pt x="21051" y="25974"/>
                  <a:pt x="19985" y="28575"/>
                </a:cubicBezTo>
              </a:path>
              <a:path w="21600" h="28575" stroke="0" extrusionOk="0">
                <a:moveTo>
                  <a:pt x="7154" y="-1"/>
                </a:moveTo>
                <a:cubicBezTo>
                  <a:pt x="15808" y="3036"/>
                  <a:pt x="21600" y="11208"/>
                  <a:pt x="21600" y="20380"/>
                </a:cubicBezTo>
                <a:cubicBezTo>
                  <a:pt x="21600" y="23190"/>
                  <a:pt x="21051" y="25974"/>
                  <a:pt x="19985" y="28575"/>
                </a:cubicBezTo>
                <a:lnTo>
                  <a:pt x="0" y="2038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97" name="Arc 53"/>
          <p:cNvSpPr>
            <a:spLocks/>
          </p:cNvSpPr>
          <p:nvPr/>
        </p:nvSpPr>
        <p:spPr bwMode="auto">
          <a:xfrm flipH="1">
            <a:off x="6248400" y="2901951"/>
            <a:ext cx="228600" cy="454025"/>
          </a:xfrm>
          <a:custGeom>
            <a:avLst/>
            <a:gdLst>
              <a:gd name="G0" fmla="+- 0 0 0"/>
              <a:gd name="G1" fmla="+- 20380 0 0"/>
              <a:gd name="G2" fmla="+- 21600 0 0"/>
              <a:gd name="T0" fmla="*/ 7154 w 21600"/>
              <a:gd name="T1" fmla="*/ 0 h 28575"/>
              <a:gd name="T2" fmla="*/ 19985 w 21600"/>
              <a:gd name="T3" fmla="*/ 28575 h 28575"/>
              <a:gd name="T4" fmla="*/ 0 w 21600"/>
              <a:gd name="T5" fmla="*/ 20380 h 28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8575" fill="none" extrusionOk="0">
                <a:moveTo>
                  <a:pt x="7154" y="-1"/>
                </a:moveTo>
                <a:cubicBezTo>
                  <a:pt x="15808" y="3036"/>
                  <a:pt x="21600" y="11208"/>
                  <a:pt x="21600" y="20380"/>
                </a:cubicBezTo>
                <a:cubicBezTo>
                  <a:pt x="21600" y="23190"/>
                  <a:pt x="21051" y="25974"/>
                  <a:pt x="19985" y="28575"/>
                </a:cubicBezTo>
              </a:path>
              <a:path w="21600" h="28575" stroke="0" extrusionOk="0">
                <a:moveTo>
                  <a:pt x="7154" y="-1"/>
                </a:moveTo>
                <a:cubicBezTo>
                  <a:pt x="15808" y="3036"/>
                  <a:pt x="21600" y="11208"/>
                  <a:pt x="21600" y="20380"/>
                </a:cubicBezTo>
                <a:cubicBezTo>
                  <a:pt x="21600" y="23190"/>
                  <a:pt x="21051" y="25974"/>
                  <a:pt x="19985" y="28575"/>
                </a:cubicBezTo>
                <a:lnTo>
                  <a:pt x="0" y="2038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98" name="Arc 54"/>
          <p:cNvSpPr>
            <a:spLocks/>
          </p:cNvSpPr>
          <p:nvPr/>
        </p:nvSpPr>
        <p:spPr bwMode="auto">
          <a:xfrm flipH="1">
            <a:off x="6413501" y="2435225"/>
            <a:ext cx="1014413" cy="488950"/>
          </a:xfrm>
          <a:custGeom>
            <a:avLst/>
            <a:gdLst>
              <a:gd name="G0" fmla="+- 17716 0 0"/>
              <a:gd name="G1" fmla="+- 21600 0 0"/>
              <a:gd name="G2" fmla="+- 21600 0 0"/>
              <a:gd name="T0" fmla="*/ 0 w 39316"/>
              <a:gd name="T1" fmla="*/ 9244 h 21600"/>
              <a:gd name="T2" fmla="*/ 39316 w 39316"/>
              <a:gd name="T3" fmla="*/ 21600 h 21600"/>
              <a:gd name="T4" fmla="*/ 17716 w 39316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316" h="21600" fill="none" extrusionOk="0">
                <a:moveTo>
                  <a:pt x="-1" y="9243"/>
                </a:moveTo>
                <a:cubicBezTo>
                  <a:pt x="4038" y="3451"/>
                  <a:pt x="10654" y="-1"/>
                  <a:pt x="17716" y="0"/>
                </a:cubicBezTo>
                <a:cubicBezTo>
                  <a:pt x="29645" y="0"/>
                  <a:pt x="39316" y="9670"/>
                  <a:pt x="39316" y="21600"/>
                </a:cubicBezTo>
              </a:path>
              <a:path w="39316" h="21600" stroke="0" extrusionOk="0">
                <a:moveTo>
                  <a:pt x="-1" y="9243"/>
                </a:moveTo>
                <a:cubicBezTo>
                  <a:pt x="4038" y="3451"/>
                  <a:pt x="10654" y="-1"/>
                  <a:pt x="17716" y="0"/>
                </a:cubicBezTo>
                <a:cubicBezTo>
                  <a:pt x="29645" y="0"/>
                  <a:pt x="39316" y="9670"/>
                  <a:pt x="39316" y="21600"/>
                </a:cubicBezTo>
                <a:lnTo>
                  <a:pt x="17716" y="2160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99" name="Line 55"/>
          <p:cNvSpPr>
            <a:spLocks noChangeShapeType="1"/>
          </p:cNvSpPr>
          <p:nvPr/>
        </p:nvSpPr>
        <p:spPr bwMode="auto">
          <a:xfrm>
            <a:off x="6921500" y="2435225"/>
            <a:ext cx="1143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800" name="Arc 56"/>
          <p:cNvSpPr>
            <a:spLocks/>
          </p:cNvSpPr>
          <p:nvPr/>
        </p:nvSpPr>
        <p:spPr bwMode="auto">
          <a:xfrm flipH="1" flipV="1">
            <a:off x="6407150" y="2892425"/>
            <a:ext cx="990600" cy="488950"/>
          </a:xfrm>
          <a:custGeom>
            <a:avLst/>
            <a:gdLst>
              <a:gd name="G0" fmla="+- 16739 0 0"/>
              <a:gd name="G1" fmla="+- 21600 0 0"/>
              <a:gd name="G2" fmla="+- 21600 0 0"/>
              <a:gd name="T0" fmla="*/ 0 w 38339"/>
              <a:gd name="T1" fmla="*/ 7950 h 21600"/>
              <a:gd name="T2" fmla="*/ 38339 w 38339"/>
              <a:gd name="T3" fmla="*/ 21600 h 21600"/>
              <a:gd name="T4" fmla="*/ 16739 w 38339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339" h="21600" fill="none" extrusionOk="0">
                <a:moveTo>
                  <a:pt x="-1" y="7949"/>
                </a:moveTo>
                <a:cubicBezTo>
                  <a:pt x="4101" y="2918"/>
                  <a:pt x="10248" y="-1"/>
                  <a:pt x="16739" y="0"/>
                </a:cubicBezTo>
                <a:cubicBezTo>
                  <a:pt x="28668" y="0"/>
                  <a:pt x="38339" y="9670"/>
                  <a:pt x="38339" y="21600"/>
                </a:cubicBezTo>
              </a:path>
              <a:path w="38339" h="21600" stroke="0" extrusionOk="0">
                <a:moveTo>
                  <a:pt x="-1" y="7949"/>
                </a:moveTo>
                <a:cubicBezTo>
                  <a:pt x="4101" y="2918"/>
                  <a:pt x="10248" y="-1"/>
                  <a:pt x="16739" y="0"/>
                </a:cubicBezTo>
                <a:cubicBezTo>
                  <a:pt x="28668" y="0"/>
                  <a:pt x="38339" y="9670"/>
                  <a:pt x="38339" y="21600"/>
                </a:cubicBezTo>
                <a:lnTo>
                  <a:pt x="16739" y="2160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801" name="Line 57"/>
          <p:cNvSpPr>
            <a:spLocks noChangeShapeType="1"/>
          </p:cNvSpPr>
          <p:nvPr/>
        </p:nvSpPr>
        <p:spPr bwMode="auto">
          <a:xfrm>
            <a:off x="6921500" y="3381375"/>
            <a:ext cx="1143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802" name="Arc 58"/>
          <p:cNvSpPr>
            <a:spLocks/>
          </p:cNvSpPr>
          <p:nvPr/>
        </p:nvSpPr>
        <p:spPr bwMode="auto">
          <a:xfrm flipH="1">
            <a:off x="6418263" y="2708275"/>
            <a:ext cx="933450" cy="304800"/>
          </a:xfrm>
          <a:custGeom>
            <a:avLst/>
            <a:gdLst>
              <a:gd name="G0" fmla="+- 13415 0 0"/>
              <a:gd name="G1" fmla="+- 21600 0 0"/>
              <a:gd name="G2" fmla="+- 21600 0 0"/>
              <a:gd name="T0" fmla="*/ 0 w 33867"/>
              <a:gd name="T1" fmla="*/ 4672 h 21600"/>
              <a:gd name="T2" fmla="*/ 33867 w 33867"/>
              <a:gd name="T3" fmla="*/ 14654 h 21600"/>
              <a:gd name="T4" fmla="*/ 13415 w 33867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3867" h="21600" fill="none" extrusionOk="0">
                <a:moveTo>
                  <a:pt x="-1" y="4671"/>
                </a:moveTo>
                <a:cubicBezTo>
                  <a:pt x="3816" y="1646"/>
                  <a:pt x="8544" y="-1"/>
                  <a:pt x="13415" y="0"/>
                </a:cubicBezTo>
                <a:cubicBezTo>
                  <a:pt x="22667" y="0"/>
                  <a:pt x="30892" y="5892"/>
                  <a:pt x="33867" y="14653"/>
                </a:cubicBezTo>
              </a:path>
              <a:path w="33867" h="21600" stroke="0" extrusionOk="0">
                <a:moveTo>
                  <a:pt x="-1" y="4671"/>
                </a:moveTo>
                <a:cubicBezTo>
                  <a:pt x="3816" y="1646"/>
                  <a:pt x="8544" y="-1"/>
                  <a:pt x="13415" y="0"/>
                </a:cubicBezTo>
                <a:cubicBezTo>
                  <a:pt x="22667" y="0"/>
                  <a:pt x="30892" y="5892"/>
                  <a:pt x="33867" y="14653"/>
                </a:cubicBezTo>
                <a:lnTo>
                  <a:pt x="13415" y="2160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803" name="Arc 59"/>
          <p:cNvSpPr>
            <a:spLocks/>
          </p:cNvSpPr>
          <p:nvPr/>
        </p:nvSpPr>
        <p:spPr bwMode="auto">
          <a:xfrm flipH="1" flipV="1">
            <a:off x="6407150" y="2809875"/>
            <a:ext cx="933450" cy="304800"/>
          </a:xfrm>
          <a:custGeom>
            <a:avLst/>
            <a:gdLst>
              <a:gd name="G0" fmla="+- 13415 0 0"/>
              <a:gd name="G1" fmla="+- 21600 0 0"/>
              <a:gd name="G2" fmla="+- 21600 0 0"/>
              <a:gd name="T0" fmla="*/ 0 w 33867"/>
              <a:gd name="T1" fmla="*/ 4672 h 21600"/>
              <a:gd name="T2" fmla="*/ 33867 w 33867"/>
              <a:gd name="T3" fmla="*/ 14654 h 21600"/>
              <a:gd name="T4" fmla="*/ 13415 w 33867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3867" h="21600" fill="none" extrusionOk="0">
                <a:moveTo>
                  <a:pt x="-1" y="4671"/>
                </a:moveTo>
                <a:cubicBezTo>
                  <a:pt x="3816" y="1646"/>
                  <a:pt x="8544" y="-1"/>
                  <a:pt x="13415" y="0"/>
                </a:cubicBezTo>
                <a:cubicBezTo>
                  <a:pt x="22667" y="0"/>
                  <a:pt x="30892" y="5892"/>
                  <a:pt x="33867" y="14653"/>
                </a:cubicBezTo>
              </a:path>
              <a:path w="33867" h="21600" stroke="0" extrusionOk="0">
                <a:moveTo>
                  <a:pt x="-1" y="4671"/>
                </a:moveTo>
                <a:cubicBezTo>
                  <a:pt x="3816" y="1646"/>
                  <a:pt x="8544" y="-1"/>
                  <a:pt x="13415" y="0"/>
                </a:cubicBezTo>
                <a:cubicBezTo>
                  <a:pt x="22667" y="0"/>
                  <a:pt x="30892" y="5892"/>
                  <a:pt x="33867" y="14653"/>
                </a:cubicBezTo>
                <a:lnTo>
                  <a:pt x="13415" y="2160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804" name="Line 60"/>
          <p:cNvSpPr>
            <a:spLocks noChangeShapeType="1"/>
          </p:cNvSpPr>
          <p:nvPr/>
        </p:nvSpPr>
        <p:spPr bwMode="auto">
          <a:xfrm>
            <a:off x="6921500" y="3121025"/>
            <a:ext cx="1143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805" name="Line 61"/>
          <p:cNvSpPr>
            <a:spLocks noChangeShapeType="1"/>
          </p:cNvSpPr>
          <p:nvPr/>
        </p:nvSpPr>
        <p:spPr bwMode="auto">
          <a:xfrm>
            <a:off x="6921500" y="2708275"/>
            <a:ext cx="1143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806" name="Line 62"/>
          <p:cNvSpPr>
            <a:spLocks noChangeShapeType="1"/>
          </p:cNvSpPr>
          <p:nvPr/>
        </p:nvSpPr>
        <p:spPr bwMode="auto">
          <a:xfrm>
            <a:off x="6921500" y="2898775"/>
            <a:ext cx="1143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807" name="Arc 63"/>
          <p:cNvSpPr>
            <a:spLocks/>
          </p:cNvSpPr>
          <p:nvPr/>
        </p:nvSpPr>
        <p:spPr bwMode="auto">
          <a:xfrm>
            <a:off x="8032751" y="2454275"/>
            <a:ext cx="500063" cy="488950"/>
          </a:xfrm>
          <a:custGeom>
            <a:avLst/>
            <a:gdLst>
              <a:gd name="G0" fmla="+- 17716 0 0"/>
              <a:gd name="G1" fmla="+- 21600 0 0"/>
              <a:gd name="G2" fmla="+- 21600 0 0"/>
              <a:gd name="T0" fmla="*/ 0 w 19352"/>
              <a:gd name="T1" fmla="*/ 9244 h 21600"/>
              <a:gd name="T2" fmla="*/ 19352 w 19352"/>
              <a:gd name="T3" fmla="*/ 63 h 21600"/>
              <a:gd name="T4" fmla="*/ 17716 w 19352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352" h="21600" fill="none" extrusionOk="0">
                <a:moveTo>
                  <a:pt x="-1" y="9243"/>
                </a:moveTo>
                <a:cubicBezTo>
                  <a:pt x="4038" y="3451"/>
                  <a:pt x="10654" y="-1"/>
                  <a:pt x="17716" y="0"/>
                </a:cubicBezTo>
                <a:cubicBezTo>
                  <a:pt x="18261" y="0"/>
                  <a:pt x="18807" y="20"/>
                  <a:pt x="19352" y="62"/>
                </a:cubicBezTo>
              </a:path>
              <a:path w="19352" h="21600" stroke="0" extrusionOk="0">
                <a:moveTo>
                  <a:pt x="-1" y="9243"/>
                </a:moveTo>
                <a:cubicBezTo>
                  <a:pt x="4038" y="3451"/>
                  <a:pt x="10654" y="-1"/>
                  <a:pt x="17716" y="0"/>
                </a:cubicBezTo>
                <a:cubicBezTo>
                  <a:pt x="18261" y="0"/>
                  <a:pt x="18807" y="20"/>
                  <a:pt x="19352" y="62"/>
                </a:cubicBezTo>
                <a:lnTo>
                  <a:pt x="17716" y="2160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808" name="Arc 64"/>
          <p:cNvSpPr>
            <a:spLocks/>
          </p:cNvSpPr>
          <p:nvPr/>
        </p:nvSpPr>
        <p:spPr bwMode="auto">
          <a:xfrm flipV="1">
            <a:off x="8064501" y="2892425"/>
            <a:ext cx="500063" cy="488950"/>
          </a:xfrm>
          <a:custGeom>
            <a:avLst/>
            <a:gdLst>
              <a:gd name="G0" fmla="+- 17716 0 0"/>
              <a:gd name="G1" fmla="+- 21600 0 0"/>
              <a:gd name="G2" fmla="+- 21600 0 0"/>
              <a:gd name="T0" fmla="*/ 0 w 19352"/>
              <a:gd name="T1" fmla="*/ 9244 h 21600"/>
              <a:gd name="T2" fmla="*/ 19352 w 19352"/>
              <a:gd name="T3" fmla="*/ 63 h 21600"/>
              <a:gd name="T4" fmla="*/ 17716 w 19352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352" h="21600" fill="none" extrusionOk="0">
                <a:moveTo>
                  <a:pt x="-1" y="9243"/>
                </a:moveTo>
                <a:cubicBezTo>
                  <a:pt x="4038" y="3451"/>
                  <a:pt x="10654" y="-1"/>
                  <a:pt x="17716" y="0"/>
                </a:cubicBezTo>
                <a:cubicBezTo>
                  <a:pt x="18261" y="0"/>
                  <a:pt x="18807" y="20"/>
                  <a:pt x="19352" y="62"/>
                </a:cubicBezTo>
              </a:path>
              <a:path w="19352" h="21600" stroke="0" extrusionOk="0">
                <a:moveTo>
                  <a:pt x="-1" y="9243"/>
                </a:moveTo>
                <a:cubicBezTo>
                  <a:pt x="4038" y="3451"/>
                  <a:pt x="10654" y="-1"/>
                  <a:pt x="17716" y="0"/>
                </a:cubicBezTo>
                <a:cubicBezTo>
                  <a:pt x="18261" y="0"/>
                  <a:pt x="18807" y="20"/>
                  <a:pt x="19352" y="62"/>
                </a:cubicBezTo>
                <a:lnTo>
                  <a:pt x="17716" y="2160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809" name="Arc 65"/>
          <p:cNvSpPr>
            <a:spLocks/>
          </p:cNvSpPr>
          <p:nvPr/>
        </p:nvSpPr>
        <p:spPr bwMode="auto">
          <a:xfrm flipH="1" flipV="1">
            <a:off x="8112126" y="2816225"/>
            <a:ext cx="466725" cy="304800"/>
          </a:xfrm>
          <a:custGeom>
            <a:avLst/>
            <a:gdLst>
              <a:gd name="G0" fmla="+- 2825 0 0"/>
              <a:gd name="G1" fmla="+- 21600 0 0"/>
              <a:gd name="G2" fmla="+- 21600 0 0"/>
              <a:gd name="T0" fmla="*/ 0 w 16933"/>
              <a:gd name="T1" fmla="*/ 186 h 21600"/>
              <a:gd name="T2" fmla="*/ 16933 w 16933"/>
              <a:gd name="T3" fmla="*/ 5245 h 21600"/>
              <a:gd name="T4" fmla="*/ 2825 w 16933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933" h="21600" fill="none" extrusionOk="0">
                <a:moveTo>
                  <a:pt x="-1" y="185"/>
                </a:moveTo>
                <a:cubicBezTo>
                  <a:pt x="936" y="61"/>
                  <a:pt x="1880" y="-1"/>
                  <a:pt x="2825" y="0"/>
                </a:cubicBezTo>
                <a:cubicBezTo>
                  <a:pt x="8004" y="0"/>
                  <a:pt x="13011" y="1861"/>
                  <a:pt x="16933" y="5244"/>
                </a:cubicBezTo>
              </a:path>
              <a:path w="16933" h="21600" stroke="0" extrusionOk="0">
                <a:moveTo>
                  <a:pt x="-1" y="185"/>
                </a:moveTo>
                <a:cubicBezTo>
                  <a:pt x="936" y="61"/>
                  <a:pt x="1880" y="-1"/>
                  <a:pt x="2825" y="0"/>
                </a:cubicBezTo>
                <a:cubicBezTo>
                  <a:pt x="8004" y="0"/>
                  <a:pt x="13011" y="1861"/>
                  <a:pt x="16933" y="5244"/>
                </a:cubicBezTo>
                <a:lnTo>
                  <a:pt x="2825" y="2160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810" name="Line 66"/>
          <p:cNvSpPr>
            <a:spLocks noChangeShapeType="1"/>
          </p:cNvSpPr>
          <p:nvPr/>
        </p:nvSpPr>
        <p:spPr bwMode="auto">
          <a:xfrm>
            <a:off x="6007100" y="2892425"/>
            <a:ext cx="256032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811" name="Line 67"/>
          <p:cNvSpPr>
            <a:spLocks noChangeShapeType="1"/>
          </p:cNvSpPr>
          <p:nvPr/>
        </p:nvSpPr>
        <p:spPr bwMode="auto">
          <a:xfrm>
            <a:off x="8089900" y="3038476"/>
            <a:ext cx="209550" cy="730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812" name="Arc 68"/>
          <p:cNvSpPr>
            <a:spLocks/>
          </p:cNvSpPr>
          <p:nvPr/>
        </p:nvSpPr>
        <p:spPr bwMode="auto">
          <a:xfrm flipH="1">
            <a:off x="8089901" y="2701925"/>
            <a:ext cx="466725" cy="304800"/>
          </a:xfrm>
          <a:custGeom>
            <a:avLst/>
            <a:gdLst>
              <a:gd name="G0" fmla="+- 2825 0 0"/>
              <a:gd name="G1" fmla="+- 21600 0 0"/>
              <a:gd name="G2" fmla="+- 21600 0 0"/>
              <a:gd name="T0" fmla="*/ 0 w 16933"/>
              <a:gd name="T1" fmla="*/ 186 h 21600"/>
              <a:gd name="T2" fmla="*/ 16933 w 16933"/>
              <a:gd name="T3" fmla="*/ 5245 h 21600"/>
              <a:gd name="T4" fmla="*/ 2825 w 16933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933" h="21600" fill="none" extrusionOk="0">
                <a:moveTo>
                  <a:pt x="-1" y="185"/>
                </a:moveTo>
                <a:cubicBezTo>
                  <a:pt x="936" y="61"/>
                  <a:pt x="1880" y="-1"/>
                  <a:pt x="2825" y="0"/>
                </a:cubicBezTo>
                <a:cubicBezTo>
                  <a:pt x="8004" y="0"/>
                  <a:pt x="13011" y="1861"/>
                  <a:pt x="16933" y="5244"/>
                </a:cubicBezTo>
              </a:path>
              <a:path w="16933" h="21600" stroke="0" extrusionOk="0">
                <a:moveTo>
                  <a:pt x="-1" y="185"/>
                </a:moveTo>
                <a:cubicBezTo>
                  <a:pt x="936" y="61"/>
                  <a:pt x="1880" y="-1"/>
                  <a:pt x="2825" y="0"/>
                </a:cubicBezTo>
                <a:cubicBezTo>
                  <a:pt x="8004" y="0"/>
                  <a:pt x="13011" y="1861"/>
                  <a:pt x="16933" y="5244"/>
                </a:cubicBezTo>
                <a:lnTo>
                  <a:pt x="2825" y="2160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813" name="Line 69"/>
          <p:cNvSpPr>
            <a:spLocks noChangeShapeType="1"/>
          </p:cNvSpPr>
          <p:nvPr/>
        </p:nvSpPr>
        <p:spPr bwMode="auto">
          <a:xfrm flipV="1">
            <a:off x="8093076" y="2695576"/>
            <a:ext cx="174625" cy="730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Text Box 4"/>
          <p:cNvSpPr txBox="1">
            <a:spLocks noChangeArrowheads="1"/>
          </p:cNvSpPr>
          <p:nvPr/>
        </p:nvSpPr>
        <p:spPr bwMode="auto">
          <a:xfrm>
            <a:off x="6248400" y="3200400"/>
            <a:ext cx="533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600" dirty="0">
                <a:latin typeface="Calibri" pitchFamily="34" charset="0"/>
              </a:rPr>
              <a:t>q</a:t>
            </a:r>
            <a:endParaRPr lang="en-US" sz="1600" dirty="0">
              <a:latin typeface="Arial" pitchFamily="34" charset="0"/>
            </a:endParaRPr>
          </a:p>
        </p:txBody>
      </p:sp>
      <p:sp>
        <p:nvSpPr>
          <p:cNvPr id="71" name="Rectangle 70"/>
          <p:cNvSpPr/>
          <p:nvPr/>
        </p:nvSpPr>
        <p:spPr>
          <a:xfrm rot="-2400000">
            <a:off x="4553436" y="2359984"/>
            <a:ext cx="152400" cy="152400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67946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54" name="Rectangle 1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5852" name="Text Box 12"/>
          <p:cNvSpPr txBox="1">
            <a:spLocks noChangeArrowheads="1"/>
          </p:cNvSpPr>
          <p:nvPr/>
        </p:nvSpPr>
        <p:spPr bwMode="auto">
          <a:xfrm>
            <a:off x="1916890" y="201556"/>
            <a:ext cx="342467" cy="25689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latin typeface="Book Antiqua" pitchFamily="18" charset="0"/>
                <a:ea typeface="Times New Roman" pitchFamily="18" charset="0"/>
                <a:cs typeface="Times New Roman" pitchFamily="18" charset="0"/>
              </a:rPr>
              <a:t>V</a:t>
            </a:r>
            <a:endParaRPr lang="en-US">
              <a:latin typeface="Book Antiqua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3E838D-70C0-294D-AB74-61F8CC2CC427}"/>
              </a:ext>
            </a:extLst>
          </p:cNvPr>
          <p:cNvGrpSpPr/>
          <p:nvPr/>
        </p:nvGrpSpPr>
        <p:grpSpPr>
          <a:xfrm>
            <a:off x="7206897" y="1962938"/>
            <a:ext cx="3448699" cy="2041987"/>
            <a:chOff x="4399901" y="1899143"/>
            <a:chExt cx="3448699" cy="2041987"/>
          </a:xfrm>
        </p:grpSpPr>
        <p:sp>
          <p:nvSpPr>
            <p:cNvPr id="35851" name="Text Box 11"/>
            <p:cNvSpPr txBox="1">
              <a:spLocks noChangeArrowheads="1"/>
            </p:cNvSpPr>
            <p:nvPr/>
          </p:nvSpPr>
          <p:spPr bwMode="auto">
            <a:xfrm>
              <a:off x="5941004" y="3170438"/>
              <a:ext cx="840797" cy="487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latin typeface="Book Antiqua" pitchFamily="18" charset="0"/>
                  <a:ea typeface="Times New Roman" pitchFamily="18" charset="0"/>
                  <a:cs typeface="Times New Roman" pitchFamily="18" charset="0"/>
                </a:rPr>
                <a:t>r=R</a:t>
              </a:r>
              <a:endParaRPr lang="en-US" i="1" dirty="0">
                <a:latin typeface="Book Antiqua" pitchFamily="18" charset="0"/>
              </a:endParaRPr>
            </a:p>
          </p:txBody>
        </p:sp>
        <p:sp>
          <p:nvSpPr>
            <p:cNvPr id="35850" name="Oval 10"/>
            <p:cNvSpPr>
              <a:spLocks noChangeArrowheads="1"/>
            </p:cNvSpPr>
            <p:nvPr/>
          </p:nvSpPr>
          <p:spPr bwMode="auto">
            <a:xfrm>
              <a:off x="4827985" y="2571196"/>
              <a:ext cx="1198635" cy="119848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Book Antiqua" pitchFamily="18" charset="0"/>
              </a:endParaRPr>
            </a:p>
          </p:txBody>
        </p:sp>
        <p:sp>
          <p:nvSpPr>
            <p:cNvPr id="35849" name="Line 9"/>
            <p:cNvSpPr>
              <a:spLocks noChangeShapeType="1"/>
            </p:cNvSpPr>
            <p:nvPr/>
          </p:nvSpPr>
          <p:spPr bwMode="auto">
            <a:xfrm>
              <a:off x="5427302" y="2143402"/>
              <a:ext cx="0" cy="179772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Book Antiqua" pitchFamily="18" charset="0"/>
              </a:endParaRPr>
            </a:p>
          </p:txBody>
        </p:sp>
        <p:sp>
          <p:nvSpPr>
            <p:cNvPr id="35848" name="Line 8"/>
            <p:cNvSpPr>
              <a:spLocks noChangeShapeType="1"/>
            </p:cNvSpPr>
            <p:nvPr/>
          </p:nvSpPr>
          <p:spPr bwMode="auto">
            <a:xfrm>
              <a:off x="4399901" y="3170438"/>
              <a:ext cx="291097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Book Antiqua" pitchFamily="18" charset="0"/>
              </a:endParaRPr>
            </a:p>
          </p:txBody>
        </p:sp>
        <p:sp>
          <p:nvSpPr>
            <p:cNvPr id="35847" name="Line 7"/>
            <p:cNvSpPr>
              <a:spLocks noChangeShapeType="1"/>
            </p:cNvSpPr>
            <p:nvPr/>
          </p:nvSpPr>
          <p:spPr bwMode="auto">
            <a:xfrm>
              <a:off x="5427303" y="2399745"/>
              <a:ext cx="59931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Book Antiqua" pitchFamily="18" charset="0"/>
              </a:endParaRPr>
            </a:p>
          </p:txBody>
        </p:sp>
        <p:sp>
          <p:nvSpPr>
            <p:cNvPr id="35846" name="Line 6"/>
            <p:cNvSpPr>
              <a:spLocks noChangeShapeType="1"/>
            </p:cNvSpPr>
            <p:nvPr/>
          </p:nvSpPr>
          <p:spPr bwMode="auto">
            <a:xfrm>
              <a:off x="6026619" y="2399746"/>
              <a:ext cx="0" cy="77069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Book Antiqua" pitchFamily="18" charset="0"/>
              </a:endParaRPr>
            </a:p>
          </p:txBody>
        </p:sp>
        <p:sp>
          <p:nvSpPr>
            <p:cNvPr id="35845" name="Arc 5"/>
            <p:cNvSpPr>
              <a:spLocks/>
            </p:cNvSpPr>
            <p:nvPr/>
          </p:nvSpPr>
          <p:spPr bwMode="auto">
            <a:xfrm rot="10800000">
              <a:off x="6026619" y="2399746"/>
              <a:ext cx="1113018" cy="685245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Book Antiqua" pitchFamily="18" charset="0"/>
              </a:endParaRPr>
            </a:p>
          </p:txBody>
        </p:sp>
        <p:sp>
          <p:nvSpPr>
            <p:cNvPr id="35844" name="Line 4"/>
            <p:cNvSpPr>
              <a:spLocks noChangeShapeType="1"/>
            </p:cNvSpPr>
            <p:nvPr/>
          </p:nvSpPr>
          <p:spPr bwMode="auto">
            <a:xfrm flipH="1">
              <a:off x="6283470" y="2571195"/>
              <a:ext cx="171234" cy="1714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Book Antiqua" pitchFamily="18" charset="0"/>
              </a:endParaRPr>
            </a:p>
          </p:txBody>
        </p:sp>
        <p:sp>
          <p:nvSpPr>
            <p:cNvPr id="35843" name="Text Box 3"/>
            <p:cNvSpPr txBox="1">
              <a:spLocks noChangeArrowheads="1"/>
            </p:cNvSpPr>
            <p:nvPr/>
          </p:nvSpPr>
          <p:spPr bwMode="auto">
            <a:xfrm>
              <a:off x="6454703" y="2399745"/>
              <a:ext cx="936698" cy="34345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latin typeface="Book Antiqua" pitchFamily="18" charset="0"/>
                  <a:ea typeface="Times New Roman" pitchFamily="18" charset="0"/>
                  <a:cs typeface="Times New Roman" pitchFamily="18" charset="0"/>
                </a:rPr>
                <a:t>~</a:t>
              </a:r>
              <a:r>
                <a:rPr lang="en-US" i="1" dirty="0">
                  <a:latin typeface="Book Antiqua" pitchFamily="18" charset="0"/>
                  <a:ea typeface="Times New Roman" pitchFamily="18" charset="0"/>
                  <a:cs typeface="Times New Roman" pitchFamily="18" charset="0"/>
                </a:rPr>
                <a:t>1/</a:t>
              </a:r>
              <a:r>
                <a:rPr lang="en-US" sz="2400" i="1" dirty="0">
                  <a:latin typeface="Book Antiqua" pitchFamily="18" charset="0"/>
                  <a:ea typeface="Times New Roman" pitchFamily="18" charset="0"/>
                  <a:cs typeface="Times New Roman" pitchFamily="18" charset="0"/>
                </a:rPr>
                <a:t>r</a:t>
              </a:r>
              <a:endParaRPr lang="en-US" sz="2400" i="1" dirty="0">
                <a:latin typeface="Book Antiqua" pitchFamily="18" charset="0"/>
              </a:endParaRPr>
            </a:p>
          </p:txBody>
        </p:sp>
        <p:sp>
          <p:nvSpPr>
            <p:cNvPr id="35842" name="Text Box 2"/>
            <p:cNvSpPr txBox="1">
              <a:spLocks noChangeArrowheads="1"/>
            </p:cNvSpPr>
            <p:nvPr/>
          </p:nvSpPr>
          <p:spPr bwMode="auto">
            <a:xfrm>
              <a:off x="7396488" y="2932590"/>
              <a:ext cx="452112" cy="4202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i="1" dirty="0">
                  <a:latin typeface="Book Antiqua" pitchFamily="18" charset="0"/>
                  <a:ea typeface="Times New Roman" pitchFamily="18" charset="0"/>
                  <a:cs typeface="Times New Roman" pitchFamily="18" charset="0"/>
                </a:rPr>
                <a:t>r</a:t>
              </a:r>
              <a:endParaRPr lang="en-US" sz="2400" i="1" dirty="0">
                <a:latin typeface="Book Antiqua" pitchFamily="18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105400" y="3078171"/>
              <a:ext cx="4267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itchFamily="18" charset="0"/>
                </a:rPr>
                <a:t>O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E35EB80-5FEA-3846-AA82-7426E50DCA07}"/>
                    </a:ext>
                  </a:extLst>
                </p:cNvPr>
                <p:cNvSpPr txBox="1"/>
                <p:nvPr/>
              </p:nvSpPr>
              <p:spPr>
                <a:xfrm>
                  <a:off x="5092547" y="1899143"/>
                  <a:ext cx="3995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E35EB80-5FEA-3846-AA82-7426E50DCA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2547" y="1899143"/>
                  <a:ext cx="399597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4B519503-3CD6-384E-ADA7-FE403024FC73}"/>
              </a:ext>
            </a:extLst>
          </p:cNvPr>
          <p:cNvSpPr/>
          <p:nvPr/>
        </p:nvSpPr>
        <p:spPr>
          <a:xfrm>
            <a:off x="2088123" y="2332270"/>
            <a:ext cx="2286000" cy="2286000"/>
          </a:xfrm>
          <a:prstGeom prst="ellipse">
            <a:avLst/>
          </a:prstGeom>
          <a:noFill/>
          <a:ln w="381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02C55AF-BE31-8E47-816D-04597B807EB8}"/>
              </a:ext>
            </a:extLst>
          </p:cNvPr>
          <p:cNvCxnSpPr>
            <a:stCxn id="5" idx="0"/>
            <a:endCxn id="5" idx="4"/>
          </p:cNvCxnSpPr>
          <p:nvPr/>
        </p:nvCxnSpPr>
        <p:spPr>
          <a:xfrm>
            <a:off x="3231123" y="2332270"/>
            <a:ext cx="0" cy="228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C41647-0FCF-C243-BA2A-4ECBF018C355}"/>
              </a:ext>
            </a:extLst>
          </p:cNvPr>
          <p:cNvCxnSpPr>
            <a:stCxn id="5" idx="2"/>
            <a:endCxn id="5" idx="6"/>
          </p:cNvCxnSpPr>
          <p:nvPr/>
        </p:nvCxnSpPr>
        <p:spPr>
          <a:xfrm>
            <a:off x="2088123" y="3475270"/>
            <a:ext cx="228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CFBCB0-72B7-C940-A50E-F1246AE8EBF6}"/>
              </a:ext>
            </a:extLst>
          </p:cNvPr>
          <p:cNvCxnSpPr>
            <a:endCxn id="5" idx="7"/>
          </p:cNvCxnSpPr>
          <p:nvPr/>
        </p:nvCxnSpPr>
        <p:spPr>
          <a:xfrm flipV="1">
            <a:off x="3231123" y="2667047"/>
            <a:ext cx="808223" cy="808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5EC5E3-E161-5A46-9013-114F94101382}"/>
                  </a:ext>
                </a:extLst>
              </p:cNvPr>
              <p:cNvSpPr txBox="1"/>
              <p:nvPr/>
            </p:nvSpPr>
            <p:spPr>
              <a:xfrm>
                <a:off x="3395858" y="2837158"/>
                <a:ext cx="391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5EC5E3-E161-5A46-9013-114F94101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858" y="2837158"/>
                <a:ext cx="39177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B9A6635-E3FC-7B44-ACC6-225886D9C7F4}"/>
                  </a:ext>
                </a:extLst>
              </p:cNvPr>
              <p:cNvSpPr txBox="1"/>
              <p:nvPr/>
            </p:nvSpPr>
            <p:spPr>
              <a:xfrm>
                <a:off x="3677362" y="2130327"/>
                <a:ext cx="369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B9A6635-E3FC-7B44-ACC6-225886D9C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362" y="2130327"/>
                <a:ext cx="369588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681819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CDF257-C298-8144-82B1-EA0BD4608A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29" t="1669" r="29829" b="1"/>
          <a:stretch/>
        </p:blipFill>
        <p:spPr>
          <a:xfrm>
            <a:off x="4253023" y="871870"/>
            <a:ext cx="4167964" cy="557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109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AA5C74-7E6E-AC41-AF07-A63D8EE3D300}"/>
                  </a:ext>
                </a:extLst>
              </p:cNvPr>
              <p:cNvSpPr txBox="1"/>
              <p:nvPr/>
            </p:nvSpPr>
            <p:spPr>
              <a:xfrm>
                <a:off x="5805572" y="503739"/>
                <a:ext cx="14347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AA5C74-7E6E-AC41-AF07-A63D8EE3D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572" y="503739"/>
                <a:ext cx="1434752" cy="646331"/>
              </a:xfrm>
              <a:prstGeom prst="rect">
                <a:avLst/>
              </a:prstGeom>
              <a:blipFill>
                <a:blip r:embed="rId2"/>
                <a:stretch>
                  <a:fillRect l="-4386" r="-3509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D12E6EE-E3F0-8D49-811D-D3E039F9267F}"/>
              </a:ext>
            </a:extLst>
          </p:cNvPr>
          <p:cNvCxnSpPr>
            <a:cxnSpLocks/>
          </p:cNvCxnSpPr>
          <p:nvPr/>
        </p:nvCxnSpPr>
        <p:spPr>
          <a:xfrm>
            <a:off x="4681514" y="538645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AA0CD69-59F6-2A4C-9C91-B454810EE286}"/>
              </a:ext>
            </a:extLst>
          </p:cNvPr>
          <p:cNvCxnSpPr>
            <a:cxnSpLocks/>
          </p:cNvCxnSpPr>
          <p:nvPr/>
        </p:nvCxnSpPr>
        <p:spPr>
          <a:xfrm>
            <a:off x="3767121" y="5409433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111671-53D7-7241-811D-C779982D85C8}"/>
              </a:ext>
            </a:extLst>
          </p:cNvPr>
          <p:cNvCxnSpPr>
            <a:cxnSpLocks/>
          </p:cNvCxnSpPr>
          <p:nvPr/>
        </p:nvCxnSpPr>
        <p:spPr>
          <a:xfrm>
            <a:off x="6493381" y="5386453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8F8B758-5F23-4D43-8B3C-153F646107AC}"/>
              </a:ext>
            </a:extLst>
          </p:cNvPr>
          <p:cNvCxnSpPr>
            <a:cxnSpLocks/>
          </p:cNvCxnSpPr>
          <p:nvPr/>
        </p:nvCxnSpPr>
        <p:spPr>
          <a:xfrm>
            <a:off x="5578988" y="5409436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3E3D256-F94C-144B-82DB-07B68BE6FA20}"/>
              </a:ext>
            </a:extLst>
          </p:cNvPr>
          <p:cNvSpPr txBox="1"/>
          <p:nvPr/>
        </p:nvSpPr>
        <p:spPr>
          <a:xfrm>
            <a:off x="7370166" y="3651940"/>
            <a:ext cx="486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BB30FB-89BA-A44F-BFDD-2553D09D10A1}"/>
              </a:ext>
            </a:extLst>
          </p:cNvPr>
          <p:cNvSpPr txBox="1"/>
          <p:nvPr/>
        </p:nvSpPr>
        <p:spPr>
          <a:xfrm>
            <a:off x="8275820" y="3633085"/>
            <a:ext cx="486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9BF13F-DB84-5E48-8218-F114BDE9A96F}"/>
              </a:ext>
            </a:extLst>
          </p:cNvPr>
          <p:cNvSpPr txBox="1"/>
          <p:nvPr/>
        </p:nvSpPr>
        <p:spPr>
          <a:xfrm>
            <a:off x="9181474" y="361398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3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4622F39-A50E-C849-8055-F65B521BB194}"/>
              </a:ext>
            </a:extLst>
          </p:cNvPr>
          <p:cNvCxnSpPr>
            <a:cxnSpLocks/>
          </p:cNvCxnSpPr>
          <p:nvPr/>
        </p:nvCxnSpPr>
        <p:spPr>
          <a:xfrm>
            <a:off x="7445724" y="5405513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19E481-058B-BD43-9F2B-C1E582B6595F}"/>
              </a:ext>
            </a:extLst>
          </p:cNvPr>
          <p:cNvCxnSpPr>
            <a:cxnSpLocks/>
          </p:cNvCxnSpPr>
          <p:nvPr/>
        </p:nvCxnSpPr>
        <p:spPr>
          <a:xfrm>
            <a:off x="9257591" y="5405516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1FBF53-4F65-0F4C-A24E-92BC6231AB91}"/>
              </a:ext>
            </a:extLst>
          </p:cNvPr>
          <p:cNvCxnSpPr>
            <a:cxnSpLocks/>
          </p:cNvCxnSpPr>
          <p:nvPr/>
        </p:nvCxnSpPr>
        <p:spPr>
          <a:xfrm>
            <a:off x="8343198" y="5428499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857DB43-DF4C-DE44-8326-3584A8E0000F}"/>
              </a:ext>
            </a:extLst>
          </p:cNvPr>
          <p:cNvSpPr txBox="1"/>
          <p:nvPr/>
        </p:nvSpPr>
        <p:spPr>
          <a:xfrm>
            <a:off x="6077407" y="3626398"/>
            <a:ext cx="457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8A7622-6656-3B46-AD32-8DCB1A99BB57}"/>
              </a:ext>
            </a:extLst>
          </p:cNvPr>
          <p:cNvCxnSpPr>
            <a:cxnSpLocks/>
          </p:cNvCxnSpPr>
          <p:nvPr/>
        </p:nvCxnSpPr>
        <p:spPr>
          <a:xfrm>
            <a:off x="2971250" y="4630497"/>
            <a:ext cx="73242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0997314-9D53-5C40-A9ED-665A0D448FC9}"/>
              </a:ext>
            </a:extLst>
          </p:cNvPr>
          <p:cNvCxnSpPr>
            <a:cxnSpLocks/>
          </p:cNvCxnSpPr>
          <p:nvPr/>
        </p:nvCxnSpPr>
        <p:spPr>
          <a:xfrm>
            <a:off x="2939040" y="3698451"/>
            <a:ext cx="7324217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5636B2-BAE5-C847-A4C1-1F5B898F731F}"/>
              </a:ext>
            </a:extLst>
          </p:cNvPr>
          <p:cNvCxnSpPr>
            <a:cxnSpLocks/>
          </p:cNvCxnSpPr>
          <p:nvPr/>
        </p:nvCxnSpPr>
        <p:spPr>
          <a:xfrm>
            <a:off x="2939040" y="2786199"/>
            <a:ext cx="73242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547A9B-474E-214F-BF24-88E0D85F7920}"/>
              </a:ext>
            </a:extLst>
          </p:cNvPr>
          <p:cNvCxnSpPr>
            <a:cxnSpLocks/>
          </p:cNvCxnSpPr>
          <p:nvPr/>
        </p:nvCxnSpPr>
        <p:spPr>
          <a:xfrm>
            <a:off x="2939040" y="1854153"/>
            <a:ext cx="73242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F3A77B9-7D91-E84B-9C36-EC10502382CF}"/>
              </a:ext>
            </a:extLst>
          </p:cNvPr>
          <p:cNvCxnSpPr/>
          <p:nvPr/>
        </p:nvCxnSpPr>
        <p:spPr>
          <a:xfrm flipV="1">
            <a:off x="3767121" y="1232744"/>
            <a:ext cx="0" cy="41537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18B16B8-16A4-0B44-AF49-C2A1A8F5E279}"/>
              </a:ext>
            </a:extLst>
          </p:cNvPr>
          <p:cNvCxnSpPr/>
          <p:nvPr/>
        </p:nvCxnSpPr>
        <p:spPr>
          <a:xfrm flipV="1">
            <a:off x="4681514" y="1232744"/>
            <a:ext cx="0" cy="41537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19EA623-5025-D749-A41C-50F742DCD042}"/>
              </a:ext>
            </a:extLst>
          </p:cNvPr>
          <p:cNvCxnSpPr/>
          <p:nvPr/>
        </p:nvCxnSpPr>
        <p:spPr>
          <a:xfrm flipV="1">
            <a:off x="5578988" y="1274793"/>
            <a:ext cx="0" cy="41537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D279860-4838-A94E-989F-2E8FD7CD9CCC}"/>
              </a:ext>
            </a:extLst>
          </p:cNvPr>
          <p:cNvCxnSpPr/>
          <p:nvPr/>
        </p:nvCxnSpPr>
        <p:spPr>
          <a:xfrm flipV="1">
            <a:off x="6493381" y="1182746"/>
            <a:ext cx="0" cy="4846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D31BE64-CD50-7147-9B7A-6140109A4BB5}"/>
              </a:ext>
            </a:extLst>
          </p:cNvPr>
          <p:cNvCxnSpPr/>
          <p:nvPr/>
        </p:nvCxnSpPr>
        <p:spPr>
          <a:xfrm flipV="1">
            <a:off x="7453638" y="1285982"/>
            <a:ext cx="0" cy="41537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EEB843D-748C-8C45-B983-1B6D54EBF350}"/>
              </a:ext>
            </a:extLst>
          </p:cNvPr>
          <p:cNvCxnSpPr/>
          <p:nvPr/>
        </p:nvCxnSpPr>
        <p:spPr>
          <a:xfrm flipV="1">
            <a:off x="8343198" y="1307470"/>
            <a:ext cx="0" cy="41537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A23CBC7-40E9-A34A-AADB-B7D05322AD75}"/>
              </a:ext>
            </a:extLst>
          </p:cNvPr>
          <p:cNvCxnSpPr/>
          <p:nvPr/>
        </p:nvCxnSpPr>
        <p:spPr>
          <a:xfrm flipV="1">
            <a:off x="9257591" y="1369903"/>
            <a:ext cx="0" cy="41537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D5147D9-DBFE-4643-ACC7-E7185B58D0E1}"/>
              </a:ext>
            </a:extLst>
          </p:cNvPr>
          <p:cNvSpPr txBox="1"/>
          <p:nvPr/>
        </p:nvSpPr>
        <p:spPr>
          <a:xfrm>
            <a:off x="5159943" y="3588780"/>
            <a:ext cx="611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-1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8F1DCB-89A8-0742-B85E-67E39C852004}"/>
              </a:ext>
            </a:extLst>
          </p:cNvPr>
          <p:cNvSpPr txBox="1"/>
          <p:nvPr/>
        </p:nvSpPr>
        <p:spPr>
          <a:xfrm>
            <a:off x="4254124" y="3610115"/>
            <a:ext cx="611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-2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3C6054-123F-094D-AB7A-93FA58689134}"/>
              </a:ext>
            </a:extLst>
          </p:cNvPr>
          <p:cNvSpPr txBox="1"/>
          <p:nvPr/>
        </p:nvSpPr>
        <p:spPr>
          <a:xfrm>
            <a:off x="3381144" y="3601898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-3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C8AFCC8-3A72-4146-903C-ADE9A4C5322E}"/>
              </a:ext>
            </a:extLst>
          </p:cNvPr>
          <p:cNvCxnSpPr>
            <a:cxnSpLocks/>
          </p:cNvCxnSpPr>
          <p:nvPr/>
        </p:nvCxnSpPr>
        <p:spPr>
          <a:xfrm>
            <a:off x="2901970" y="5428499"/>
            <a:ext cx="73242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B844A26-83B9-334F-B07A-063011A76242}"/>
              </a:ext>
            </a:extLst>
          </p:cNvPr>
          <p:cNvSpPr txBox="1"/>
          <p:nvPr/>
        </p:nvSpPr>
        <p:spPr>
          <a:xfrm>
            <a:off x="6165917" y="2334588"/>
            <a:ext cx="486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D92DFA-521A-5143-9B0D-961719E8D06D}"/>
              </a:ext>
            </a:extLst>
          </p:cNvPr>
          <p:cNvSpPr txBox="1"/>
          <p:nvPr/>
        </p:nvSpPr>
        <p:spPr>
          <a:xfrm>
            <a:off x="6179293" y="1396734"/>
            <a:ext cx="486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A09BFE-A959-AE49-A0D8-6FF4928B12C8}"/>
              </a:ext>
            </a:extLst>
          </p:cNvPr>
          <p:cNvSpPr txBox="1"/>
          <p:nvPr/>
        </p:nvSpPr>
        <p:spPr>
          <a:xfrm>
            <a:off x="6054987" y="4488048"/>
            <a:ext cx="611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-1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B2ACAB-4A82-4348-9236-7CB9F7DE9B83}"/>
              </a:ext>
            </a:extLst>
          </p:cNvPr>
          <p:cNvSpPr txBox="1"/>
          <p:nvPr/>
        </p:nvSpPr>
        <p:spPr>
          <a:xfrm>
            <a:off x="6029958" y="5286545"/>
            <a:ext cx="611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-2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617874F-8522-B34C-A9C8-F371CC093790}"/>
                  </a:ext>
                </a:extLst>
              </p:cNvPr>
              <p:cNvSpPr txBox="1"/>
              <p:nvPr/>
            </p:nvSpPr>
            <p:spPr>
              <a:xfrm>
                <a:off x="10171984" y="3309597"/>
                <a:ext cx="14280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617874F-8522-B34C-A9C8-F371CC093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1984" y="3309597"/>
                <a:ext cx="1428020" cy="646331"/>
              </a:xfrm>
              <a:prstGeom prst="rect">
                <a:avLst/>
              </a:prstGeom>
              <a:blipFill>
                <a:blip r:embed="rId3"/>
                <a:stretch>
                  <a:fillRect l="-5310" r="-3540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>
            <a:extLst>
              <a:ext uri="{FF2B5EF4-FFF2-40B4-BE49-F238E27FC236}">
                <a16:creationId xmlns:a16="http://schemas.microsoft.com/office/drawing/2014/main" id="{63F5C0FB-1562-4E48-923E-32190231B82F}"/>
              </a:ext>
            </a:extLst>
          </p:cNvPr>
          <p:cNvSpPr>
            <a:spLocks noChangeAspect="1"/>
          </p:cNvSpPr>
          <p:nvPr/>
        </p:nvSpPr>
        <p:spPr>
          <a:xfrm>
            <a:off x="6379339" y="3551557"/>
            <a:ext cx="274320" cy="27432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6ECC410-3046-C940-8503-7548D08C193A}"/>
                  </a:ext>
                </a:extLst>
              </p:cNvPr>
              <p:cNvSpPr txBox="1"/>
              <p:nvPr/>
            </p:nvSpPr>
            <p:spPr>
              <a:xfrm>
                <a:off x="9289325" y="848838"/>
                <a:ext cx="12779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(3,2)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6ECC410-3046-C940-8503-7548D08C1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325" y="848838"/>
                <a:ext cx="1277914" cy="646331"/>
              </a:xfrm>
              <a:prstGeom prst="rect">
                <a:avLst/>
              </a:prstGeom>
              <a:blipFill>
                <a:blip r:embed="rId4"/>
                <a:stretch>
                  <a:fillRect l="-3922" r="-4902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186CD5E-4AAC-6846-87FA-D53D6A51AF0F}"/>
                  </a:ext>
                </a:extLst>
              </p:cNvPr>
              <p:cNvSpPr txBox="1"/>
              <p:nvPr/>
            </p:nvSpPr>
            <p:spPr>
              <a:xfrm>
                <a:off x="7009950" y="3109269"/>
                <a:ext cx="83125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186CD5E-4AAC-6846-87FA-D53D6A51A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950" y="3109269"/>
                <a:ext cx="831253" cy="646331"/>
              </a:xfrm>
              <a:prstGeom prst="rect">
                <a:avLst/>
              </a:prstGeom>
              <a:blipFill>
                <a:blip r:embed="rId5"/>
                <a:stretch>
                  <a:fillRect l="-10769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D5F5880-7164-F648-8729-8AB5218D5120}"/>
                  </a:ext>
                </a:extLst>
              </p:cNvPr>
              <p:cNvSpPr txBox="1"/>
              <p:nvPr/>
            </p:nvSpPr>
            <p:spPr>
              <a:xfrm>
                <a:off x="7942785" y="3083641"/>
                <a:ext cx="84196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D5F5880-7164-F648-8729-8AB5218D5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85" y="3083641"/>
                <a:ext cx="841962" cy="646331"/>
              </a:xfrm>
              <a:prstGeom prst="rect">
                <a:avLst/>
              </a:prstGeom>
              <a:blipFill>
                <a:blip r:embed="rId6"/>
                <a:stretch>
                  <a:fillRect l="-8824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AE91DFB-4812-7C43-B3D1-52CCA4796634}"/>
                  </a:ext>
                </a:extLst>
              </p:cNvPr>
              <p:cNvSpPr txBox="1"/>
              <p:nvPr/>
            </p:nvSpPr>
            <p:spPr>
              <a:xfrm>
                <a:off x="9024011" y="3058550"/>
                <a:ext cx="84196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AE91DFB-4812-7C43-B3D1-52CCA4796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4011" y="3058550"/>
                <a:ext cx="841962" cy="646331"/>
              </a:xfrm>
              <a:prstGeom prst="rect">
                <a:avLst/>
              </a:prstGeom>
              <a:blipFill>
                <a:blip r:embed="rId7"/>
                <a:stretch>
                  <a:fillRect l="-10448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AE9954F-D85F-D84B-ACF5-145AA9C1F55C}"/>
                  </a:ext>
                </a:extLst>
              </p:cNvPr>
              <p:cNvSpPr txBox="1"/>
              <p:nvPr/>
            </p:nvSpPr>
            <p:spPr>
              <a:xfrm>
                <a:off x="6300305" y="1571339"/>
                <a:ext cx="82221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AE9954F-D85F-D84B-ACF5-145AA9C1F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305" y="1571339"/>
                <a:ext cx="822213" cy="646331"/>
              </a:xfrm>
              <a:prstGeom prst="rect">
                <a:avLst/>
              </a:prstGeom>
              <a:blipFill>
                <a:blip r:embed="rId8"/>
                <a:stretch>
                  <a:fillRect l="-9091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6D8FDA8-AE90-AF4A-B71F-1A83B06E66D8}"/>
                  </a:ext>
                </a:extLst>
              </p:cNvPr>
              <p:cNvSpPr txBox="1"/>
              <p:nvPr/>
            </p:nvSpPr>
            <p:spPr>
              <a:xfrm>
                <a:off x="4210810" y="3093264"/>
                <a:ext cx="84196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6D8FDA8-AE90-AF4A-B71F-1A83B06E6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810" y="3093264"/>
                <a:ext cx="841962" cy="646331"/>
              </a:xfrm>
              <a:prstGeom prst="rect">
                <a:avLst/>
              </a:prstGeom>
              <a:blipFill>
                <a:blip r:embed="rId9"/>
                <a:stretch>
                  <a:fillRect l="-10448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10D38DC-BC1B-0F47-BC4C-2D8EB9B4448B}"/>
                  </a:ext>
                </a:extLst>
              </p:cNvPr>
              <p:cNvSpPr txBox="1"/>
              <p:nvPr/>
            </p:nvSpPr>
            <p:spPr>
              <a:xfrm>
                <a:off x="6325973" y="5159907"/>
                <a:ext cx="84196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10D38DC-BC1B-0F47-BC4C-2D8EB9B44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973" y="5159907"/>
                <a:ext cx="841962" cy="646331"/>
              </a:xfrm>
              <a:prstGeom prst="rect">
                <a:avLst/>
              </a:prstGeom>
              <a:blipFill>
                <a:blip r:embed="rId10"/>
                <a:stretch>
                  <a:fillRect l="-8955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417094A-ADCC-EB4A-ADF8-37FD3C0969B3}"/>
                  </a:ext>
                </a:extLst>
              </p:cNvPr>
              <p:cNvSpPr txBox="1"/>
              <p:nvPr/>
            </p:nvSpPr>
            <p:spPr>
              <a:xfrm>
                <a:off x="9066371" y="1735748"/>
                <a:ext cx="84196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417094A-ADCC-EB4A-ADF8-37FD3C096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371" y="1735748"/>
                <a:ext cx="841962" cy="646331"/>
              </a:xfrm>
              <a:prstGeom prst="rect">
                <a:avLst/>
              </a:prstGeom>
              <a:blipFill>
                <a:blip r:embed="rId11"/>
                <a:stretch>
                  <a:fillRect l="-8955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C38E6BD-18BF-D340-883C-3119E35D730B}"/>
                  </a:ext>
                </a:extLst>
              </p:cNvPr>
              <p:cNvSpPr txBox="1"/>
              <p:nvPr/>
            </p:nvSpPr>
            <p:spPr>
              <a:xfrm>
                <a:off x="3125107" y="1732019"/>
                <a:ext cx="84196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C38E6BD-18BF-D340-883C-3119E35D7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07" y="1732019"/>
                <a:ext cx="841962" cy="646331"/>
              </a:xfrm>
              <a:prstGeom prst="rect">
                <a:avLst/>
              </a:prstGeom>
              <a:blipFill>
                <a:blip r:embed="rId12"/>
                <a:stretch>
                  <a:fillRect l="-895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A418F2E-D156-3447-BBD1-56B7DDABAAE1}"/>
                  </a:ext>
                </a:extLst>
              </p:cNvPr>
              <p:cNvSpPr txBox="1"/>
              <p:nvPr/>
            </p:nvSpPr>
            <p:spPr>
              <a:xfrm>
                <a:off x="3522614" y="5310745"/>
                <a:ext cx="8323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A418F2E-D156-3447-BBD1-56B7DDABA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614" y="5310745"/>
                <a:ext cx="832343" cy="646331"/>
              </a:xfrm>
              <a:prstGeom prst="rect">
                <a:avLst/>
              </a:prstGeom>
              <a:blipFill>
                <a:blip r:embed="rId13"/>
                <a:stretch>
                  <a:fillRect l="-8955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19D291B-F1FA-D644-A7C7-438A23955239}"/>
                  </a:ext>
                </a:extLst>
              </p:cNvPr>
              <p:cNvSpPr txBox="1"/>
              <p:nvPr/>
            </p:nvSpPr>
            <p:spPr>
              <a:xfrm>
                <a:off x="8628902" y="5266545"/>
                <a:ext cx="10268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19D291B-F1FA-D644-A7C7-438A23955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8902" y="5266545"/>
                <a:ext cx="1026820" cy="646331"/>
              </a:xfrm>
              <a:prstGeom prst="rect">
                <a:avLst/>
              </a:prstGeom>
              <a:blipFill>
                <a:blip r:embed="rId14"/>
                <a:stretch>
                  <a:fillRect l="-7317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65D90B0-811D-0246-B3F6-4791D5D4EA8D}"/>
                  </a:ext>
                </a:extLst>
              </p:cNvPr>
              <p:cNvSpPr txBox="1"/>
              <p:nvPr/>
            </p:nvSpPr>
            <p:spPr>
              <a:xfrm>
                <a:off x="6312198" y="3564842"/>
                <a:ext cx="6522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65D90B0-811D-0246-B3F6-4791D5D4E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198" y="3564842"/>
                <a:ext cx="652294" cy="646331"/>
              </a:xfrm>
              <a:prstGeom prst="rect">
                <a:avLst/>
              </a:prstGeom>
              <a:blipFill>
                <a:blip r:embed="rId15"/>
                <a:stretch>
                  <a:fillRect l="-11538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E472537-ECC6-DE41-A30E-37BBAC575BC1}"/>
              </a:ext>
            </a:extLst>
          </p:cNvPr>
          <p:cNvCxnSpPr>
            <a:cxnSpLocks/>
          </p:cNvCxnSpPr>
          <p:nvPr/>
        </p:nvCxnSpPr>
        <p:spPr>
          <a:xfrm>
            <a:off x="7419202" y="3704881"/>
            <a:ext cx="822182" cy="0"/>
          </a:xfrm>
          <a:prstGeom prst="straightConnector1">
            <a:avLst/>
          </a:prstGeom>
          <a:ln w="28575">
            <a:solidFill>
              <a:srgbClr val="C00000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D0F39FB-C426-254A-9E4A-DBDBC9768E2D}"/>
              </a:ext>
            </a:extLst>
          </p:cNvPr>
          <p:cNvCxnSpPr>
            <a:cxnSpLocks/>
          </p:cNvCxnSpPr>
          <p:nvPr/>
        </p:nvCxnSpPr>
        <p:spPr>
          <a:xfrm>
            <a:off x="8343198" y="3695325"/>
            <a:ext cx="457200" cy="0"/>
          </a:xfrm>
          <a:prstGeom prst="straightConnector1">
            <a:avLst/>
          </a:prstGeom>
          <a:ln w="28575">
            <a:solidFill>
              <a:srgbClr val="C00000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264CC30-9287-9448-8AD7-223ED0EFD809}"/>
              </a:ext>
            </a:extLst>
          </p:cNvPr>
          <p:cNvCxnSpPr>
            <a:cxnSpLocks/>
          </p:cNvCxnSpPr>
          <p:nvPr/>
        </p:nvCxnSpPr>
        <p:spPr>
          <a:xfrm>
            <a:off x="9289325" y="3704881"/>
            <a:ext cx="365760" cy="0"/>
          </a:xfrm>
          <a:prstGeom prst="straightConnector1">
            <a:avLst/>
          </a:prstGeom>
          <a:ln w="28575">
            <a:solidFill>
              <a:srgbClr val="C00000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373ABBF-31EC-F94C-9866-420A029A3D64}"/>
              </a:ext>
            </a:extLst>
          </p:cNvPr>
          <p:cNvCxnSpPr>
            <a:cxnSpLocks/>
          </p:cNvCxnSpPr>
          <p:nvPr/>
        </p:nvCxnSpPr>
        <p:spPr>
          <a:xfrm rot="16200000">
            <a:off x="6278647" y="1625553"/>
            <a:ext cx="457200" cy="0"/>
          </a:xfrm>
          <a:prstGeom prst="straightConnector1">
            <a:avLst/>
          </a:prstGeom>
          <a:ln w="28575">
            <a:solidFill>
              <a:srgbClr val="C00000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38F7279-0707-7244-B273-7DF5DEF29CFD}"/>
              </a:ext>
            </a:extLst>
          </p:cNvPr>
          <p:cNvCxnSpPr>
            <a:cxnSpLocks/>
          </p:cNvCxnSpPr>
          <p:nvPr/>
        </p:nvCxnSpPr>
        <p:spPr>
          <a:xfrm rot="10800000">
            <a:off x="4224314" y="3695325"/>
            <a:ext cx="457200" cy="0"/>
          </a:xfrm>
          <a:prstGeom prst="straightConnector1">
            <a:avLst/>
          </a:prstGeom>
          <a:ln w="28575">
            <a:solidFill>
              <a:srgbClr val="C00000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F06C97F-F9BC-0F4D-85F8-EB1A203B03E7}"/>
              </a:ext>
            </a:extLst>
          </p:cNvPr>
          <p:cNvCxnSpPr>
            <a:cxnSpLocks/>
          </p:cNvCxnSpPr>
          <p:nvPr/>
        </p:nvCxnSpPr>
        <p:spPr>
          <a:xfrm rot="5400000">
            <a:off x="6278647" y="5689776"/>
            <a:ext cx="457200" cy="0"/>
          </a:xfrm>
          <a:prstGeom prst="straightConnector1">
            <a:avLst/>
          </a:prstGeom>
          <a:ln w="28575">
            <a:solidFill>
              <a:srgbClr val="C00000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6E9508C-C819-5E4D-A2DB-EC09081F69B1}"/>
              </a:ext>
            </a:extLst>
          </p:cNvPr>
          <p:cNvCxnSpPr>
            <a:cxnSpLocks/>
          </p:cNvCxnSpPr>
          <p:nvPr/>
        </p:nvCxnSpPr>
        <p:spPr>
          <a:xfrm flipV="1">
            <a:off x="9272619" y="1647258"/>
            <a:ext cx="250286" cy="208043"/>
          </a:xfrm>
          <a:prstGeom prst="straightConnector1">
            <a:avLst/>
          </a:prstGeom>
          <a:ln w="28575">
            <a:solidFill>
              <a:srgbClr val="C00000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A0BB7CF-2663-4C48-8EE4-4B6F17BC0482}"/>
              </a:ext>
            </a:extLst>
          </p:cNvPr>
          <p:cNvCxnSpPr/>
          <p:nvPr/>
        </p:nvCxnSpPr>
        <p:spPr>
          <a:xfrm flipV="1">
            <a:off x="6507247" y="1854153"/>
            <a:ext cx="2782078" cy="1797787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D957234-8E96-8742-8D62-4C1C9DA59E00}"/>
              </a:ext>
            </a:extLst>
          </p:cNvPr>
          <p:cNvCxnSpPr/>
          <p:nvPr/>
        </p:nvCxnSpPr>
        <p:spPr>
          <a:xfrm flipV="1">
            <a:off x="3754301" y="3660912"/>
            <a:ext cx="2782078" cy="1797787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466AFF3-7DBD-DA40-9A15-566B474C8E7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80514" y="5471790"/>
            <a:ext cx="250286" cy="208043"/>
          </a:xfrm>
          <a:prstGeom prst="straightConnector1">
            <a:avLst/>
          </a:prstGeom>
          <a:ln w="28575">
            <a:solidFill>
              <a:srgbClr val="C00000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B901546-3504-824C-A75D-6F5804F77EA0}"/>
              </a:ext>
            </a:extLst>
          </p:cNvPr>
          <p:cNvCxnSpPr>
            <a:cxnSpLocks/>
          </p:cNvCxnSpPr>
          <p:nvPr/>
        </p:nvCxnSpPr>
        <p:spPr>
          <a:xfrm flipH="1" flipV="1">
            <a:off x="3764319" y="1858835"/>
            <a:ext cx="2698499" cy="1765698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2B419DD-7131-5E48-A91D-86A6B260CE36}"/>
              </a:ext>
            </a:extLst>
          </p:cNvPr>
          <p:cNvCxnSpPr>
            <a:cxnSpLocks/>
          </p:cNvCxnSpPr>
          <p:nvPr/>
        </p:nvCxnSpPr>
        <p:spPr>
          <a:xfrm rot="-6180000" flipV="1">
            <a:off x="3487776" y="1626434"/>
            <a:ext cx="250286" cy="208043"/>
          </a:xfrm>
          <a:prstGeom prst="straightConnector1">
            <a:avLst/>
          </a:prstGeom>
          <a:ln w="28575">
            <a:solidFill>
              <a:srgbClr val="C00000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DE86560-A70F-F040-8EAE-C0D01A00C53A}"/>
              </a:ext>
            </a:extLst>
          </p:cNvPr>
          <p:cNvCxnSpPr>
            <a:cxnSpLocks/>
          </p:cNvCxnSpPr>
          <p:nvPr/>
        </p:nvCxnSpPr>
        <p:spPr>
          <a:xfrm flipH="1" flipV="1">
            <a:off x="6559093" y="3645124"/>
            <a:ext cx="2698499" cy="1765698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27AECBB-DEE7-C84B-81D2-773B8C6E88E5}"/>
              </a:ext>
            </a:extLst>
          </p:cNvPr>
          <p:cNvCxnSpPr>
            <a:cxnSpLocks/>
          </p:cNvCxnSpPr>
          <p:nvPr/>
        </p:nvCxnSpPr>
        <p:spPr>
          <a:xfrm rot="4620000" flipV="1">
            <a:off x="9308460" y="5424663"/>
            <a:ext cx="250286" cy="208043"/>
          </a:xfrm>
          <a:prstGeom prst="straightConnector1">
            <a:avLst/>
          </a:prstGeom>
          <a:ln w="28575">
            <a:solidFill>
              <a:srgbClr val="C00000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52934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9012385" y="884000"/>
            <a:ext cx="337185" cy="47358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dirty="0">
                <a:latin typeface="Book Antiqua" pitchFamily="18" charset="0"/>
              </a:rPr>
              <a:t>z</a:t>
            </a:r>
          </a:p>
        </p:txBody>
      </p:sp>
      <p:sp>
        <p:nvSpPr>
          <p:cNvPr id="37893" name="Text Box 5"/>
          <p:cNvSpPr txBox="1">
            <a:spLocks noChangeArrowheads="1"/>
          </p:cNvSpPr>
          <p:nvPr/>
        </p:nvSpPr>
        <p:spPr bwMode="auto">
          <a:xfrm>
            <a:off x="8472055" y="0"/>
            <a:ext cx="548640" cy="2744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600" dirty="0">
                <a:latin typeface="Book Antiqua" pitchFamily="18" charset="0"/>
              </a:rPr>
              <a:t>    h</a:t>
            </a:r>
          </a:p>
        </p:txBody>
      </p:sp>
      <p:sp>
        <p:nvSpPr>
          <p:cNvPr id="37894" name="Text Box 6"/>
          <p:cNvSpPr txBox="1">
            <a:spLocks noChangeArrowheads="1"/>
          </p:cNvSpPr>
          <p:nvPr/>
        </p:nvSpPr>
        <p:spPr bwMode="auto">
          <a:xfrm>
            <a:off x="8513621" y="205125"/>
            <a:ext cx="226350" cy="279862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600" dirty="0">
                <a:latin typeface="Calibri" pitchFamily="34" charset="0"/>
              </a:rPr>
              <a:t>+++++++++++</a:t>
            </a:r>
            <a:endParaRPr lang="en-US" sz="1600" dirty="0">
              <a:latin typeface="Arial" pitchFamily="34" charset="0"/>
            </a:endParaRPr>
          </a:p>
        </p:txBody>
      </p:sp>
      <p:sp>
        <p:nvSpPr>
          <p:cNvPr id="37900" name="Line 12"/>
          <p:cNvSpPr>
            <a:spLocks noChangeShapeType="1"/>
          </p:cNvSpPr>
          <p:nvPr/>
        </p:nvSpPr>
        <p:spPr bwMode="auto">
          <a:xfrm flipH="1" flipV="1">
            <a:off x="8829505" y="1194060"/>
            <a:ext cx="0" cy="18293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902" name="Line 14"/>
          <p:cNvSpPr>
            <a:spLocks noChangeShapeType="1"/>
          </p:cNvSpPr>
          <p:nvPr/>
        </p:nvSpPr>
        <p:spPr bwMode="auto">
          <a:xfrm>
            <a:off x="9469585" y="1112601"/>
            <a:ext cx="0" cy="18293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909" name="Text Box 21"/>
          <p:cNvSpPr txBox="1">
            <a:spLocks noChangeArrowheads="1"/>
          </p:cNvSpPr>
          <p:nvPr/>
        </p:nvSpPr>
        <p:spPr bwMode="auto">
          <a:xfrm>
            <a:off x="9120970" y="2139192"/>
            <a:ext cx="1215390" cy="497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600" dirty="0">
                <a:latin typeface="Book Antiqua" pitchFamily="18" charset="0"/>
              </a:rPr>
              <a:t>Gaussian “Pill” Box</a:t>
            </a:r>
          </a:p>
        </p:txBody>
      </p:sp>
      <p:sp>
        <p:nvSpPr>
          <p:cNvPr id="37911" name="Line 23"/>
          <p:cNvSpPr>
            <a:spLocks noChangeShapeType="1"/>
          </p:cNvSpPr>
          <p:nvPr/>
        </p:nvSpPr>
        <p:spPr bwMode="auto">
          <a:xfrm>
            <a:off x="8436035" y="174676"/>
            <a:ext cx="27432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912" name="Line 24"/>
          <p:cNvSpPr>
            <a:spLocks noChangeShapeType="1"/>
          </p:cNvSpPr>
          <p:nvPr/>
        </p:nvSpPr>
        <p:spPr bwMode="auto">
          <a:xfrm flipH="1">
            <a:off x="8907090" y="182298"/>
            <a:ext cx="27432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Can 26"/>
          <p:cNvSpPr/>
          <p:nvPr/>
        </p:nvSpPr>
        <p:spPr>
          <a:xfrm rot="5400000">
            <a:off x="8577177" y="915173"/>
            <a:ext cx="533400" cy="1385455"/>
          </a:xfrm>
          <a:prstGeom prst="can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9460405" y="1604435"/>
            <a:ext cx="4572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Object 31"/>
          <p:cNvGraphicFramePr>
            <a:graphicFrameLocks noChangeAspect="1"/>
          </p:cNvGraphicFramePr>
          <p:nvPr/>
        </p:nvGraphicFramePr>
        <p:xfrm>
          <a:off x="9959170" y="1341200"/>
          <a:ext cx="409074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3" name="Equation" r:id="rId3" imgW="215640" imgH="241200" progId="Equation.3">
                  <p:embed/>
                </p:oleObj>
              </mc:Choice>
              <mc:Fallback>
                <p:oleObj name="Equation" r:id="rId3" imgW="215640" imgH="241200" progId="Equation.3">
                  <p:embed/>
                  <p:pic>
                    <p:nvPicPr>
                      <p:cNvPr id="32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59170" y="1341200"/>
                        <a:ext cx="409074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4" name="Straight Arrow Connector 33"/>
          <p:cNvCxnSpPr/>
          <p:nvPr/>
        </p:nvCxnSpPr>
        <p:spPr>
          <a:xfrm>
            <a:off x="9460405" y="1646000"/>
            <a:ext cx="3048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915" name="Object 27"/>
          <p:cNvGraphicFramePr>
            <a:graphicFrameLocks noChangeAspect="1"/>
          </p:cNvGraphicFramePr>
          <p:nvPr/>
        </p:nvGraphicFramePr>
        <p:xfrm>
          <a:off x="9525784" y="1722201"/>
          <a:ext cx="433387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4" name="Equation" r:id="rId5" imgW="228600" imgH="203040" progId="Equation.3">
                  <p:embed/>
                </p:oleObj>
              </mc:Choice>
              <mc:Fallback>
                <p:oleObj name="Equation" r:id="rId5" imgW="228600" imgH="203040" progId="Equation.3">
                  <p:embed/>
                  <p:pic>
                    <p:nvPicPr>
                      <p:cNvPr id="37915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784" y="1722201"/>
                        <a:ext cx="433387" cy="384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8" name="Straight Arrow Connector 37"/>
          <p:cNvCxnSpPr/>
          <p:nvPr/>
        </p:nvCxnSpPr>
        <p:spPr>
          <a:xfrm flipH="1">
            <a:off x="7673170" y="1569800"/>
            <a:ext cx="4572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916" name="Object 28"/>
          <p:cNvGraphicFramePr>
            <a:graphicFrameLocks noChangeAspect="1"/>
          </p:cNvGraphicFramePr>
          <p:nvPr/>
        </p:nvGraphicFramePr>
        <p:xfrm>
          <a:off x="7063571" y="991950"/>
          <a:ext cx="1084263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5" name="Equation" r:id="rId7" imgW="571320" imgH="304560" progId="Equation.3">
                  <p:embed/>
                </p:oleObj>
              </mc:Choice>
              <mc:Fallback>
                <p:oleObj name="Equation" r:id="rId7" imgW="571320" imgH="304560" progId="Equation.3">
                  <p:embed/>
                  <p:pic>
                    <p:nvPicPr>
                      <p:cNvPr id="37916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3571" y="991950"/>
                        <a:ext cx="1084263" cy="577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Rectangle 39"/>
          <p:cNvSpPr/>
          <p:nvPr/>
        </p:nvSpPr>
        <p:spPr>
          <a:xfrm>
            <a:off x="8726115" y="322890"/>
            <a:ext cx="182880" cy="25603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Box 6"/>
          <p:cNvSpPr txBox="1">
            <a:spLocks noChangeArrowheads="1"/>
          </p:cNvSpPr>
          <p:nvPr/>
        </p:nvSpPr>
        <p:spPr bwMode="auto">
          <a:xfrm>
            <a:off x="8839200" y="191265"/>
            <a:ext cx="226350" cy="2798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600" dirty="0">
                <a:latin typeface="Calibri" pitchFamily="34" charset="0"/>
              </a:rPr>
              <a:t>+++++++++++</a:t>
            </a:r>
            <a:endParaRPr lang="en-US" sz="1600" dirty="0">
              <a:latin typeface="Arial" pitchFamily="34" charset="0"/>
            </a:endParaRPr>
          </a:p>
        </p:txBody>
      </p:sp>
      <p:sp>
        <p:nvSpPr>
          <p:cNvPr id="37901" name="Line 13"/>
          <p:cNvSpPr>
            <a:spLocks noChangeShapeType="1"/>
          </p:cNvSpPr>
          <p:nvPr/>
        </p:nvSpPr>
        <p:spPr bwMode="auto">
          <a:xfrm>
            <a:off x="8829505" y="1188800"/>
            <a:ext cx="64008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917" name="Object 29"/>
          <p:cNvGraphicFramePr>
            <a:graphicFrameLocks noChangeAspect="1"/>
          </p:cNvGraphicFramePr>
          <p:nvPr/>
        </p:nvGraphicFramePr>
        <p:xfrm>
          <a:off x="7696984" y="1642826"/>
          <a:ext cx="433387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6" name="Equation" r:id="rId9" imgW="228600" imgH="203040" progId="Equation.3">
                  <p:embed/>
                </p:oleObj>
              </mc:Choice>
              <mc:Fallback>
                <p:oleObj name="Equation" r:id="rId9" imgW="228600" imgH="203040" progId="Equation.3">
                  <p:embed/>
                  <p:pic>
                    <p:nvPicPr>
                      <p:cNvPr id="37917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984" y="1642826"/>
                        <a:ext cx="433387" cy="384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3" name="Straight Arrow Connector 42"/>
          <p:cNvCxnSpPr/>
          <p:nvPr/>
        </p:nvCxnSpPr>
        <p:spPr>
          <a:xfrm flipH="1">
            <a:off x="7825570" y="1646000"/>
            <a:ext cx="3048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9197170" y="1874600"/>
            <a:ext cx="15240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919" name="Text Box 31"/>
          <p:cNvSpPr txBox="1">
            <a:spLocks noChangeArrowheads="1"/>
          </p:cNvSpPr>
          <p:nvPr/>
        </p:nvSpPr>
        <p:spPr bwMode="auto">
          <a:xfrm>
            <a:off x="5486401" y="2834580"/>
            <a:ext cx="365787" cy="36582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Book Antiqua" pitchFamily="18" charset="0"/>
              </a:rPr>
              <a:t>R</a:t>
            </a:r>
          </a:p>
        </p:txBody>
      </p:sp>
      <p:sp>
        <p:nvSpPr>
          <p:cNvPr id="37920" name="Text Box 32"/>
          <p:cNvSpPr txBox="1">
            <a:spLocks noChangeArrowheads="1"/>
          </p:cNvSpPr>
          <p:nvPr/>
        </p:nvSpPr>
        <p:spPr bwMode="auto">
          <a:xfrm>
            <a:off x="3886201" y="2834580"/>
            <a:ext cx="365787" cy="36582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Book Antiqua" pitchFamily="18" charset="0"/>
              </a:rPr>
              <a:t>L</a:t>
            </a:r>
          </a:p>
        </p:txBody>
      </p:sp>
      <p:sp>
        <p:nvSpPr>
          <p:cNvPr id="37921" name="Text Box 33"/>
          <p:cNvSpPr txBox="1">
            <a:spLocks noChangeArrowheads="1"/>
          </p:cNvSpPr>
          <p:nvPr/>
        </p:nvSpPr>
        <p:spPr bwMode="auto">
          <a:xfrm>
            <a:off x="5440660" y="3124200"/>
            <a:ext cx="274340" cy="26670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b="1" dirty="0">
                <a:latin typeface="Calibri" pitchFamily="34" charset="0"/>
              </a:rPr>
              <a:t>+++++++++</a:t>
            </a:r>
            <a:endParaRPr lang="en-US" b="1" dirty="0">
              <a:latin typeface="Arial" pitchFamily="34" charset="0"/>
            </a:endParaRPr>
          </a:p>
        </p:txBody>
      </p:sp>
      <p:sp>
        <p:nvSpPr>
          <p:cNvPr id="37922" name="Text Box 34"/>
          <p:cNvSpPr txBox="1">
            <a:spLocks noChangeArrowheads="1"/>
          </p:cNvSpPr>
          <p:nvPr/>
        </p:nvSpPr>
        <p:spPr bwMode="auto">
          <a:xfrm>
            <a:off x="4053916" y="3124200"/>
            <a:ext cx="289485" cy="26670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b="1" dirty="0">
                <a:latin typeface="Calibri" pitchFamily="34" charset="0"/>
              </a:rPr>
              <a:t>+++++++++</a:t>
            </a:r>
            <a:endParaRPr lang="en-US" b="1" dirty="0">
              <a:latin typeface="Arial" pitchFamily="34" charset="0"/>
            </a:endParaRPr>
          </a:p>
        </p:txBody>
      </p:sp>
      <p:sp>
        <p:nvSpPr>
          <p:cNvPr id="37923" name="Rectangle 35"/>
          <p:cNvSpPr>
            <a:spLocks noChangeArrowheads="1"/>
          </p:cNvSpPr>
          <p:nvPr/>
        </p:nvSpPr>
        <p:spPr bwMode="auto">
          <a:xfrm>
            <a:off x="4236809" y="3200400"/>
            <a:ext cx="1280255" cy="2438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prstDash val="dash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924" name="Text Box 36"/>
          <p:cNvSpPr txBox="1">
            <a:spLocks noChangeArrowheads="1"/>
          </p:cNvSpPr>
          <p:nvPr/>
        </p:nvSpPr>
        <p:spPr bwMode="auto">
          <a:xfrm>
            <a:off x="4694042" y="4739580"/>
            <a:ext cx="457234" cy="365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600" dirty="0">
                <a:latin typeface="Book Antiqua" pitchFamily="18" charset="0"/>
              </a:rPr>
              <a:t>E</a:t>
            </a:r>
            <a:r>
              <a:rPr lang="en-US" sz="1600" baseline="-25000" dirty="0">
                <a:latin typeface="Book Antiqua" pitchFamily="18" charset="0"/>
              </a:rPr>
              <a:t>R</a:t>
            </a:r>
            <a:endParaRPr lang="en-US" sz="1600" dirty="0">
              <a:latin typeface="Book Antiqua" pitchFamily="18" charset="0"/>
            </a:endParaRPr>
          </a:p>
        </p:txBody>
      </p:sp>
      <p:sp>
        <p:nvSpPr>
          <p:cNvPr id="37927" name="Text Box 39"/>
          <p:cNvSpPr txBox="1">
            <a:spLocks noChangeArrowheads="1"/>
          </p:cNvSpPr>
          <p:nvPr/>
        </p:nvSpPr>
        <p:spPr bwMode="auto">
          <a:xfrm>
            <a:off x="4694042" y="4124800"/>
            <a:ext cx="563758" cy="294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600">
                <a:latin typeface="Book Antiqua" pitchFamily="18" charset="0"/>
              </a:rPr>
              <a:t>E</a:t>
            </a:r>
            <a:r>
              <a:rPr lang="en-US" sz="1600" baseline="-25000">
                <a:latin typeface="Book Antiqua" pitchFamily="18" charset="0"/>
              </a:rPr>
              <a:t>L</a:t>
            </a:r>
            <a:endParaRPr lang="en-US" sz="1600">
              <a:latin typeface="Book Antiqua" pitchFamily="18" charset="0"/>
            </a:endParaRPr>
          </a:p>
        </p:txBody>
      </p:sp>
      <p:sp>
        <p:nvSpPr>
          <p:cNvPr id="37928" name="Line 40"/>
          <p:cNvSpPr>
            <a:spLocks noChangeShapeType="1"/>
          </p:cNvSpPr>
          <p:nvPr/>
        </p:nvSpPr>
        <p:spPr bwMode="auto">
          <a:xfrm flipV="1">
            <a:off x="5867401" y="4344048"/>
            <a:ext cx="823021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Book Antiqua" pitchFamily="18" charset="0"/>
            </a:endParaRPr>
          </a:p>
        </p:txBody>
      </p:sp>
      <p:sp>
        <p:nvSpPr>
          <p:cNvPr id="37929" name="Text Box 41"/>
          <p:cNvSpPr txBox="1">
            <a:spLocks noChangeArrowheads="1"/>
          </p:cNvSpPr>
          <p:nvPr/>
        </p:nvSpPr>
        <p:spPr bwMode="auto">
          <a:xfrm>
            <a:off x="5943498" y="3986472"/>
            <a:ext cx="1371702" cy="356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600" dirty="0">
                <a:latin typeface="Book Antiqua" pitchFamily="18" charset="0"/>
              </a:rPr>
              <a:t>E</a:t>
            </a:r>
            <a:r>
              <a:rPr lang="en-US" sz="1600" baseline="-25000" dirty="0">
                <a:latin typeface="Book Antiqua" pitchFamily="18" charset="0"/>
              </a:rPr>
              <a:t>L</a:t>
            </a:r>
            <a:endParaRPr lang="en-US" sz="1600" dirty="0">
              <a:latin typeface="Book Antiqua" pitchFamily="18" charset="0"/>
            </a:endParaRPr>
          </a:p>
        </p:txBody>
      </p:sp>
      <p:sp>
        <p:nvSpPr>
          <p:cNvPr id="37931" name="Text Box 43"/>
          <p:cNvSpPr txBox="1">
            <a:spLocks noChangeArrowheads="1"/>
          </p:cNvSpPr>
          <p:nvPr/>
        </p:nvSpPr>
        <p:spPr bwMode="auto">
          <a:xfrm>
            <a:off x="3322340" y="4010806"/>
            <a:ext cx="563860" cy="29455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600">
                <a:latin typeface="Book Antiqua" pitchFamily="18" charset="0"/>
              </a:rPr>
              <a:t>E</a:t>
            </a:r>
            <a:r>
              <a:rPr lang="en-US" sz="1600" baseline="-25000">
                <a:latin typeface="Book Antiqua" pitchFamily="18" charset="0"/>
              </a:rPr>
              <a:t>L</a:t>
            </a:r>
            <a:endParaRPr lang="en-US" sz="1600">
              <a:latin typeface="Book Antiqua" pitchFamily="18" charset="0"/>
            </a:endParaRPr>
          </a:p>
        </p:txBody>
      </p:sp>
      <p:sp>
        <p:nvSpPr>
          <p:cNvPr id="37934" name="Text Box 46"/>
          <p:cNvSpPr txBox="1">
            <a:spLocks noChangeArrowheads="1"/>
          </p:cNvSpPr>
          <p:nvPr/>
        </p:nvSpPr>
        <p:spPr bwMode="auto">
          <a:xfrm>
            <a:off x="3322340" y="4625586"/>
            <a:ext cx="457234" cy="36582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600">
                <a:latin typeface="Book Antiqua" pitchFamily="18" charset="0"/>
              </a:rPr>
              <a:t>E</a:t>
            </a:r>
            <a:r>
              <a:rPr lang="en-US" sz="1600" baseline="-25000">
                <a:latin typeface="Book Antiqua" pitchFamily="18" charset="0"/>
              </a:rPr>
              <a:t>R</a:t>
            </a:r>
            <a:endParaRPr lang="en-US" sz="1600">
              <a:latin typeface="Book Antiqua" pitchFamily="18" charset="0"/>
            </a:endParaRPr>
          </a:p>
        </p:txBody>
      </p:sp>
      <p:sp>
        <p:nvSpPr>
          <p:cNvPr id="37936" name="Text Box 48"/>
          <p:cNvSpPr txBox="1">
            <a:spLocks noChangeArrowheads="1"/>
          </p:cNvSpPr>
          <p:nvPr/>
        </p:nvSpPr>
        <p:spPr bwMode="auto">
          <a:xfrm>
            <a:off x="3076577" y="3505200"/>
            <a:ext cx="962023" cy="342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600" dirty="0">
                <a:latin typeface="Book Antiqua" pitchFamily="18" charset="0"/>
              </a:rPr>
              <a:t>Region I</a:t>
            </a:r>
          </a:p>
        </p:txBody>
      </p:sp>
      <p:sp>
        <p:nvSpPr>
          <p:cNvPr id="37937" name="Text Box 49"/>
          <p:cNvSpPr txBox="1">
            <a:spLocks noChangeArrowheads="1"/>
          </p:cNvSpPr>
          <p:nvPr/>
        </p:nvSpPr>
        <p:spPr bwMode="auto">
          <a:xfrm>
            <a:off x="4343400" y="3505200"/>
            <a:ext cx="1066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600" dirty="0">
                <a:latin typeface="Book Antiqua" pitchFamily="18" charset="0"/>
              </a:rPr>
              <a:t>Region II</a:t>
            </a:r>
          </a:p>
        </p:txBody>
      </p:sp>
      <p:sp>
        <p:nvSpPr>
          <p:cNvPr id="37938" name="Text Box 50"/>
          <p:cNvSpPr txBox="1">
            <a:spLocks noChangeArrowheads="1"/>
          </p:cNvSpPr>
          <p:nvPr/>
        </p:nvSpPr>
        <p:spPr bwMode="auto">
          <a:xfrm>
            <a:off x="5728246" y="3467044"/>
            <a:ext cx="1228510" cy="342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600" dirty="0">
                <a:latin typeface="Book Antiqua" pitchFamily="18" charset="0"/>
              </a:rPr>
              <a:t>Region III</a:t>
            </a:r>
          </a:p>
        </p:txBody>
      </p:sp>
      <p:sp>
        <p:nvSpPr>
          <p:cNvPr id="67" name="Text Box 41"/>
          <p:cNvSpPr txBox="1">
            <a:spLocks noChangeArrowheads="1"/>
          </p:cNvSpPr>
          <p:nvPr/>
        </p:nvSpPr>
        <p:spPr bwMode="auto">
          <a:xfrm>
            <a:off x="5966156" y="4596072"/>
            <a:ext cx="815644" cy="433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600" dirty="0">
                <a:latin typeface="Book Antiqua" pitchFamily="18" charset="0"/>
              </a:rPr>
              <a:t>E</a:t>
            </a:r>
            <a:r>
              <a:rPr lang="en-US" sz="1600" baseline="-25000" dirty="0">
                <a:latin typeface="Book Antiqua" pitchFamily="18" charset="0"/>
              </a:rPr>
              <a:t>R</a:t>
            </a:r>
            <a:endParaRPr lang="en-US" sz="1600" dirty="0">
              <a:latin typeface="Book Antiqua" pitchFamily="18" charset="0"/>
            </a:endParaRPr>
          </a:p>
        </p:txBody>
      </p:sp>
      <p:sp>
        <p:nvSpPr>
          <p:cNvPr id="68" name="Text Box 49"/>
          <p:cNvSpPr txBox="1">
            <a:spLocks noChangeArrowheads="1"/>
          </p:cNvSpPr>
          <p:nvPr/>
        </p:nvSpPr>
        <p:spPr bwMode="auto">
          <a:xfrm>
            <a:off x="4267200" y="3830805"/>
            <a:ext cx="1295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600" dirty="0">
                <a:latin typeface="Book Antiqua" pitchFamily="18" charset="0"/>
              </a:rPr>
              <a:t>Inside Plate</a:t>
            </a:r>
          </a:p>
        </p:txBody>
      </p:sp>
      <p:sp>
        <p:nvSpPr>
          <p:cNvPr id="69" name="Line 40"/>
          <p:cNvSpPr>
            <a:spLocks noChangeShapeType="1"/>
          </p:cNvSpPr>
          <p:nvPr/>
        </p:nvSpPr>
        <p:spPr bwMode="auto">
          <a:xfrm flipV="1">
            <a:off x="5867401" y="4572000"/>
            <a:ext cx="823021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Book Antiqua" pitchFamily="18" charset="0"/>
            </a:endParaRPr>
          </a:p>
        </p:txBody>
      </p:sp>
      <p:sp>
        <p:nvSpPr>
          <p:cNvPr id="70" name="Line 40"/>
          <p:cNvSpPr>
            <a:spLocks noChangeShapeType="1"/>
          </p:cNvSpPr>
          <p:nvPr/>
        </p:nvSpPr>
        <p:spPr bwMode="auto">
          <a:xfrm flipV="1">
            <a:off x="4468091" y="4495800"/>
            <a:ext cx="823021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Book Antiqua" pitchFamily="18" charset="0"/>
            </a:endParaRPr>
          </a:p>
        </p:txBody>
      </p:sp>
      <p:sp>
        <p:nvSpPr>
          <p:cNvPr id="71" name="Line 40"/>
          <p:cNvSpPr>
            <a:spLocks noChangeShapeType="1"/>
          </p:cNvSpPr>
          <p:nvPr/>
        </p:nvSpPr>
        <p:spPr bwMode="auto">
          <a:xfrm flipV="1">
            <a:off x="4483270" y="4724400"/>
            <a:ext cx="823021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 type="triangle" w="lg" len="lg"/>
            <a:tailEnd type="non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Book Antiqua" pitchFamily="18" charset="0"/>
            </a:endParaRPr>
          </a:p>
        </p:txBody>
      </p:sp>
      <p:sp>
        <p:nvSpPr>
          <p:cNvPr id="72" name="Line 40"/>
          <p:cNvSpPr>
            <a:spLocks noChangeShapeType="1"/>
          </p:cNvSpPr>
          <p:nvPr/>
        </p:nvSpPr>
        <p:spPr bwMode="auto">
          <a:xfrm flipV="1">
            <a:off x="3124201" y="4357255"/>
            <a:ext cx="823021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 type="triangle" w="lg" len="lg"/>
            <a:tailEnd type="non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Book Antiqua" pitchFamily="18" charset="0"/>
            </a:endParaRPr>
          </a:p>
        </p:txBody>
      </p:sp>
      <p:sp>
        <p:nvSpPr>
          <p:cNvPr id="73" name="Line 40"/>
          <p:cNvSpPr>
            <a:spLocks noChangeShapeType="1"/>
          </p:cNvSpPr>
          <p:nvPr/>
        </p:nvSpPr>
        <p:spPr bwMode="auto">
          <a:xfrm flipV="1">
            <a:off x="3124201" y="4585855"/>
            <a:ext cx="823021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 type="triangle" w="lg" len="lg"/>
            <a:tailEnd type="non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27844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wilmhurstil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609601"/>
            <a:ext cx="2732088" cy="272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ube 10"/>
          <p:cNvSpPr/>
          <p:nvPr/>
        </p:nvSpPr>
        <p:spPr>
          <a:xfrm>
            <a:off x="6858000" y="2895600"/>
            <a:ext cx="1295400" cy="1676400"/>
          </a:xfrm>
          <a:prstGeom prst="cub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bg2">
                  <a:lumMod val="25000"/>
                </a:schemeClr>
              </a:solidFill>
              <a:latin typeface="Book Antiqua" pitchFamily="18" charset="0"/>
            </a:endParaRPr>
          </a:p>
        </p:txBody>
      </p:sp>
      <p:sp>
        <p:nvSpPr>
          <p:cNvPr id="12" name="Flowchart: Magnetic Disk 11"/>
          <p:cNvSpPr/>
          <p:nvPr/>
        </p:nvSpPr>
        <p:spPr>
          <a:xfrm>
            <a:off x="9067800" y="2819400"/>
            <a:ext cx="1219200" cy="1676400"/>
          </a:xfrm>
          <a:prstGeom prst="flowChartMagneticDisk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bg2">
                  <a:lumMod val="25000"/>
                </a:schemeClr>
              </a:solidFill>
              <a:latin typeface="Book Antiqua" pitchFamily="18" charset="0"/>
            </a:endParaRPr>
          </a:p>
        </p:txBody>
      </p:sp>
      <p:sp>
        <p:nvSpPr>
          <p:cNvPr id="38926" name="Rectangle 1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8924" name="Text Box 12"/>
          <p:cNvSpPr txBox="1">
            <a:spLocks noChangeArrowheads="1"/>
          </p:cNvSpPr>
          <p:nvPr/>
        </p:nvSpPr>
        <p:spPr bwMode="auto">
          <a:xfrm>
            <a:off x="3704823" y="4858142"/>
            <a:ext cx="411427" cy="30871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latin typeface="Garamond" pitchFamily="18" charset="0"/>
                <a:ea typeface="Times New Roman" pitchFamily="18" charset="0"/>
                <a:cs typeface="Times New Roman" pitchFamily="18" charset="0"/>
              </a:rPr>
              <a:t>V</a:t>
            </a:r>
            <a:endParaRPr lang="en-US">
              <a:latin typeface="Arial" pitchFamily="34" charset="0"/>
            </a:endParaRPr>
          </a:p>
        </p:txBody>
      </p:sp>
      <p:sp>
        <p:nvSpPr>
          <p:cNvPr id="38923" name="AutoShape 11"/>
          <p:cNvSpPr>
            <a:spLocks noChangeArrowheads="1"/>
          </p:cNvSpPr>
          <p:nvPr/>
        </p:nvSpPr>
        <p:spPr bwMode="auto">
          <a:xfrm>
            <a:off x="2573398" y="4961489"/>
            <a:ext cx="925711" cy="822786"/>
          </a:xfrm>
          <a:prstGeom prst="plus">
            <a:avLst>
              <a:gd name="adj" fmla="val 25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22" name="AutoShape 10"/>
          <p:cNvSpPr>
            <a:spLocks noChangeArrowheads="1"/>
          </p:cNvSpPr>
          <p:nvPr/>
        </p:nvSpPr>
        <p:spPr bwMode="auto">
          <a:xfrm>
            <a:off x="4527677" y="5064172"/>
            <a:ext cx="925711" cy="61742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21" name="Text Box 9"/>
          <p:cNvSpPr txBox="1">
            <a:spLocks noChangeArrowheads="1"/>
          </p:cNvSpPr>
          <p:nvPr/>
        </p:nvSpPr>
        <p:spPr bwMode="auto">
          <a:xfrm>
            <a:off x="2779112" y="5166853"/>
            <a:ext cx="411427" cy="30871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latin typeface="Garamond" pitchFamily="18" charset="0"/>
                <a:ea typeface="Times New Roman" pitchFamily="18" charset="0"/>
                <a:cs typeface="Times New Roman" pitchFamily="18" charset="0"/>
              </a:rPr>
              <a:t>+Q</a:t>
            </a:r>
            <a:endParaRPr lang="en-US">
              <a:latin typeface="Arial" pitchFamily="34" charset="0"/>
            </a:endParaRPr>
          </a:p>
        </p:txBody>
      </p:sp>
      <p:sp>
        <p:nvSpPr>
          <p:cNvPr id="38920" name="Text Box 8"/>
          <p:cNvSpPr txBox="1">
            <a:spLocks noChangeArrowheads="1"/>
          </p:cNvSpPr>
          <p:nvPr/>
        </p:nvSpPr>
        <p:spPr bwMode="auto">
          <a:xfrm>
            <a:off x="4733389" y="5166853"/>
            <a:ext cx="514284" cy="30871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latin typeface="Garamond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</a:t>
            </a:r>
            <a:r>
              <a:rPr lang="en-US" sz="1200">
                <a:latin typeface="Garamond" pitchFamily="18" charset="0"/>
                <a:ea typeface="Times New Roman" pitchFamily="18" charset="0"/>
                <a:cs typeface="Times New Roman" pitchFamily="18" charset="0"/>
              </a:rPr>
              <a:t> Q</a:t>
            </a:r>
            <a:endParaRPr lang="en-US" sz="1200">
              <a:latin typeface="Garamond" pitchFamily="18" charset="0"/>
              <a:ea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38919" name="Arc 7"/>
          <p:cNvSpPr>
            <a:spLocks/>
          </p:cNvSpPr>
          <p:nvPr/>
        </p:nvSpPr>
        <p:spPr bwMode="auto">
          <a:xfrm rot="10676033" flipV="1">
            <a:off x="3192596" y="4652111"/>
            <a:ext cx="1439995" cy="531410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1312 w 43200"/>
              <a:gd name="T1" fmla="*/ 29013 h 29013"/>
              <a:gd name="T2" fmla="*/ 42801 w 43200"/>
              <a:gd name="T3" fmla="*/ 25734 h 29013"/>
              <a:gd name="T4" fmla="*/ 21600 w 43200"/>
              <a:gd name="T5" fmla="*/ 21600 h 290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9013" fill="none" extrusionOk="0">
                <a:moveTo>
                  <a:pt x="1311" y="29013"/>
                </a:moveTo>
                <a:cubicBezTo>
                  <a:pt x="444" y="26637"/>
                  <a:pt x="0" y="24128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22987"/>
                  <a:pt x="43066" y="24371"/>
                  <a:pt x="42800" y="25733"/>
                </a:cubicBezTo>
              </a:path>
              <a:path w="43200" h="29013" stroke="0" extrusionOk="0">
                <a:moveTo>
                  <a:pt x="1311" y="29013"/>
                </a:moveTo>
                <a:cubicBezTo>
                  <a:pt x="444" y="26637"/>
                  <a:pt x="0" y="24128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22987"/>
                  <a:pt x="43066" y="24371"/>
                  <a:pt x="42800" y="25733"/>
                </a:cubicBezTo>
                <a:lnTo>
                  <a:pt x="21600" y="2160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8916" name="Group 4"/>
          <p:cNvGrpSpPr>
            <a:grpSpLocks/>
          </p:cNvGrpSpPr>
          <p:nvPr/>
        </p:nvGrpSpPr>
        <p:grpSpPr bwMode="auto">
          <a:xfrm>
            <a:off x="3704823" y="4446749"/>
            <a:ext cx="411427" cy="411393"/>
            <a:chOff x="5040" y="10260"/>
            <a:chExt cx="1080" cy="1080"/>
          </a:xfrm>
        </p:grpSpPr>
        <p:sp>
          <p:nvSpPr>
            <p:cNvPr id="38918" name="Oval 6"/>
            <p:cNvSpPr>
              <a:spLocks noChangeArrowheads="1"/>
            </p:cNvSpPr>
            <p:nvPr/>
          </p:nvSpPr>
          <p:spPr bwMode="auto">
            <a:xfrm>
              <a:off x="5040" y="10260"/>
              <a:ext cx="1080" cy="108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17" name="Line 5"/>
            <p:cNvSpPr>
              <a:spLocks noChangeShapeType="1"/>
            </p:cNvSpPr>
            <p:nvPr/>
          </p:nvSpPr>
          <p:spPr bwMode="auto">
            <a:xfrm flipV="1">
              <a:off x="5400" y="10440"/>
              <a:ext cx="360" cy="7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 Box 12"/>
              <p:cNvSpPr txBox="1">
                <a:spLocks noChangeArrowheads="1"/>
              </p:cNvSpPr>
              <p:nvPr/>
            </p:nvSpPr>
            <p:spPr bwMode="auto">
              <a:xfrm>
                <a:off x="8084205" y="2643596"/>
                <a:ext cx="1078861" cy="4539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l-GR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3200" dirty="0"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25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84205" y="2643596"/>
                <a:ext cx="1078861" cy="453985"/>
              </a:xfrm>
              <a:prstGeom prst="rect">
                <a:avLst/>
              </a:prstGeom>
              <a:blipFill>
                <a:blip r:embed="rId3"/>
                <a:stretch>
                  <a:fillRect b="-5135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7"/>
          <p:cNvSpPr>
            <a:spLocks/>
          </p:cNvSpPr>
          <p:nvPr/>
        </p:nvSpPr>
        <p:spPr bwMode="auto">
          <a:xfrm rot="10676033" flipV="1">
            <a:off x="7857713" y="2540385"/>
            <a:ext cx="1439995" cy="531410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1312 w 43200"/>
              <a:gd name="T1" fmla="*/ 29013 h 29013"/>
              <a:gd name="T2" fmla="*/ 42801 w 43200"/>
              <a:gd name="T3" fmla="*/ 25734 h 29013"/>
              <a:gd name="T4" fmla="*/ 21600 w 43200"/>
              <a:gd name="T5" fmla="*/ 21600 h 290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9013" fill="none" extrusionOk="0">
                <a:moveTo>
                  <a:pt x="1311" y="29013"/>
                </a:moveTo>
                <a:cubicBezTo>
                  <a:pt x="444" y="26637"/>
                  <a:pt x="0" y="24128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22987"/>
                  <a:pt x="43066" y="24371"/>
                  <a:pt x="42800" y="25733"/>
                </a:cubicBezTo>
              </a:path>
              <a:path w="43200" h="29013" stroke="0" extrusionOk="0">
                <a:moveTo>
                  <a:pt x="1311" y="29013"/>
                </a:moveTo>
                <a:cubicBezTo>
                  <a:pt x="444" y="26637"/>
                  <a:pt x="0" y="24128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22987"/>
                  <a:pt x="43066" y="24371"/>
                  <a:pt x="42800" y="25733"/>
                </a:cubicBezTo>
                <a:lnTo>
                  <a:pt x="21600" y="2160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headEnd type="oval" w="lg" len="lg"/>
            <a:tailEnd type="oval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" name="Group 4"/>
          <p:cNvGrpSpPr>
            <a:grpSpLocks/>
          </p:cNvGrpSpPr>
          <p:nvPr/>
        </p:nvGrpSpPr>
        <p:grpSpPr bwMode="auto">
          <a:xfrm>
            <a:off x="8369940" y="2335023"/>
            <a:ext cx="411427" cy="411393"/>
            <a:chOff x="5040" y="10260"/>
            <a:chExt cx="1080" cy="1080"/>
          </a:xfrm>
        </p:grpSpPr>
        <p:sp>
          <p:nvSpPr>
            <p:cNvPr id="28" name="Oval 6"/>
            <p:cNvSpPr>
              <a:spLocks noChangeArrowheads="1"/>
            </p:cNvSpPr>
            <p:nvPr/>
          </p:nvSpPr>
          <p:spPr bwMode="auto">
            <a:xfrm>
              <a:off x="5040" y="10260"/>
              <a:ext cx="1080" cy="108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5"/>
            <p:cNvSpPr>
              <a:spLocks noChangeShapeType="1"/>
            </p:cNvSpPr>
            <p:nvPr/>
          </p:nvSpPr>
          <p:spPr bwMode="auto">
            <a:xfrm flipV="1">
              <a:off x="5400" y="10440"/>
              <a:ext cx="360" cy="720"/>
            </a:xfrm>
            <a:prstGeom prst="line">
              <a:avLst/>
            </a:prstGeom>
            <a:noFill/>
            <a:ln w="31750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12">
                <a:extLst>
                  <a:ext uri="{FF2B5EF4-FFF2-40B4-BE49-F238E27FC236}">
                    <a16:creationId xmlns:a16="http://schemas.microsoft.com/office/drawing/2014/main" id="{A86D74AF-5D82-F44B-B4B2-51F856A85A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17635" y="3657600"/>
                <a:ext cx="1131497" cy="7257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3200" dirty="0"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20" name="Text Box 12">
                <a:extLst>
                  <a:ext uri="{FF2B5EF4-FFF2-40B4-BE49-F238E27FC236}">
                    <a16:creationId xmlns:a16="http://schemas.microsoft.com/office/drawing/2014/main" id="{A86D74AF-5D82-F44B-B4B2-51F856A85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17635" y="3657600"/>
                <a:ext cx="1131497" cy="7257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 Box 12">
                <a:extLst>
                  <a:ext uri="{FF2B5EF4-FFF2-40B4-BE49-F238E27FC236}">
                    <a16:creationId xmlns:a16="http://schemas.microsoft.com/office/drawing/2014/main" id="{52BC3A34-EF91-DD43-BE42-7758F5F1D1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219388" y="3471898"/>
                <a:ext cx="1131497" cy="7257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3200" dirty="0"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21" name="Text Box 12">
                <a:extLst>
                  <a:ext uri="{FF2B5EF4-FFF2-40B4-BE49-F238E27FC236}">
                    <a16:creationId xmlns:a16="http://schemas.microsoft.com/office/drawing/2014/main" id="{52BC3A34-EF91-DD43-BE42-7758F5F1D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19388" y="3471898"/>
                <a:ext cx="1131497" cy="7257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071141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>
            <a:extLst>
              <a:ext uri="{FF2B5EF4-FFF2-40B4-BE49-F238E27FC236}">
                <a16:creationId xmlns:a16="http://schemas.microsoft.com/office/drawing/2014/main" id="{690AC613-2C40-7949-981B-D6DC745C5EFD}"/>
              </a:ext>
            </a:extLst>
          </p:cNvPr>
          <p:cNvSpPr/>
          <p:nvPr/>
        </p:nvSpPr>
        <p:spPr>
          <a:xfrm>
            <a:off x="5344924" y="1192954"/>
            <a:ext cx="485582" cy="639417"/>
          </a:xfrm>
          <a:custGeom>
            <a:avLst/>
            <a:gdLst>
              <a:gd name="connsiteX0" fmla="*/ 735496 w 735496"/>
              <a:gd name="connsiteY0" fmla="*/ 0 h 993913"/>
              <a:gd name="connsiteX1" fmla="*/ 556592 w 735496"/>
              <a:gd name="connsiteY1" fmla="*/ 99391 h 993913"/>
              <a:gd name="connsiteX2" fmla="*/ 496957 w 735496"/>
              <a:gd name="connsiteY2" fmla="*/ 139147 h 993913"/>
              <a:gd name="connsiteX3" fmla="*/ 377687 w 735496"/>
              <a:gd name="connsiteY3" fmla="*/ 198782 h 993913"/>
              <a:gd name="connsiteX4" fmla="*/ 337931 w 735496"/>
              <a:gd name="connsiteY4" fmla="*/ 258417 h 993913"/>
              <a:gd name="connsiteX5" fmla="*/ 218661 w 735496"/>
              <a:gd name="connsiteY5" fmla="*/ 318052 h 993913"/>
              <a:gd name="connsiteX6" fmla="*/ 79513 w 735496"/>
              <a:gd name="connsiteY6" fmla="*/ 496956 h 993913"/>
              <a:gd name="connsiteX7" fmla="*/ 39757 w 735496"/>
              <a:gd name="connsiteY7" fmla="*/ 556591 h 993913"/>
              <a:gd name="connsiteX8" fmla="*/ 0 w 735496"/>
              <a:gd name="connsiteY8" fmla="*/ 675860 h 993913"/>
              <a:gd name="connsiteX9" fmla="*/ 59635 w 735496"/>
              <a:gd name="connsiteY9" fmla="*/ 795130 h 993913"/>
              <a:gd name="connsiteX10" fmla="*/ 79513 w 735496"/>
              <a:gd name="connsiteY10" fmla="*/ 854765 h 993913"/>
              <a:gd name="connsiteX11" fmla="*/ 159026 w 735496"/>
              <a:gd name="connsiteY11" fmla="*/ 993913 h 99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35496" h="993913">
                <a:moveTo>
                  <a:pt x="735496" y="0"/>
                </a:moveTo>
                <a:cubicBezTo>
                  <a:pt x="675861" y="33130"/>
                  <a:pt x="615519" y="65017"/>
                  <a:pt x="556592" y="99391"/>
                </a:cubicBezTo>
                <a:cubicBezTo>
                  <a:pt x="535956" y="111429"/>
                  <a:pt x="518325" y="128463"/>
                  <a:pt x="496957" y="139147"/>
                </a:cubicBezTo>
                <a:cubicBezTo>
                  <a:pt x="332358" y="221447"/>
                  <a:pt x="548592" y="84847"/>
                  <a:pt x="377687" y="198782"/>
                </a:cubicBezTo>
                <a:cubicBezTo>
                  <a:pt x="364435" y="218660"/>
                  <a:pt x="354824" y="241524"/>
                  <a:pt x="337931" y="258417"/>
                </a:cubicBezTo>
                <a:cubicBezTo>
                  <a:pt x="299396" y="296952"/>
                  <a:pt x="267164" y="301885"/>
                  <a:pt x="218661" y="318052"/>
                </a:cubicBezTo>
                <a:cubicBezTo>
                  <a:pt x="125241" y="411472"/>
                  <a:pt x="174618" y="354298"/>
                  <a:pt x="79513" y="496956"/>
                </a:cubicBezTo>
                <a:cubicBezTo>
                  <a:pt x="66261" y="516834"/>
                  <a:pt x="47312" y="533926"/>
                  <a:pt x="39757" y="556591"/>
                </a:cubicBezTo>
                <a:lnTo>
                  <a:pt x="0" y="675860"/>
                </a:lnTo>
                <a:cubicBezTo>
                  <a:pt x="49969" y="825761"/>
                  <a:pt x="-17437" y="640983"/>
                  <a:pt x="59635" y="795130"/>
                </a:cubicBezTo>
                <a:cubicBezTo>
                  <a:pt x="69006" y="813872"/>
                  <a:pt x="69337" y="836448"/>
                  <a:pt x="79513" y="854765"/>
                </a:cubicBezTo>
                <a:cubicBezTo>
                  <a:pt x="162702" y="1004505"/>
                  <a:pt x="159026" y="922792"/>
                  <a:pt x="159026" y="993913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3412410" y="1447800"/>
            <a:ext cx="3902790" cy="3810000"/>
            <a:chOff x="381000" y="1447800"/>
            <a:chExt cx="3902790" cy="3810000"/>
          </a:xfrm>
        </p:grpSpPr>
        <p:sp>
          <p:nvSpPr>
            <p:cNvPr id="2" name="Oval 1"/>
            <p:cNvSpPr/>
            <p:nvPr/>
          </p:nvSpPr>
          <p:spPr>
            <a:xfrm>
              <a:off x="1752600" y="1752600"/>
              <a:ext cx="762000" cy="2895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990600" y="3124200"/>
              <a:ext cx="762000" cy="152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2148840" y="1737360"/>
              <a:ext cx="762000" cy="28956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529840" y="3124200"/>
              <a:ext cx="1203960" cy="152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2764971" y="4060371"/>
              <a:ext cx="1785257" cy="152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174173" y="3995057"/>
              <a:ext cx="1785257" cy="152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38200" y="4963886"/>
              <a:ext cx="2971800" cy="29391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371600" y="1459468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ook Antiqua" pitchFamily="18" charset="0"/>
                </a:rPr>
                <a:t>metal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590800" y="1447800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ook Antiqua" pitchFamily="18" charset="0"/>
                </a:rPr>
                <a:t>metal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183809" y="2602468"/>
              <a:ext cx="10999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ook Antiqua" pitchFamily="18" charset="0"/>
                </a:rPr>
                <a:t>insulator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81000" y="2590800"/>
              <a:ext cx="10999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ook Antiqua" pitchFamily="18" charset="0"/>
                </a:rPr>
                <a:t>insulator</a:t>
              </a:r>
            </a:p>
          </p:txBody>
        </p:sp>
        <p:sp>
          <p:nvSpPr>
            <p:cNvPr id="13" name="Arc 12"/>
            <p:cNvSpPr/>
            <p:nvPr/>
          </p:nvSpPr>
          <p:spPr>
            <a:xfrm>
              <a:off x="3183809" y="2927866"/>
              <a:ext cx="626191" cy="577334"/>
            </a:xfrm>
            <a:prstGeom prst="arc">
              <a:avLst>
                <a:gd name="adj1" fmla="val 12140135"/>
                <a:gd name="adj2" fmla="val 1625118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c 13"/>
            <p:cNvSpPr/>
            <p:nvPr/>
          </p:nvSpPr>
          <p:spPr>
            <a:xfrm flipH="1">
              <a:off x="745409" y="2889961"/>
              <a:ext cx="626191" cy="577334"/>
            </a:xfrm>
            <a:prstGeom prst="arc">
              <a:avLst>
                <a:gd name="adj1" fmla="val 12140135"/>
                <a:gd name="adj2" fmla="val 1625118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E76C41-9E9F-1C4A-8531-74290D510B45}"/>
              </a:ext>
            </a:extLst>
          </p:cNvPr>
          <p:cNvCxnSpPr>
            <a:cxnSpLocks/>
          </p:cNvCxnSpPr>
          <p:nvPr/>
        </p:nvCxnSpPr>
        <p:spPr>
          <a:xfrm flipH="1">
            <a:off x="5053267" y="1093007"/>
            <a:ext cx="441960" cy="8348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CC4051C-0B81-CC40-BEBD-878947053611}"/>
                  </a:ext>
                </a:extLst>
              </p:cNvPr>
              <p:cNvSpPr txBox="1"/>
              <p:nvPr/>
            </p:nvSpPr>
            <p:spPr>
              <a:xfrm>
                <a:off x="5155810" y="671545"/>
                <a:ext cx="4908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CC4051C-0B81-CC40-BEBD-878947053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810" y="671545"/>
                <a:ext cx="49084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E5ECDF-1773-2547-BE68-1940FAA4EB6A}"/>
                  </a:ext>
                </a:extLst>
              </p:cNvPr>
              <p:cNvSpPr txBox="1"/>
              <p:nvPr/>
            </p:nvSpPr>
            <p:spPr>
              <a:xfrm>
                <a:off x="5886873" y="779800"/>
                <a:ext cx="4908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E5ECDF-1773-2547-BE68-1940FAA4E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873" y="779800"/>
                <a:ext cx="49084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B70A43A-382E-104A-B9C0-3A5E859BD7DD}"/>
                  </a:ext>
                </a:extLst>
              </p:cNvPr>
              <p:cNvSpPr txBox="1"/>
              <p:nvPr/>
            </p:nvSpPr>
            <p:spPr>
              <a:xfrm>
                <a:off x="5118918" y="4560524"/>
                <a:ext cx="4651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d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B70A43A-382E-104A-B9C0-3A5E859BD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918" y="4560524"/>
                <a:ext cx="46519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059C87E-C349-0D46-B1B8-234187AA93A8}"/>
              </a:ext>
            </a:extLst>
          </p:cNvPr>
          <p:cNvCxnSpPr>
            <a:cxnSpLocks/>
          </p:cNvCxnSpPr>
          <p:nvPr/>
        </p:nvCxnSpPr>
        <p:spPr>
          <a:xfrm>
            <a:off x="5027418" y="4663110"/>
            <a:ext cx="556692" cy="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481080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3"/>
          <p:cNvSpPr txBox="1">
            <a:spLocks noChangeArrowheads="1"/>
          </p:cNvSpPr>
          <p:nvPr/>
        </p:nvSpPr>
        <p:spPr bwMode="auto">
          <a:xfrm>
            <a:off x="5090052" y="823020"/>
            <a:ext cx="274340" cy="26670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b="1" dirty="0">
                <a:latin typeface="Calibri" pitchFamily="34" charset="0"/>
              </a:rPr>
              <a:t>+++++++++</a:t>
            </a:r>
            <a:endParaRPr lang="en-US" b="1" dirty="0">
              <a:latin typeface="Arial" pitchFamily="34" charset="0"/>
            </a:endParaRPr>
          </a:p>
        </p:txBody>
      </p:sp>
      <p:sp>
        <p:nvSpPr>
          <p:cNvPr id="6" name="Rectangle 35"/>
          <p:cNvSpPr>
            <a:spLocks noChangeArrowheads="1"/>
          </p:cNvSpPr>
          <p:nvPr/>
        </p:nvSpPr>
        <p:spPr bwMode="auto">
          <a:xfrm>
            <a:off x="3886201" y="899220"/>
            <a:ext cx="1280255" cy="2438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prstDash val="dash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 Box 43"/>
          <p:cNvSpPr txBox="1">
            <a:spLocks noChangeArrowheads="1"/>
          </p:cNvSpPr>
          <p:nvPr/>
        </p:nvSpPr>
        <p:spPr bwMode="auto">
          <a:xfrm>
            <a:off x="2941340" y="1981201"/>
            <a:ext cx="563860" cy="29455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600" dirty="0">
                <a:latin typeface="Book Antiqua" pitchFamily="18" charset="0"/>
              </a:rPr>
              <a:t>E</a:t>
            </a:r>
            <a:r>
              <a:rPr lang="en-US" sz="1600" baseline="-25000" dirty="0">
                <a:latin typeface="Book Antiqua" pitchFamily="18" charset="0"/>
              </a:rPr>
              <a:t>+</a:t>
            </a:r>
            <a:endParaRPr lang="en-US" sz="1600" dirty="0">
              <a:latin typeface="Book Antiqua" pitchFamily="18" charset="0"/>
            </a:endParaRPr>
          </a:p>
        </p:txBody>
      </p:sp>
      <p:sp>
        <p:nvSpPr>
          <p:cNvPr id="12" name="Text Box 46"/>
          <p:cNvSpPr txBox="1">
            <a:spLocks noChangeArrowheads="1"/>
          </p:cNvSpPr>
          <p:nvPr/>
        </p:nvSpPr>
        <p:spPr bwMode="auto">
          <a:xfrm>
            <a:off x="2941340" y="2420355"/>
            <a:ext cx="457234" cy="36582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600" dirty="0">
                <a:latin typeface="Book Antiqua" pitchFamily="18" charset="0"/>
              </a:rPr>
              <a:t>E</a:t>
            </a:r>
            <a:r>
              <a:rPr lang="en-US" sz="2800" baseline="-25000" dirty="0">
                <a:latin typeface="Book Antiqua" pitchFamily="18" charset="0"/>
              </a:rPr>
              <a:t>-</a:t>
            </a:r>
            <a:endParaRPr lang="en-US" sz="2800" dirty="0">
              <a:latin typeface="Book Antiqua" pitchFamily="18" charset="0"/>
            </a:endParaRPr>
          </a:p>
        </p:txBody>
      </p:sp>
      <p:sp>
        <p:nvSpPr>
          <p:cNvPr id="13" name="Text Box 48"/>
          <p:cNvSpPr txBox="1">
            <a:spLocks noChangeArrowheads="1"/>
          </p:cNvSpPr>
          <p:nvPr/>
        </p:nvSpPr>
        <p:spPr bwMode="auto">
          <a:xfrm>
            <a:off x="2725969" y="1190165"/>
            <a:ext cx="962023" cy="342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600" dirty="0">
                <a:latin typeface="Book Antiqua" pitchFamily="18" charset="0"/>
              </a:rPr>
              <a:t>Region I</a:t>
            </a:r>
          </a:p>
        </p:txBody>
      </p:sp>
      <p:sp>
        <p:nvSpPr>
          <p:cNvPr id="14" name="Text Box 49"/>
          <p:cNvSpPr txBox="1">
            <a:spLocks noChangeArrowheads="1"/>
          </p:cNvSpPr>
          <p:nvPr/>
        </p:nvSpPr>
        <p:spPr bwMode="auto">
          <a:xfrm>
            <a:off x="3992792" y="1204020"/>
            <a:ext cx="1066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600" dirty="0">
                <a:latin typeface="Book Antiqua" pitchFamily="18" charset="0"/>
              </a:rPr>
              <a:t>Region II</a:t>
            </a:r>
          </a:p>
        </p:txBody>
      </p:sp>
      <p:sp>
        <p:nvSpPr>
          <p:cNvPr id="17" name="Text Box 49"/>
          <p:cNvSpPr txBox="1">
            <a:spLocks noChangeArrowheads="1"/>
          </p:cNvSpPr>
          <p:nvPr/>
        </p:nvSpPr>
        <p:spPr bwMode="auto">
          <a:xfrm>
            <a:off x="3916592" y="1529625"/>
            <a:ext cx="1295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600" dirty="0">
                <a:latin typeface="Book Antiqua" pitchFamily="18" charset="0"/>
              </a:rPr>
              <a:t>Inside Plate</a:t>
            </a:r>
          </a:p>
        </p:txBody>
      </p:sp>
      <p:sp>
        <p:nvSpPr>
          <p:cNvPr id="21" name="Line 40"/>
          <p:cNvSpPr>
            <a:spLocks noChangeShapeType="1"/>
          </p:cNvSpPr>
          <p:nvPr/>
        </p:nvSpPr>
        <p:spPr bwMode="auto">
          <a:xfrm flipV="1">
            <a:off x="2743201" y="2313795"/>
            <a:ext cx="823021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 type="triangle" w="lg" len="lg"/>
            <a:tailEnd type="non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Book Antiqua" pitchFamily="18" charset="0"/>
            </a:endParaRPr>
          </a:p>
        </p:txBody>
      </p:sp>
      <p:sp>
        <p:nvSpPr>
          <p:cNvPr id="22" name="Line 40"/>
          <p:cNvSpPr>
            <a:spLocks noChangeShapeType="1"/>
          </p:cNvSpPr>
          <p:nvPr/>
        </p:nvSpPr>
        <p:spPr bwMode="auto">
          <a:xfrm flipH="1" flipV="1">
            <a:off x="2743201" y="2542395"/>
            <a:ext cx="823021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 type="triangle" w="lg" len="lg"/>
            <a:tailEnd type="non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Book Antiqua" pitchFamily="18" charset="0"/>
            </a:endParaRPr>
          </a:p>
        </p:txBody>
      </p:sp>
      <p:sp>
        <p:nvSpPr>
          <p:cNvPr id="26" name="Text Box 34"/>
          <p:cNvSpPr txBox="1">
            <a:spLocks noChangeArrowheads="1"/>
          </p:cNvSpPr>
          <p:nvPr/>
        </p:nvSpPr>
        <p:spPr bwMode="auto">
          <a:xfrm>
            <a:off x="6903708" y="823020"/>
            <a:ext cx="289485" cy="26670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b="1" dirty="0">
                <a:latin typeface="Arial" pitchFamily="34" charset="0"/>
              </a:rPr>
              <a:t>---------</a:t>
            </a:r>
          </a:p>
        </p:txBody>
      </p:sp>
      <p:sp>
        <p:nvSpPr>
          <p:cNvPr id="27" name="Rectangle 35"/>
          <p:cNvSpPr>
            <a:spLocks noChangeArrowheads="1"/>
          </p:cNvSpPr>
          <p:nvPr/>
        </p:nvSpPr>
        <p:spPr bwMode="auto">
          <a:xfrm>
            <a:off x="7086601" y="899220"/>
            <a:ext cx="1280255" cy="2438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prstDash val="dash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Text Box 48"/>
          <p:cNvSpPr txBox="1">
            <a:spLocks noChangeArrowheads="1"/>
          </p:cNvSpPr>
          <p:nvPr/>
        </p:nvSpPr>
        <p:spPr bwMode="auto">
          <a:xfrm>
            <a:off x="5562601" y="1219200"/>
            <a:ext cx="1325791" cy="342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600" dirty="0">
                <a:latin typeface="Book Antiqua" pitchFamily="18" charset="0"/>
              </a:rPr>
              <a:t>Region III</a:t>
            </a:r>
          </a:p>
        </p:txBody>
      </p:sp>
      <p:sp>
        <p:nvSpPr>
          <p:cNvPr id="34" name="Text Box 49"/>
          <p:cNvSpPr txBox="1">
            <a:spLocks noChangeArrowheads="1"/>
          </p:cNvSpPr>
          <p:nvPr/>
        </p:nvSpPr>
        <p:spPr bwMode="auto">
          <a:xfrm>
            <a:off x="7193192" y="1204020"/>
            <a:ext cx="12650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600" dirty="0">
                <a:latin typeface="Book Antiqua" pitchFamily="18" charset="0"/>
              </a:rPr>
              <a:t>Region IV</a:t>
            </a:r>
          </a:p>
        </p:txBody>
      </p:sp>
      <p:sp>
        <p:nvSpPr>
          <p:cNvPr id="36" name="Text Box 49"/>
          <p:cNvSpPr txBox="1">
            <a:spLocks noChangeArrowheads="1"/>
          </p:cNvSpPr>
          <p:nvPr/>
        </p:nvSpPr>
        <p:spPr bwMode="auto">
          <a:xfrm>
            <a:off x="7116992" y="1529625"/>
            <a:ext cx="1295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600" dirty="0">
                <a:latin typeface="Book Antiqua" pitchFamily="18" charset="0"/>
              </a:rPr>
              <a:t>Inside Plate</a:t>
            </a:r>
          </a:p>
        </p:txBody>
      </p:sp>
      <p:sp>
        <p:nvSpPr>
          <p:cNvPr id="44" name="Text Box 43"/>
          <p:cNvSpPr txBox="1">
            <a:spLocks noChangeArrowheads="1"/>
          </p:cNvSpPr>
          <p:nvPr/>
        </p:nvSpPr>
        <p:spPr bwMode="auto">
          <a:xfrm>
            <a:off x="4404319" y="1981201"/>
            <a:ext cx="563860" cy="294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600" dirty="0">
                <a:latin typeface="Book Antiqua" pitchFamily="18" charset="0"/>
              </a:rPr>
              <a:t>E</a:t>
            </a:r>
            <a:r>
              <a:rPr lang="en-US" sz="1600" baseline="-25000" dirty="0">
                <a:latin typeface="Book Antiqua" pitchFamily="18" charset="0"/>
              </a:rPr>
              <a:t>+</a:t>
            </a:r>
            <a:endParaRPr lang="en-US" sz="1600" dirty="0">
              <a:latin typeface="Book Antiqua" pitchFamily="18" charset="0"/>
            </a:endParaRPr>
          </a:p>
        </p:txBody>
      </p:sp>
      <p:sp>
        <p:nvSpPr>
          <p:cNvPr id="45" name="Text Box 46"/>
          <p:cNvSpPr txBox="1">
            <a:spLocks noChangeArrowheads="1"/>
          </p:cNvSpPr>
          <p:nvPr/>
        </p:nvSpPr>
        <p:spPr bwMode="auto">
          <a:xfrm>
            <a:off x="4404319" y="2420355"/>
            <a:ext cx="457234" cy="365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600" dirty="0">
                <a:latin typeface="Book Antiqua" pitchFamily="18" charset="0"/>
              </a:rPr>
              <a:t>E</a:t>
            </a:r>
            <a:r>
              <a:rPr lang="en-US" sz="2800" baseline="-25000" dirty="0">
                <a:latin typeface="Book Antiqua" pitchFamily="18" charset="0"/>
              </a:rPr>
              <a:t>-</a:t>
            </a:r>
            <a:endParaRPr lang="en-US" sz="2800" dirty="0">
              <a:latin typeface="Book Antiqua" pitchFamily="18" charset="0"/>
            </a:endParaRPr>
          </a:p>
        </p:txBody>
      </p:sp>
      <p:sp>
        <p:nvSpPr>
          <p:cNvPr id="46" name="Line 40"/>
          <p:cNvSpPr>
            <a:spLocks noChangeShapeType="1"/>
          </p:cNvSpPr>
          <p:nvPr/>
        </p:nvSpPr>
        <p:spPr bwMode="auto">
          <a:xfrm flipV="1">
            <a:off x="4206180" y="2313795"/>
            <a:ext cx="823021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 type="triangle" w="lg" len="lg"/>
            <a:tailEnd type="non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Book Antiqua" pitchFamily="18" charset="0"/>
            </a:endParaRPr>
          </a:p>
        </p:txBody>
      </p:sp>
      <p:sp>
        <p:nvSpPr>
          <p:cNvPr id="47" name="Line 40"/>
          <p:cNvSpPr>
            <a:spLocks noChangeShapeType="1"/>
          </p:cNvSpPr>
          <p:nvPr/>
        </p:nvSpPr>
        <p:spPr bwMode="auto">
          <a:xfrm flipH="1" flipV="1">
            <a:off x="4206180" y="2542395"/>
            <a:ext cx="823021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 type="triangle" w="lg" len="lg"/>
            <a:tailEnd type="non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Book Antiqua" pitchFamily="18" charset="0"/>
            </a:endParaRPr>
          </a:p>
        </p:txBody>
      </p:sp>
      <p:sp>
        <p:nvSpPr>
          <p:cNvPr id="48" name="Text Box 43"/>
          <p:cNvSpPr txBox="1">
            <a:spLocks noChangeArrowheads="1"/>
          </p:cNvSpPr>
          <p:nvPr/>
        </p:nvSpPr>
        <p:spPr bwMode="auto">
          <a:xfrm>
            <a:off x="5913140" y="2001896"/>
            <a:ext cx="563860" cy="29455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600" dirty="0">
                <a:latin typeface="Book Antiqua" pitchFamily="18" charset="0"/>
              </a:rPr>
              <a:t>E</a:t>
            </a:r>
            <a:r>
              <a:rPr lang="en-US" sz="1600" baseline="-25000" dirty="0">
                <a:latin typeface="Book Antiqua" pitchFamily="18" charset="0"/>
              </a:rPr>
              <a:t>+</a:t>
            </a:r>
            <a:endParaRPr lang="en-US" sz="1600" dirty="0">
              <a:latin typeface="Book Antiqua" pitchFamily="18" charset="0"/>
            </a:endParaRPr>
          </a:p>
        </p:txBody>
      </p:sp>
      <p:sp>
        <p:nvSpPr>
          <p:cNvPr id="49" name="Text Box 46"/>
          <p:cNvSpPr txBox="1">
            <a:spLocks noChangeArrowheads="1"/>
          </p:cNvSpPr>
          <p:nvPr/>
        </p:nvSpPr>
        <p:spPr bwMode="auto">
          <a:xfrm>
            <a:off x="5913140" y="2441050"/>
            <a:ext cx="457234" cy="36582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600" dirty="0">
                <a:latin typeface="Book Antiqua" pitchFamily="18" charset="0"/>
              </a:rPr>
              <a:t>E</a:t>
            </a:r>
            <a:r>
              <a:rPr lang="en-US" sz="2800" baseline="-25000" dirty="0">
                <a:latin typeface="Book Antiqua" pitchFamily="18" charset="0"/>
              </a:rPr>
              <a:t>-</a:t>
            </a:r>
            <a:endParaRPr lang="en-US" sz="2800" dirty="0">
              <a:latin typeface="Book Antiqua" pitchFamily="18" charset="0"/>
            </a:endParaRPr>
          </a:p>
        </p:txBody>
      </p:sp>
      <p:sp>
        <p:nvSpPr>
          <p:cNvPr id="50" name="Line 40"/>
          <p:cNvSpPr>
            <a:spLocks noChangeShapeType="1"/>
          </p:cNvSpPr>
          <p:nvPr/>
        </p:nvSpPr>
        <p:spPr bwMode="auto">
          <a:xfrm flipH="1" flipV="1">
            <a:off x="5715001" y="2334490"/>
            <a:ext cx="823021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 type="triangle" w="lg" len="lg"/>
            <a:tailEnd type="non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Book Antiqua" pitchFamily="18" charset="0"/>
            </a:endParaRPr>
          </a:p>
        </p:txBody>
      </p:sp>
      <p:sp>
        <p:nvSpPr>
          <p:cNvPr id="51" name="Line 40"/>
          <p:cNvSpPr>
            <a:spLocks noChangeShapeType="1"/>
          </p:cNvSpPr>
          <p:nvPr/>
        </p:nvSpPr>
        <p:spPr bwMode="auto">
          <a:xfrm flipH="1" flipV="1">
            <a:off x="5715001" y="2563090"/>
            <a:ext cx="823021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 type="triangle" w="lg" len="lg"/>
            <a:tailEnd type="non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Book Antiqua" pitchFamily="18" charset="0"/>
            </a:endParaRPr>
          </a:p>
        </p:txBody>
      </p:sp>
      <p:sp>
        <p:nvSpPr>
          <p:cNvPr id="52" name="Text Box 43"/>
          <p:cNvSpPr txBox="1">
            <a:spLocks noChangeArrowheads="1"/>
          </p:cNvSpPr>
          <p:nvPr/>
        </p:nvSpPr>
        <p:spPr bwMode="auto">
          <a:xfrm>
            <a:off x="8850305" y="2008826"/>
            <a:ext cx="563860" cy="29455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600" dirty="0">
                <a:latin typeface="Book Antiqua" pitchFamily="18" charset="0"/>
              </a:rPr>
              <a:t>E</a:t>
            </a:r>
            <a:r>
              <a:rPr lang="en-US" sz="1600" baseline="-25000" dirty="0">
                <a:latin typeface="Book Antiqua" pitchFamily="18" charset="0"/>
              </a:rPr>
              <a:t>+</a:t>
            </a:r>
            <a:endParaRPr lang="en-US" sz="1600" dirty="0">
              <a:latin typeface="Book Antiqua" pitchFamily="18" charset="0"/>
            </a:endParaRPr>
          </a:p>
        </p:txBody>
      </p:sp>
      <p:sp>
        <p:nvSpPr>
          <p:cNvPr id="53" name="Text Box 46"/>
          <p:cNvSpPr txBox="1">
            <a:spLocks noChangeArrowheads="1"/>
          </p:cNvSpPr>
          <p:nvPr/>
        </p:nvSpPr>
        <p:spPr bwMode="auto">
          <a:xfrm>
            <a:off x="8850305" y="2447980"/>
            <a:ext cx="457234" cy="36582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600" dirty="0">
                <a:latin typeface="Book Antiqua" pitchFamily="18" charset="0"/>
              </a:rPr>
              <a:t>E</a:t>
            </a:r>
            <a:r>
              <a:rPr lang="en-US" sz="2800" baseline="-25000" dirty="0">
                <a:latin typeface="Book Antiqua" pitchFamily="18" charset="0"/>
              </a:rPr>
              <a:t>-</a:t>
            </a:r>
            <a:endParaRPr lang="en-US" sz="2800" dirty="0">
              <a:latin typeface="Book Antiqua" pitchFamily="18" charset="0"/>
            </a:endParaRPr>
          </a:p>
        </p:txBody>
      </p:sp>
      <p:sp>
        <p:nvSpPr>
          <p:cNvPr id="54" name="Line 40"/>
          <p:cNvSpPr>
            <a:spLocks noChangeShapeType="1"/>
          </p:cNvSpPr>
          <p:nvPr/>
        </p:nvSpPr>
        <p:spPr bwMode="auto">
          <a:xfrm flipH="1" flipV="1">
            <a:off x="8652166" y="2341420"/>
            <a:ext cx="823021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 type="triangle" w="lg" len="lg"/>
            <a:tailEnd type="non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Book Antiqua" pitchFamily="18" charset="0"/>
            </a:endParaRPr>
          </a:p>
        </p:txBody>
      </p:sp>
      <p:sp>
        <p:nvSpPr>
          <p:cNvPr id="55" name="Line 40"/>
          <p:cNvSpPr>
            <a:spLocks noChangeShapeType="1"/>
          </p:cNvSpPr>
          <p:nvPr/>
        </p:nvSpPr>
        <p:spPr bwMode="auto">
          <a:xfrm flipV="1">
            <a:off x="8652166" y="2570020"/>
            <a:ext cx="823021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 type="triangle" w="lg" len="lg"/>
            <a:tailEnd type="non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Book Antiqua" pitchFamily="18" charset="0"/>
            </a:endParaRPr>
          </a:p>
        </p:txBody>
      </p:sp>
      <p:sp>
        <p:nvSpPr>
          <p:cNvPr id="56" name="Text Box 48"/>
          <p:cNvSpPr txBox="1">
            <a:spLocks noChangeArrowheads="1"/>
          </p:cNvSpPr>
          <p:nvPr/>
        </p:nvSpPr>
        <p:spPr bwMode="auto">
          <a:xfrm>
            <a:off x="8534401" y="1143000"/>
            <a:ext cx="1066800" cy="342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600" dirty="0">
                <a:latin typeface="Book Antiqua" pitchFamily="18" charset="0"/>
              </a:rPr>
              <a:t>Region V</a:t>
            </a:r>
          </a:p>
        </p:txBody>
      </p:sp>
      <p:sp>
        <p:nvSpPr>
          <p:cNvPr id="57" name="Text Box 43"/>
          <p:cNvSpPr txBox="1">
            <a:spLocks noChangeArrowheads="1"/>
          </p:cNvSpPr>
          <p:nvPr/>
        </p:nvSpPr>
        <p:spPr bwMode="auto">
          <a:xfrm>
            <a:off x="7554905" y="1994971"/>
            <a:ext cx="563860" cy="294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600" dirty="0">
                <a:latin typeface="Book Antiqua" pitchFamily="18" charset="0"/>
              </a:rPr>
              <a:t>E</a:t>
            </a:r>
            <a:r>
              <a:rPr lang="en-US" sz="1600" baseline="-25000" dirty="0">
                <a:latin typeface="Book Antiqua" pitchFamily="18" charset="0"/>
              </a:rPr>
              <a:t>+</a:t>
            </a:r>
            <a:endParaRPr lang="en-US" sz="1600" dirty="0">
              <a:latin typeface="Book Antiqua" pitchFamily="18" charset="0"/>
            </a:endParaRPr>
          </a:p>
        </p:txBody>
      </p:sp>
      <p:sp>
        <p:nvSpPr>
          <p:cNvPr id="58" name="Text Box 46"/>
          <p:cNvSpPr txBox="1">
            <a:spLocks noChangeArrowheads="1"/>
          </p:cNvSpPr>
          <p:nvPr/>
        </p:nvSpPr>
        <p:spPr bwMode="auto">
          <a:xfrm>
            <a:off x="7554905" y="2434125"/>
            <a:ext cx="457234" cy="365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600" dirty="0">
                <a:latin typeface="Book Antiqua" pitchFamily="18" charset="0"/>
              </a:rPr>
              <a:t>E</a:t>
            </a:r>
            <a:r>
              <a:rPr lang="en-US" sz="2800" baseline="-25000" dirty="0">
                <a:latin typeface="Book Antiqua" pitchFamily="18" charset="0"/>
              </a:rPr>
              <a:t>-</a:t>
            </a:r>
            <a:endParaRPr lang="en-US" sz="2800" dirty="0">
              <a:latin typeface="Book Antiqua" pitchFamily="18" charset="0"/>
            </a:endParaRPr>
          </a:p>
        </p:txBody>
      </p:sp>
      <p:sp>
        <p:nvSpPr>
          <p:cNvPr id="59" name="Line 40"/>
          <p:cNvSpPr>
            <a:spLocks noChangeShapeType="1"/>
          </p:cNvSpPr>
          <p:nvPr/>
        </p:nvSpPr>
        <p:spPr bwMode="auto">
          <a:xfrm flipH="1" flipV="1">
            <a:off x="7356766" y="2327565"/>
            <a:ext cx="823021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 type="triangle" w="lg" len="lg"/>
            <a:tailEnd type="non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Book Antiqua" pitchFamily="18" charset="0"/>
            </a:endParaRPr>
          </a:p>
        </p:txBody>
      </p:sp>
      <p:sp>
        <p:nvSpPr>
          <p:cNvPr id="60" name="Line 40"/>
          <p:cNvSpPr>
            <a:spLocks noChangeShapeType="1"/>
          </p:cNvSpPr>
          <p:nvPr/>
        </p:nvSpPr>
        <p:spPr bwMode="auto">
          <a:xfrm flipV="1">
            <a:off x="7356766" y="2556165"/>
            <a:ext cx="823021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 type="triangle" w="lg" len="lg"/>
            <a:tailEnd type="non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13627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ext Box 3"/>
          <p:cNvSpPr txBox="1">
            <a:spLocks noChangeArrowheads="1"/>
          </p:cNvSpPr>
          <p:nvPr/>
        </p:nvSpPr>
        <p:spPr bwMode="auto">
          <a:xfrm>
            <a:off x="4648201" y="1447801"/>
            <a:ext cx="228617" cy="34301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dirty="0">
                <a:latin typeface="Book Antiqua" pitchFamily="18" charset="0"/>
              </a:rPr>
              <a:t>y</a:t>
            </a:r>
          </a:p>
        </p:txBody>
      </p:sp>
      <p:sp>
        <p:nvSpPr>
          <p:cNvPr id="39941" name="Text Box 5"/>
          <p:cNvSpPr txBox="1">
            <a:spLocks noChangeArrowheads="1"/>
          </p:cNvSpPr>
          <p:nvPr/>
        </p:nvSpPr>
        <p:spPr bwMode="auto">
          <a:xfrm>
            <a:off x="6324601" y="1707526"/>
            <a:ext cx="609600" cy="654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3200" b="1" dirty="0">
                <a:latin typeface="Book Antiqua" pitchFamily="18" charset="0"/>
              </a:rPr>
              <a:t>-</a:t>
            </a:r>
            <a:endParaRPr lang="en-US" sz="3200" dirty="0">
              <a:latin typeface="Book Antiqua" pitchFamily="18" charset="0"/>
            </a:endParaRPr>
          </a:p>
        </p:txBody>
      </p:sp>
      <p:sp>
        <p:nvSpPr>
          <p:cNvPr id="39942" name="Text Box 6"/>
          <p:cNvSpPr txBox="1">
            <a:spLocks noChangeArrowheads="1"/>
          </p:cNvSpPr>
          <p:nvPr/>
        </p:nvSpPr>
        <p:spPr bwMode="auto">
          <a:xfrm>
            <a:off x="4511114" y="1843916"/>
            <a:ext cx="670487" cy="365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2800" dirty="0">
                <a:latin typeface="Book Antiqua" pitchFamily="18" charset="0"/>
              </a:rPr>
              <a:t>+</a:t>
            </a:r>
          </a:p>
        </p:txBody>
      </p:sp>
      <p:sp>
        <p:nvSpPr>
          <p:cNvPr id="39944" name="Rectangle 8"/>
          <p:cNvSpPr>
            <a:spLocks noChangeArrowheads="1"/>
          </p:cNvSpPr>
          <p:nvPr/>
        </p:nvSpPr>
        <p:spPr bwMode="auto">
          <a:xfrm>
            <a:off x="4602559" y="2208661"/>
            <a:ext cx="274340" cy="128059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945" name="Rectangle 9"/>
          <p:cNvSpPr>
            <a:spLocks noChangeArrowheads="1"/>
          </p:cNvSpPr>
          <p:nvPr/>
        </p:nvSpPr>
        <p:spPr bwMode="auto">
          <a:xfrm>
            <a:off x="6340045" y="2126718"/>
            <a:ext cx="274340" cy="128059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946" name="Line 10"/>
          <p:cNvSpPr>
            <a:spLocks noChangeShapeType="1"/>
          </p:cNvSpPr>
          <p:nvPr/>
        </p:nvSpPr>
        <p:spPr bwMode="auto">
          <a:xfrm>
            <a:off x="4343400" y="2819400"/>
            <a:ext cx="2743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947" name="Line 11"/>
          <p:cNvSpPr>
            <a:spLocks noChangeShapeType="1"/>
          </p:cNvSpPr>
          <p:nvPr/>
        </p:nvSpPr>
        <p:spPr bwMode="auto">
          <a:xfrm>
            <a:off x="4876899" y="1675776"/>
            <a:ext cx="0" cy="182942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Book Antiqua" pitchFamily="18" charset="0"/>
            </a:endParaRPr>
          </a:p>
        </p:txBody>
      </p:sp>
      <p:sp>
        <p:nvSpPr>
          <p:cNvPr id="39948" name="Text Box 12"/>
          <p:cNvSpPr txBox="1">
            <a:spLocks noChangeArrowheads="1"/>
          </p:cNvSpPr>
          <p:nvPr/>
        </p:nvSpPr>
        <p:spPr bwMode="auto">
          <a:xfrm>
            <a:off x="6934200" y="2824820"/>
            <a:ext cx="274340" cy="274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dirty="0">
                <a:latin typeface="Book Antiqua" pitchFamily="18" charset="0"/>
              </a:rPr>
              <a:t>x</a:t>
            </a:r>
          </a:p>
        </p:txBody>
      </p:sp>
      <p:sp>
        <p:nvSpPr>
          <p:cNvPr id="39950" name="Line 14"/>
          <p:cNvSpPr>
            <a:spLocks noChangeShapeType="1"/>
          </p:cNvSpPr>
          <p:nvPr/>
        </p:nvSpPr>
        <p:spPr bwMode="auto">
          <a:xfrm>
            <a:off x="5791200" y="2667000"/>
            <a:ext cx="3810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Book Antiqua" pitchFamily="18" charset="0"/>
            </a:endParaRPr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>
            <a:off x="5791200" y="2971800"/>
            <a:ext cx="3810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Book Antiqua" pitchFamily="18" charset="0"/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/>
        </p:nvGraphicFramePr>
        <p:xfrm>
          <a:off x="5715000" y="2209800"/>
          <a:ext cx="3429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1" name="Equation" r:id="rId3" imgW="152280" imgH="203040" progId="Equation.3">
                  <p:embed/>
                </p:oleObj>
              </mc:Choice>
              <mc:Fallback>
                <p:oleObj name="Equation" r:id="rId3" imgW="152280" imgH="203040" progId="Equation.3">
                  <p:embed/>
                  <p:pic>
                    <p:nvPicPr>
                      <p:cNvPr id="16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2209800"/>
                        <a:ext cx="3429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Straight Connector 17"/>
          <p:cNvCxnSpPr/>
          <p:nvPr/>
        </p:nvCxnSpPr>
        <p:spPr>
          <a:xfrm>
            <a:off x="5715000" y="27432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952" name="Object 16"/>
          <p:cNvGraphicFramePr>
            <a:graphicFrameLocks noChangeAspect="1"/>
          </p:cNvGraphicFramePr>
          <p:nvPr/>
        </p:nvGraphicFramePr>
        <p:xfrm>
          <a:off x="5657850" y="3000375"/>
          <a:ext cx="45720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2" name="Equation" r:id="rId5" imgW="203040" imgH="177480" progId="Equation.3">
                  <p:embed/>
                </p:oleObj>
              </mc:Choice>
              <mc:Fallback>
                <p:oleObj name="Equation" r:id="rId5" imgW="203040" imgH="177480" progId="Equation.3">
                  <p:embed/>
                  <p:pic>
                    <p:nvPicPr>
                      <p:cNvPr id="39952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7850" y="3000375"/>
                        <a:ext cx="457200" cy="400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5410200" y="2514600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 Antiqua" pitchFamily="18" charset="0"/>
              </a:rPr>
              <a:t>P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4876800" y="2819400"/>
            <a:ext cx="1447800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prstDash val="sysDash"/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4876900" y="3581400"/>
            <a:ext cx="1447701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410200" y="3593068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 Antiqua" pitchFamily="18" charset="0"/>
              </a:rPr>
              <a:t>d</a:t>
            </a: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4610076" y="2770910"/>
            <a:ext cx="342925" cy="45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dirty="0">
                <a:latin typeface="Book Antiqua" pitchFamily="18" charset="0"/>
              </a:rPr>
              <a:t>O</a:t>
            </a:r>
          </a:p>
        </p:txBody>
      </p:sp>
      <p:sp>
        <p:nvSpPr>
          <p:cNvPr id="27" name="Text Box 4"/>
          <p:cNvSpPr txBox="1">
            <a:spLocks noChangeArrowheads="1"/>
          </p:cNvSpPr>
          <p:nvPr/>
        </p:nvSpPr>
        <p:spPr bwMode="auto">
          <a:xfrm>
            <a:off x="6283036" y="2770910"/>
            <a:ext cx="342925" cy="45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dirty="0">
                <a:latin typeface="Book Antiqua" pitchFamily="18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81054482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be 1"/>
          <p:cNvSpPr/>
          <p:nvPr/>
        </p:nvSpPr>
        <p:spPr>
          <a:xfrm>
            <a:off x="3886200" y="609600"/>
            <a:ext cx="1295400" cy="1676400"/>
          </a:xfrm>
          <a:prstGeom prst="cube">
            <a:avLst>
              <a:gd name="adj" fmla="val 53877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bg2">
                  <a:lumMod val="25000"/>
                </a:schemeClr>
              </a:solidFill>
              <a:latin typeface="Book Antiqua" pitchFamily="18" charset="0"/>
            </a:endParaRPr>
          </a:p>
        </p:txBody>
      </p:sp>
      <p:sp>
        <p:nvSpPr>
          <p:cNvPr id="3" name="Flowchart: Magnetic Disk 2"/>
          <p:cNvSpPr/>
          <p:nvPr/>
        </p:nvSpPr>
        <p:spPr>
          <a:xfrm>
            <a:off x="6096000" y="533400"/>
            <a:ext cx="1219200" cy="1676400"/>
          </a:xfrm>
          <a:prstGeom prst="flowChartMagneticDisk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bg2">
                  <a:lumMod val="25000"/>
                </a:schemeClr>
              </a:solidFill>
              <a:latin typeface="Book Antiqua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62400" y="2219980"/>
            <a:ext cx="944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Book Antiqua" pitchFamily="18" charset="0"/>
              </a:rPr>
              <a:t>+q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70548" y="2057400"/>
            <a:ext cx="944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Book Antiqua" pitchFamily="18" charset="0"/>
              </a:rPr>
              <a:t>-q</a:t>
            </a:r>
          </a:p>
        </p:txBody>
      </p:sp>
      <p:sp>
        <p:nvSpPr>
          <p:cNvPr id="12" name="Right Arrow 11"/>
          <p:cNvSpPr/>
          <p:nvPr/>
        </p:nvSpPr>
        <p:spPr>
          <a:xfrm flipH="1">
            <a:off x="4876800" y="1295400"/>
            <a:ext cx="14478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084616" y="1006313"/>
            <a:ext cx="104227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itchFamily="18" charset="0"/>
              </a:rPr>
              <a:t> Move</a:t>
            </a:r>
          </a:p>
          <a:p>
            <a:r>
              <a:rPr lang="en-US" sz="2800" dirty="0">
                <a:latin typeface="Book Antiqua" pitchFamily="18" charset="0"/>
              </a:rPr>
              <a:t>  dq</a:t>
            </a:r>
          </a:p>
        </p:txBody>
      </p:sp>
      <p:sp>
        <p:nvSpPr>
          <p:cNvPr id="14" name="Cube 13"/>
          <p:cNvSpPr/>
          <p:nvPr/>
        </p:nvSpPr>
        <p:spPr>
          <a:xfrm>
            <a:off x="3886200" y="3276600"/>
            <a:ext cx="1295400" cy="1676400"/>
          </a:xfrm>
          <a:prstGeom prst="cube">
            <a:avLst>
              <a:gd name="adj" fmla="val 53877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bg2">
                  <a:lumMod val="25000"/>
                </a:schemeClr>
              </a:solidFill>
              <a:latin typeface="Book Antiqua" pitchFamily="18" charset="0"/>
            </a:endParaRPr>
          </a:p>
        </p:txBody>
      </p:sp>
      <p:sp>
        <p:nvSpPr>
          <p:cNvPr id="15" name="Flowchart: Magnetic Disk 14"/>
          <p:cNvSpPr/>
          <p:nvPr/>
        </p:nvSpPr>
        <p:spPr>
          <a:xfrm>
            <a:off x="6096000" y="3200400"/>
            <a:ext cx="1219200" cy="1676400"/>
          </a:xfrm>
          <a:prstGeom prst="flowChartMagneticDisk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bg2">
                  <a:lumMod val="25000"/>
                </a:schemeClr>
              </a:solidFill>
              <a:latin typeface="Book Antiqua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62400" y="4953000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Book Antiqua" pitchFamily="18" charset="0"/>
              </a:rPr>
              <a:t>+(q+dq)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96000" y="4886980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Book Antiqua" pitchFamily="18" charset="0"/>
              </a:rPr>
              <a:t>-(q+dq)</a:t>
            </a:r>
          </a:p>
        </p:txBody>
      </p:sp>
      <p:sp>
        <p:nvSpPr>
          <p:cNvPr id="20" name="Down Arrow 19"/>
          <p:cNvSpPr/>
          <p:nvPr/>
        </p:nvSpPr>
        <p:spPr>
          <a:xfrm>
            <a:off x="5486400" y="2438400"/>
            <a:ext cx="457200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24043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5" name="Text Box 5"/>
          <p:cNvSpPr txBox="1">
            <a:spLocks noChangeArrowheads="1"/>
          </p:cNvSpPr>
          <p:nvPr/>
        </p:nvSpPr>
        <p:spPr bwMode="auto">
          <a:xfrm>
            <a:off x="5426648" y="1210428"/>
            <a:ext cx="364552" cy="389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400">
                <a:latin typeface="Calibri" pitchFamily="34" charset="0"/>
              </a:rPr>
              <a:t>q</a:t>
            </a:r>
            <a:r>
              <a:rPr lang="en-US" sz="1400" baseline="-25000">
                <a:latin typeface="Calibri" pitchFamily="34" charset="0"/>
              </a:rPr>
              <a:t>1</a:t>
            </a:r>
            <a:endParaRPr lang="en-US" sz="1400">
              <a:latin typeface="Arial" pitchFamily="34" charset="0"/>
            </a:endParaRPr>
          </a:p>
        </p:txBody>
      </p:sp>
      <p:sp>
        <p:nvSpPr>
          <p:cNvPr id="40966" name="Oval 6"/>
          <p:cNvSpPr>
            <a:spLocks noChangeArrowheads="1"/>
          </p:cNvSpPr>
          <p:nvPr/>
        </p:nvSpPr>
        <p:spPr bwMode="auto">
          <a:xfrm>
            <a:off x="3026425" y="1158871"/>
            <a:ext cx="960919" cy="95729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40967" name="Text Box 7"/>
          <p:cNvSpPr txBox="1">
            <a:spLocks noChangeArrowheads="1"/>
          </p:cNvSpPr>
          <p:nvPr/>
        </p:nvSpPr>
        <p:spPr bwMode="auto">
          <a:xfrm>
            <a:off x="2819400" y="1137402"/>
            <a:ext cx="885976" cy="386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400" dirty="0">
                <a:latin typeface="Calibri" pitchFamily="34" charset="0"/>
              </a:rPr>
              <a:t>10 mm</a:t>
            </a:r>
            <a:endParaRPr lang="en-US" sz="1400" dirty="0">
              <a:latin typeface="Arial" pitchFamily="34" charset="0"/>
            </a:endParaRPr>
          </a:p>
        </p:txBody>
      </p:sp>
      <p:sp>
        <p:nvSpPr>
          <p:cNvPr id="40968" name="Line 8"/>
          <p:cNvSpPr>
            <a:spLocks noChangeShapeType="1"/>
          </p:cNvSpPr>
          <p:nvPr/>
        </p:nvSpPr>
        <p:spPr bwMode="auto">
          <a:xfrm flipH="1" flipV="1">
            <a:off x="3124200" y="1371600"/>
            <a:ext cx="383001" cy="27670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40970" name="Text Box 10"/>
          <p:cNvSpPr txBox="1">
            <a:spLocks noChangeArrowheads="1"/>
          </p:cNvSpPr>
          <p:nvPr/>
        </p:nvSpPr>
        <p:spPr bwMode="auto">
          <a:xfrm>
            <a:off x="4467486" y="1625457"/>
            <a:ext cx="828181" cy="312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400">
                <a:latin typeface="Calibri" pitchFamily="34" charset="0"/>
              </a:rPr>
              <a:t>99 mm</a:t>
            </a:r>
            <a:endParaRPr lang="en-US" sz="1400">
              <a:latin typeface="Arial" pitchFamily="34" charset="0"/>
            </a:endParaRPr>
          </a:p>
        </p:txBody>
      </p:sp>
      <p:sp>
        <p:nvSpPr>
          <p:cNvPr id="40971" name="Text Box 11"/>
          <p:cNvSpPr txBox="1">
            <a:spLocks noChangeArrowheads="1"/>
          </p:cNvSpPr>
          <p:nvPr/>
        </p:nvSpPr>
        <p:spPr bwMode="auto">
          <a:xfrm>
            <a:off x="3507201" y="1720042"/>
            <a:ext cx="645270" cy="446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400">
                <a:latin typeface="Calibri" pitchFamily="34" charset="0"/>
              </a:rPr>
              <a:t>1 mm</a:t>
            </a:r>
            <a:endParaRPr lang="en-US" sz="1400">
              <a:latin typeface="Arial" pitchFamily="34" charset="0"/>
            </a:endParaRPr>
          </a:p>
        </p:txBody>
      </p:sp>
      <p:sp>
        <p:nvSpPr>
          <p:cNvPr id="40972" name="Text Box 12"/>
          <p:cNvSpPr txBox="1">
            <a:spLocks noChangeArrowheads="1"/>
          </p:cNvSpPr>
          <p:nvPr/>
        </p:nvSpPr>
        <p:spPr bwMode="auto">
          <a:xfrm>
            <a:off x="3733800" y="685801"/>
            <a:ext cx="1524000" cy="502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400" dirty="0">
                <a:latin typeface="Calibri" pitchFamily="34" charset="0"/>
              </a:rPr>
              <a:t>Equipotential surface at V=0</a:t>
            </a:r>
            <a:endParaRPr lang="en-US" sz="1400" dirty="0">
              <a:latin typeface="Arial" pitchFamily="34" charset="0"/>
            </a:endParaRPr>
          </a:p>
        </p:txBody>
      </p:sp>
      <p:sp>
        <p:nvSpPr>
          <p:cNvPr id="40973" name="Text Box 13"/>
          <p:cNvSpPr txBox="1">
            <a:spLocks noChangeArrowheads="1"/>
          </p:cNvSpPr>
          <p:nvPr/>
        </p:nvSpPr>
        <p:spPr bwMode="auto">
          <a:xfrm>
            <a:off x="5334000" y="3124201"/>
            <a:ext cx="364552" cy="35168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400">
                <a:latin typeface="Calibri" pitchFamily="34" charset="0"/>
              </a:rPr>
              <a:t>q</a:t>
            </a:r>
            <a:r>
              <a:rPr lang="en-US" sz="1400" baseline="-25000">
                <a:latin typeface="Calibri" pitchFamily="34" charset="0"/>
              </a:rPr>
              <a:t>1</a:t>
            </a:r>
            <a:endParaRPr lang="en-US" sz="1400">
              <a:latin typeface="Arial" pitchFamily="34" charset="0"/>
            </a:endParaRPr>
          </a:p>
        </p:txBody>
      </p:sp>
      <p:sp>
        <p:nvSpPr>
          <p:cNvPr id="40974" name="Oval 14"/>
          <p:cNvSpPr>
            <a:spLocks noChangeArrowheads="1"/>
          </p:cNvSpPr>
          <p:nvPr/>
        </p:nvSpPr>
        <p:spPr bwMode="auto">
          <a:xfrm>
            <a:off x="2946401" y="2992408"/>
            <a:ext cx="960919" cy="95729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40975" name="Text Box 15"/>
          <p:cNvSpPr txBox="1">
            <a:spLocks noChangeArrowheads="1"/>
          </p:cNvSpPr>
          <p:nvPr/>
        </p:nvSpPr>
        <p:spPr bwMode="auto">
          <a:xfrm>
            <a:off x="3048001" y="3076680"/>
            <a:ext cx="852129" cy="352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400" dirty="0">
                <a:latin typeface="Calibri" pitchFamily="34" charset="0"/>
              </a:rPr>
              <a:t>10 mm</a:t>
            </a:r>
            <a:endParaRPr lang="en-US" sz="1400" dirty="0">
              <a:latin typeface="Arial" pitchFamily="34" charset="0"/>
            </a:endParaRPr>
          </a:p>
        </p:txBody>
      </p:sp>
      <p:sp>
        <p:nvSpPr>
          <p:cNvPr id="40976" name="Line 16"/>
          <p:cNvSpPr>
            <a:spLocks noChangeShapeType="1"/>
          </p:cNvSpPr>
          <p:nvPr/>
        </p:nvSpPr>
        <p:spPr bwMode="auto">
          <a:xfrm flipH="1" flipV="1">
            <a:off x="3006435" y="3262744"/>
            <a:ext cx="378542" cy="19445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40978" name="Text Box 18"/>
          <p:cNvSpPr txBox="1">
            <a:spLocks noChangeArrowheads="1"/>
          </p:cNvSpPr>
          <p:nvPr/>
        </p:nvSpPr>
        <p:spPr bwMode="auto">
          <a:xfrm>
            <a:off x="4387461" y="3471054"/>
            <a:ext cx="1098939" cy="35168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400" dirty="0">
                <a:latin typeface="Calibri" pitchFamily="34" charset="0"/>
              </a:rPr>
              <a:t>99 mm</a:t>
            </a:r>
            <a:endParaRPr lang="en-US" sz="1400" dirty="0">
              <a:latin typeface="Arial" pitchFamily="34" charset="0"/>
            </a:endParaRPr>
          </a:p>
        </p:txBody>
      </p:sp>
      <p:sp>
        <p:nvSpPr>
          <p:cNvPr id="40981" name="Text Box 21"/>
          <p:cNvSpPr txBox="1">
            <a:spLocks noChangeArrowheads="1"/>
          </p:cNvSpPr>
          <p:nvPr/>
        </p:nvSpPr>
        <p:spPr bwMode="auto">
          <a:xfrm>
            <a:off x="3581401" y="1219201"/>
            <a:ext cx="363917" cy="389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400" dirty="0">
                <a:latin typeface="Calibri" pitchFamily="34" charset="0"/>
              </a:rPr>
              <a:t>q</a:t>
            </a:r>
            <a:r>
              <a:rPr lang="en-US" sz="1400" baseline="-25000" dirty="0">
                <a:latin typeface="Calibri" pitchFamily="34" charset="0"/>
              </a:rPr>
              <a:t>2</a:t>
            </a:r>
            <a:endParaRPr lang="en-US" sz="1400" dirty="0">
              <a:latin typeface="Arial" pitchFamily="34" charset="0"/>
            </a:endParaRPr>
          </a:p>
        </p:txBody>
      </p:sp>
      <p:sp>
        <p:nvSpPr>
          <p:cNvPr id="40984" name="Line 24"/>
          <p:cNvSpPr>
            <a:spLocks noChangeShapeType="1"/>
          </p:cNvSpPr>
          <p:nvPr/>
        </p:nvSpPr>
        <p:spPr bwMode="auto">
          <a:xfrm flipH="1" flipV="1">
            <a:off x="3747273" y="1778445"/>
            <a:ext cx="240071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arrow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40985" name="Line 25"/>
          <p:cNvSpPr>
            <a:spLocks noChangeShapeType="1"/>
          </p:cNvSpPr>
          <p:nvPr/>
        </p:nvSpPr>
        <p:spPr bwMode="auto">
          <a:xfrm>
            <a:off x="3266495" y="1778445"/>
            <a:ext cx="240706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arrow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28" name="Arc 27"/>
          <p:cNvSpPr/>
          <p:nvPr/>
        </p:nvSpPr>
        <p:spPr>
          <a:xfrm rot="2780132">
            <a:off x="3599802" y="842747"/>
            <a:ext cx="457200" cy="457200"/>
          </a:xfrm>
          <a:prstGeom prst="arc">
            <a:avLst>
              <a:gd name="adj1" fmla="val 6852057"/>
              <a:gd name="adj2" fmla="val 1258249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3048000" y="2206824"/>
            <a:ext cx="2533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ook Antiqua" pitchFamily="18" charset="0"/>
              </a:rPr>
              <a:t>(a) Two charges and no metal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971800" y="4114800"/>
            <a:ext cx="2702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ook Antiqua" pitchFamily="18" charset="0"/>
              </a:rPr>
              <a:t>(b) One charges and </a:t>
            </a:r>
          </a:p>
          <a:p>
            <a:r>
              <a:rPr lang="en-US" sz="1400" dirty="0">
                <a:latin typeface="Book Antiqua" pitchFamily="18" charset="0"/>
              </a:rPr>
              <a:t>       an uncharged metal sphere</a:t>
            </a:r>
          </a:p>
        </p:txBody>
      </p:sp>
      <p:sp>
        <p:nvSpPr>
          <p:cNvPr id="31" name="Oval 30"/>
          <p:cNvSpPr/>
          <p:nvPr/>
        </p:nvSpPr>
        <p:spPr>
          <a:xfrm>
            <a:off x="5486400" y="1544780"/>
            <a:ext cx="152400" cy="1524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685310" y="1551710"/>
            <a:ext cx="152400" cy="1524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82" name="Line 22"/>
          <p:cNvSpPr>
            <a:spLocks noChangeShapeType="1"/>
          </p:cNvSpPr>
          <p:nvPr/>
        </p:nvSpPr>
        <p:spPr bwMode="auto">
          <a:xfrm>
            <a:off x="3747273" y="1625456"/>
            <a:ext cx="184117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arrow" w="med" len="med"/>
            <a:tailEnd type="arrow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33" name="Oval 32"/>
          <p:cNvSpPr/>
          <p:nvPr/>
        </p:nvSpPr>
        <p:spPr>
          <a:xfrm>
            <a:off x="5410200" y="3415145"/>
            <a:ext cx="152400" cy="1524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80" name="Line 20"/>
          <p:cNvSpPr>
            <a:spLocks noChangeShapeType="1"/>
          </p:cNvSpPr>
          <p:nvPr/>
        </p:nvSpPr>
        <p:spPr bwMode="auto">
          <a:xfrm>
            <a:off x="3426543" y="3482480"/>
            <a:ext cx="208188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arrow" w="med" len="med"/>
            <a:tailEnd type="arrow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7312308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Text Box 3"/>
          <p:cNvSpPr txBox="1">
            <a:spLocks noChangeArrowheads="1"/>
          </p:cNvSpPr>
          <p:nvPr/>
        </p:nvSpPr>
        <p:spPr bwMode="auto">
          <a:xfrm>
            <a:off x="3733801" y="2019414"/>
            <a:ext cx="775265" cy="342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dirty="0">
                <a:latin typeface="Book Antiqua" pitchFamily="18" charset="0"/>
              </a:rPr>
              <a:t>+q</a:t>
            </a:r>
          </a:p>
        </p:txBody>
      </p:sp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7696200" y="1562214"/>
            <a:ext cx="1219200" cy="34278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dirty="0">
                <a:latin typeface="Book Antiqua" pitchFamily="18" charset="0"/>
              </a:rPr>
              <a:t>P(</a:t>
            </a:r>
            <a:r>
              <a:rPr lang="en-US" i="1" dirty="0" err="1">
                <a:latin typeface="Book Antiqua" pitchFamily="18" charset="0"/>
              </a:rPr>
              <a:t>x,y,z</a:t>
            </a:r>
            <a:r>
              <a:rPr lang="en-US" dirty="0">
                <a:latin typeface="Book Antiqua" pitchFamily="18" charset="0"/>
              </a:rPr>
              <a:t>)</a:t>
            </a:r>
          </a:p>
        </p:txBody>
      </p:sp>
      <p:sp>
        <p:nvSpPr>
          <p:cNvPr id="41989" name="Line 5"/>
          <p:cNvSpPr>
            <a:spLocks noChangeShapeType="1"/>
          </p:cNvSpPr>
          <p:nvPr/>
        </p:nvSpPr>
        <p:spPr bwMode="auto">
          <a:xfrm>
            <a:off x="3352800" y="2792335"/>
            <a:ext cx="18288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Book Antiqua" pitchFamily="18" charset="0"/>
            </a:endParaRPr>
          </a:p>
        </p:txBody>
      </p:sp>
      <p:sp>
        <p:nvSpPr>
          <p:cNvPr id="41991" name="Line 7"/>
          <p:cNvSpPr>
            <a:spLocks noChangeShapeType="1"/>
          </p:cNvSpPr>
          <p:nvPr/>
        </p:nvSpPr>
        <p:spPr bwMode="auto">
          <a:xfrm>
            <a:off x="4278109" y="2360678"/>
            <a:ext cx="0" cy="457048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Book Antiqua" pitchFamily="18" charset="0"/>
            </a:endParaRPr>
          </a:p>
        </p:txBody>
      </p:sp>
      <p:sp>
        <p:nvSpPr>
          <p:cNvPr id="41992" name="Line 8"/>
          <p:cNvSpPr>
            <a:spLocks noChangeShapeType="1"/>
          </p:cNvSpPr>
          <p:nvPr/>
        </p:nvSpPr>
        <p:spPr bwMode="auto">
          <a:xfrm>
            <a:off x="5781178" y="2792335"/>
            <a:ext cx="1828800" cy="0"/>
          </a:xfrm>
          <a:prstGeom prst="line">
            <a:avLst/>
          </a:prstGeom>
          <a:noFill/>
          <a:ln w="635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Book Antiqua" pitchFamily="18" charset="0"/>
            </a:endParaRPr>
          </a:p>
        </p:txBody>
      </p:sp>
      <p:sp>
        <p:nvSpPr>
          <p:cNvPr id="41994" name="Line 10"/>
          <p:cNvSpPr>
            <a:spLocks noChangeShapeType="1"/>
          </p:cNvSpPr>
          <p:nvPr/>
        </p:nvSpPr>
        <p:spPr bwMode="auto">
          <a:xfrm>
            <a:off x="6630286" y="2335286"/>
            <a:ext cx="0" cy="457048"/>
          </a:xfrm>
          <a:prstGeom prst="line">
            <a:avLst/>
          </a:prstGeom>
          <a:noFill/>
          <a:ln w="635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Book Antiqua" pitchFamily="18" charset="0"/>
            </a:endParaRPr>
          </a:p>
        </p:txBody>
      </p:sp>
      <p:sp>
        <p:nvSpPr>
          <p:cNvPr id="41996" name="Line 12"/>
          <p:cNvSpPr>
            <a:spLocks noChangeShapeType="1"/>
          </p:cNvSpPr>
          <p:nvPr/>
        </p:nvSpPr>
        <p:spPr bwMode="auto">
          <a:xfrm>
            <a:off x="6630286" y="2792335"/>
            <a:ext cx="0" cy="457048"/>
          </a:xfrm>
          <a:prstGeom prst="line">
            <a:avLst/>
          </a:prstGeom>
          <a:noFill/>
          <a:ln w="635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Book Antiqua" pitchFamily="18" charset="0"/>
            </a:endParaRPr>
          </a:p>
        </p:txBody>
      </p:sp>
      <p:sp>
        <p:nvSpPr>
          <p:cNvPr id="41997" name="Text Box 13"/>
          <p:cNvSpPr txBox="1">
            <a:spLocks noChangeArrowheads="1"/>
          </p:cNvSpPr>
          <p:nvPr/>
        </p:nvSpPr>
        <p:spPr bwMode="auto">
          <a:xfrm>
            <a:off x="6393875" y="2362200"/>
            <a:ext cx="342946" cy="228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dirty="0">
                <a:latin typeface="Book Antiqua" pitchFamily="18" charset="0"/>
              </a:rPr>
              <a:t>h</a:t>
            </a:r>
          </a:p>
        </p:txBody>
      </p:sp>
      <p:sp>
        <p:nvSpPr>
          <p:cNvPr id="41998" name="Text Box 14"/>
          <p:cNvSpPr txBox="1">
            <a:spLocks noChangeArrowheads="1"/>
          </p:cNvSpPr>
          <p:nvPr/>
        </p:nvSpPr>
        <p:spPr bwMode="auto">
          <a:xfrm>
            <a:off x="6404219" y="2878887"/>
            <a:ext cx="342946" cy="228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dirty="0">
                <a:latin typeface="Book Antiqua" pitchFamily="18" charset="0"/>
              </a:rPr>
              <a:t>h</a:t>
            </a:r>
          </a:p>
        </p:txBody>
      </p:sp>
      <p:sp>
        <p:nvSpPr>
          <p:cNvPr id="41999" name="Text Box 15"/>
          <p:cNvSpPr txBox="1">
            <a:spLocks noChangeArrowheads="1"/>
          </p:cNvSpPr>
          <p:nvPr/>
        </p:nvSpPr>
        <p:spPr bwMode="auto">
          <a:xfrm>
            <a:off x="3886261" y="2466688"/>
            <a:ext cx="342946" cy="228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dirty="0">
                <a:latin typeface="Book Antiqua" pitchFamily="18" charset="0"/>
              </a:rPr>
              <a:t>h</a:t>
            </a:r>
          </a:p>
        </p:txBody>
      </p:sp>
      <p:sp>
        <p:nvSpPr>
          <p:cNvPr id="42000" name="Line 16"/>
          <p:cNvSpPr>
            <a:spLocks noChangeShapeType="1"/>
          </p:cNvSpPr>
          <p:nvPr/>
        </p:nvSpPr>
        <p:spPr bwMode="auto">
          <a:xfrm flipV="1">
            <a:off x="6630286" y="1905000"/>
            <a:ext cx="1523114" cy="34649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Book Antiqua" pitchFamily="18" charset="0"/>
            </a:endParaRPr>
          </a:p>
        </p:txBody>
      </p:sp>
      <p:sp>
        <p:nvSpPr>
          <p:cNvPr id="42001" name="Line 17"/>
          <p:cNvSpPr>
            <a:spLocks noChangeShapeType="1"/>
          </p:cNvSpPr>
          <p:nvPr/>
        </p:nvSpPr>
        <p:spPr bwMode="auto">
          <a:xfrm flipV="1">
            <a:off x="6630286" y="1905000"/>
            <a:ext cx="1523114" cy="137485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Book Antiqua" pitchFamily="18" charset="0"/>
            </a:endParaRPr>
          </a:p>
        </p:txBody>
      </p:sp>
      <p:sp>
        <p:nvSpPr>
          <p:cNvPr id="42002" name="Line 18"/>
          <p:cNvSpPr>
            <a:spLocks noChangeShapeType="1"/>
          </p:cNvSpPr>
          <p:nvPr/>
        </p:nvSpPr>
        <p:spPr bwMode="auto">
          <a:xfrm flipV="1">
            <a:off x="6629890" y="1905000"/>
            <a:ext cx="1523510" cy="893708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Book Antiqua" pitchFamily="18" charset="0"/>
            </a:endParaRPr>
          </a:p>
        </p:txBody>
      </p:sp>
      <p:sp>
        <p:nvSpPr>
          <p:cNvPr id="42003" name="Text Box 19"/>
          <p:cNvSpPr txBox="1">
            <a:spLocks noChangeArrowheads="1"/>
          </p:cNvSpPr>
          <p:nvPr/>
        </p:nvSpPr>
        <p:spPr bwMode="auto">
          <a:xfrm>
            <a:off x="6137505" y="2026144"/>
            <a:ext cx="457261" cy="342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dirty="0">
                <a:latin typeface="Book Antiqua" pitchFamily="18" charset="0"/>
              </a:rPr>
              <a:t>+q</a:t>
            </a:r>
          </a:p>
        </p:txBody>
      </p:sp>
      <p:sp>
        <p:nvSpPr>
          <p:cNvPr id="42004" name="Text Box 20"/>
          <p:cNvSpPr txBox="1">
            <a:spLocks noChangeArrowheads="1"/>
          </p:cNvSpPr>
          <p:nvPr/>
        </p:nvSpPr>
        <p:spPr bwMode="auto">
          <a:xfrm>
            <a:off x="6199911" y="3135121"/>
            <a:ext cx="457261" cy="342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>
                <a:latin typeface="Book Antiqua" pitchFamily="18" charset="0"/>
              </a:rPr>
              <a:t>-q</a:t>
            </a:r>
          </a:p>
        </p:txBody>
      </p:sp>
      <p:sp>
        <p:nvSpPr>
          <p:cNvPr id="42006" name="Text Box 22"/>
          <p:cNvSpPr txBox="1">
            <a:spLocks noChangeArrowheads="1"/>
          </p:cNvSpPr>
          <p:nvPr/>
        </p:nvSpPr>
        <p:spPr bwMode="auto">
          <a:xfrm>
            <a:off x="4076624" y="3057677"/>
            <a:ext cx="571576" cy="342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dirty="0">
                <a:latin typeface="Book Antiqua" pitchFamily="18" charset="0"/>
              </a:rPr>
              <a:t>(a)</a:t>
            </a:r>
          </a:p>
        </p:txBody>
      </p:sp>
      <p:sp>
        <p:nvSpPr>
          <p:cNvPr id="42007" name="Text Box 23"/>
          <p:cNvSpPr txBox="1">
            <a:spLocks noChangeArrowheads="1"/>
          </p:cNvSpPr>
          <p:nvPr/>
        </p:nvSpPr>
        <p:spPr bwMode="auto">
          <a:xfrm>
            <a:off x="7239490" y="3048000"/>
            <a:ext cx="990111" cy="34278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dirty="0">
                <a:latin typeface="Book Antiqua" pitchFamily="18" charset="0"/>
              </a:rPr>
              <a:t>(b)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4191000" y="2179320"/>
            <a:ext cx="182880" cy="182880"/>
            <a:chOff x="3124200" y="914400"/>
            <a:chExt cx="457200" cy="457200"/>
          </a:xfrm>
        </p:grpSpPr>
        <p:sp>
          <p:nvSpPr>
            <p:cNvPr id="24" name="Oval 23"/>
            <p:cNvSpPr/>
            <p:nvPr/>
          </p:nvSpPr>
          <p:spPr>
            <a:xfrm>
              <a:off x="3124200" y="914400"/>
              <a:ext cx="457200" cy="45720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>
              <a:stCxn id="24" idx="2"/>
              <a:endCxn id="24" idx="6"/>
            </p:cNvCxnSpPr>
            <p:nvPr/>
          </p:nvCxnSpPr>
          <p:spPr>
            <a:xfrm>
              <a:off x="3124200" y="1143000"/>
              <a:ext cx="4572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4" idx="0"/>
              <a:endCxn id="24" idx="4"/>
            </p:cNvCxnSpPr>
            <p:nvPr/>
          </p:nvCxnSpPr>
          <p:spPr>
            <a:xfrm>
              <a:off x="3352800" y="914400"/>
              <a:ext cx="0" cy="4572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6553689" y="3207330"/>
            <a:ext cx="182880" cy="182880"/>
            <a:chOff x="3352800" y="685800"/>
            <a:chExt cx="182880" cy="182880"/>
          </a:xfrm>
        </p:grpSpPr>
        <p:sp>
          <p:nvSpPr>
            <p:cNvPr id="31" name="Oval 30"/>
            <p:cNvSpPr/>
            <p:nvPr/>
          </p:nvSpPr>
          <p:spPr>
            <a:xfrm>
              <a:off x="3352800" y="685800"/>
              <a:ext cx="182880" cy="18288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/>
            <p:cNvCxnSpPr>
              <a:stCxn id="31" idx="2"/>
              <a:endCxn id="31" idx="6"/>
            </p:cNvCxnSpPr>
            <p:nvPr/>
          </p:nvCxnSpPr>
          <p:spPr>
            <a:xfrm>
              <a:off x="3352800" y="777240"/>
              <a:ext cx="18288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6539834" y="2182090"/>
            <a:ext cx="182880" cy="182880"/>
            <a:chOff x="3124200" y="914400"/>
            <a:chExt cx="457200" cy="457200"/>
          </a:xfrm>
        </p:grpSpPr>
        <p:sp>
          <p:nvSpPr>
            <p:cNvPr id="36" name="Oval 35"/>
            <p:cNvSpPr/>
            <p:nvPr/>
          </p:nvSpPr>
          <p:spPr>
            <a:xfrm>
              <a:off x="3124200" y="914400"/>
              <a:ext cx="457200" cy="45720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>
              <a:stCxn id="36" idx="2"/>
              <a:endCxn id="36" idx="6"/>
            </p:cNvCxnSpPr>
            <p:nvPr/>
          </p:nvCxnSpPr>
          <p:spPr>
            <a:xfrm>
              <a:off x="3124200" y="1143000"/>
              <a:ext cx="4572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36" idx="0"/>
              <a:endCxn id="36" idx="4"/>
            </p:cNvCxnSpPr>
            <p:nvPr/>
          </p:nvCxnSpPr>
          <p:spPr>
            <a:xfrm>
              <a:off x="3352800" y="914400"/>
              <a:ext cx="0" cy="4572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/>
          <p:cNvSpPr/>
          <p:nvPr/>
        </p:nvSpPr>
        <p:spPr>
          <a:xfrm>
            <a:off x="3352800" y="2819400"/>
            <a:ext cx="1828800" cy="228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>
            <a:stCxn id="41994" idx="1"/>
          </p:cNvCxnSpPr>
          <p:nvPr/>
        </p:nvCxnSpPr>
        <p:spPr>
          <a:xfrm flipH="1" flipV="1">
            <a:off x="6629400" y="1143000"/>
            <a:ext cx="886" cy="16493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1994" idx="1"/>
          </p:cNvCxnSpPr>
          <p:nvPr/>
        </p:nvCxnSpPr>
        <p:spPr>
          <a:xfrm>
            <a:off x="6630286" y="2792334"/>
            <a:ext cx="1751714" cy="270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41994" idx="1"/>
          </p:cNvCxnSpPr>
          <p:nvPr/>
        </p:nvCxnSpPr>
        <p:spPr>
          <a:xfrm flipH="1">
            <a:off x="5715000" y="2792334"/>
            <a:ext cx="915286" cy="7890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486400" y="3440668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 Antiqua" pitchFamily="18" charset="0"/>
              </a:rPr>
              <a:t>x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458200" y="25908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 Antiqua" pitchFamily="18" charset="0"/>
              </a:rPr>
              <a:t>y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326112" y="1066800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 Antiqua" pitchFamily="18" charset="0"/>
              </a:rPr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234949255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20A1F5-88B7-4E48-A300-3A42615B7D39}"/>
              </a:ext>
            </a:extLst>
          </p:cNvPr>
          <p:cNvGrpSpPr>
            <a:grpSpLocks noChangeAspect="1"/>
          </p:cNvGrpSpPr>
          <p:nvPr/>
        </p:nvGrpSpPr>
        <p:grpSpPr>
          <a:xfrm>
            <a:off x="1905000" y="852056"/>
            <a:ext cx="8334133" cy="5549880"/>
            <a:chOff x="1905001" y="852056"/>
            <a:chExt cx="3927421" cy="2615353"/>
          </a:xfrm>
        </p:grpSpPr>
        <p:pic>
          <p:nvPicPr>
            <p:cNvPr id="4301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057401" y="852056"/>
              <a:ext cx="3635375" cy="261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3012" name="Group 4"/>
            <p:cNvGrpSpPr>
              <a:grpSpLocks/>
            </p:cNvGrpSpPr>
            <p:nvPr/>
          </p:nvGrpSpPr>
          <p:grpSpPr bwMode="auto">
            <a:xfrm>
              <a:off x="1905001" y="1066801"/>
              <a:ext cx="3927421" cy="2400608"/>
              <a:chOff x="2241" y="7044"/>
              <a:chExt cx="6184" cy="3780"/>
            </a:xfrm>
          </p:grpSpPr>
          <p:sp>
            <p:nvSpPr>
              <p:cNvPr id="43013" name="Arc 5"/>
              <p:cNvSpPr>
                <a:spLocks/>
              </p:cNvSpPr>
              <p:nvPr/>
            </p:nvSpPr>
            <p:spPr bwMode="auto">
              <a:xfrm flipH="1">
                <a:off x="4919" y="9564"/>
                <a:ext cx="538" cy="1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501"/>
                  <a:gd name="T1" fmla="*/ 0 h 21600"/>
                  <a:gd name="T2" fmla="*/ 21501 w 21501"/>
                  <a:gd name="T3" fmla="*/ 19535 h 21600"/>
                  <a:gd name="T4" fmla="*/ 0 w 21501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01" h="21600" fill="none" extrusionOk="0">
                    <a:moveTo>
                      <a:pt x="-1" y="0"/>
                    </a:moveTo>
                    <a:cubicBezTo>
                      <a:pt x="11129" y="0"/>
                      <a:pt x="20437" y="8456"/>
                      <a:pt x="21501" y="19534"/>
                    </a:cubicBezTo>
                  </a:path>
                  <a:path w="21501" h="21600" stroke="0" extrusionOk="0">
                    <a:moveTo>
                      <a:pt x="-1" y="0"/>
                    </a:moveTo>
                    <a:cubicBezTo>
                      <a:pt x="11129" y="0"/>
                      <a:pt x="20437" y="8456"/>
                      <a:pt x="21501" y="1953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 type="arrow" w="med" len="med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14" name="Arc 6"/>
              <p:cNvSpPr>
                <a:spLocks/>
              </p:cNvSpPr>
              <p:nvPr/>
            </p:nvSpPr>
            <p:spPr bwMode="auto">
              <a:xfrm>
                <a:off x="5303" y="9564"/>
                <a:ext cx="538" cy="126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501"/>
                  <a:gd name="T1" fmla="*/ 0 h 21600"/>
                  <a:gd name="T2" fmla="*/ 21501 w 21501"/>
                  <a:gd name="T3" fmla="*/ 19535 h 21600"/>
                  <a:gd name="T4" fmla="*/ 0 w 21501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01" h="21600" fill="none" extrusionOk="0">
                    <a:moveTo>
                      <a:pt x="-1" y="0"/>
                    </a:moveTo>
                    <a:cubicBezTo>
                      <a:pt x="11129" y="0"/>
                      <a:pt x="20437" y="8456"/>
                      <a:pt x="21501" y="19534"/>
                    </a:cubicBezTo>
                  </a:path>
                  <a:path w="21501" h="21600" stroke="0" extrusionOk="0">
                    <a:moveTo>
                      <a:pt x="-1" y="0"/>
                    </a:moveTo>
                    <a:cubicBezTo>
                      <a:pt x="11129" y="0"/>
                      <a:pt x="20437" y="8456"/>
                      <a:pt x="21501" y="1953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 type="arrow" w="med" len="med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15" name="Arc 7"/>
              <p:cNvSpPr>
                <a:spLocks/>
              </p:cNvSpPr>
              <p:nvPr/>
            </p:nvSpPr>
            <p:spPr bwMode="auto">
              <a:xfrm flipH="1">
                <a:off x="3681" y="9564"/>
                <a:ext cx="1620" cy="108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 type="arrow" w="med" len="med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16" name="Arc 8"/>
              <p:cNvSpPr>
                <a:spLocks/>
              </p:cNvSpPr>
              <p:nvPr/>
            </p:nvSpPr>
            <p:spPr bwMode="auto">
              <a:xfrm>
                <a:off x="5481" y="9564"/>
                <a:ext cx="1620" cy="108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 type="arrow" w="med" len="med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17" name="Line 9"/>
              <p:cNvSpPr>
                <a:spLocks noChangeShapeType="1"/>
              </p:cNvSpPr>
              <p:nvPr/>
            </p:nvSpPr>
            <p:spPr bwMode="auto">
              <a:xfrm>
                <a:off x="5379" y="9616"/>
                <a:ext cx="0" cy="108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arrow" w="med" len="med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18" name="Arc 10"/>
              <p:cNvSpPr>
                <a:spLocks/>
              </p:cNvSpPr>
              <p:nvPr/>
            </p:nvSpPr>
            <p:spPr bwMode="auto">
              <a:xfrm rot="-2225504">
                <a:off x="5375" y="8524"/>
                <a:ext cx="3050" cy="108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17426"/>
                  <a:gd name="T1" fmla="*/ 0 h 21600"/>
                  <a:gd name="T2" fmla="*/ 17426 w 17426"/>
                  <a:gd name="T3" fmla="*/ 8838 h 21600"/>
                  <a:gd name="T4" fmla="*/ 0 w 17426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426" h="21600" fill="none" extrusionOk="0">
                    <a:moveTo>
                      <a:pt x="-1" y="0"/>
                    </a:moveTo>
                    <a:cubicBezTo>
                      <a:pt x="6885" y="0"/>
                      <a:pt x="13358" y="3282"/>
                      <a:pt x="17426" y="8837"/>
                    </a:cubicBezTo>
                  </a:path>
                  <a:path w="17426" h="21600" stroke="0" extrusionOk="0">
                    <a:moveTo>
                      <a:pt x="-1" y="0"/>
                    </a:moveTo>
                    <a:cubicBezTo>
                      <a:pt x="6885" y="0"/>
                      <a:pt x="13358" y="3282"/>
                      <a:pt x="17426" y="8837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 type="arrow" w="med" len="med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19" name="Arc 11"/>
              <p:cNvSpPr>
                <a:spLocks/>
              </p:cNvSpPr>
              <p:nvPr/>
            </p:nvSpPr>
            <p:spPr bwMode="auto">
              <a:xfrm rot="2225504" flipH="1">
                <a:off x="2241" y="8484"/>
                <a:ext cx="3050" cy="108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17426"/>
                  <a:gd name="T1" fmla="*/ 0 h 21600"/>
                  <a:gd name="T2" fmla="*/ 17426 w 17426"/>
                  <a:gd name="T3" fmla="*/ 8838 h 21600"/>
                  <a:gd name="T4" fmla="*/ 0 w 17426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426" h="21600" fill="none" extrusionOk="0">
                    <a:moveTo>
                      <a:pt x="-1" y="0"/>
                    </a:moveTo>
                    <a:cubicBezTo>
                      <a:pt x="6885" y="0"/>
                      <a:pt x="13358" y="3282"/>
                      <a:pt x="17426" y="8837"/>
                    </a:cubicBezTo>
                  </a:path>
                  <a:path w="17426" h="21600" stroke="0" extrusionOk="0">
                    <a:moveTo>
                      <a:pt x="-1" y="0"/>
                    </a:moveTo>
                    <a:cubicBezTo>
                      <a:pt x="6885" y="0"/>
                      <a:pt x="13358" y="3282"/>
                      <a:pt x="17426" y="8837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 type="arrow" w="med" len="med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20" name="Line 12"/>
              <p:cNvSpPr>
                <a:spLocks noChangeShapeType="1"/>
              </p:cNvSpPr>
              <p:nvPr/>
            </p:nvSpPr>
            <p:spPr bwMode="auto">
              <a:xfrm flipV="1">
                <a:off x="5379" y="7044"/>
                <a:ext cx="0" cy="252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arrow" w="med" len="med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D71F86-1364-F140-B21C-5084B520DBD7}"/>
                  </a:ext>
                </a:extLst>
              </p:cNvPr>
              <p:cNvSpPr txBox="1"/>
              <p:nvPr/>
            </p:nvSpPr>
            <p:spPr>
              <a:xfrm>
                <a:off x="8730961" y="5529340"/>
                <a:ext cx="147059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D71F86-1364-F140-B21C-5084B520D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0961" y="5529340"/>
                <a:ext cx="1470595" cy="646331"/>
              </a:xfrm>
              <a:prstGeom prst="rect">
                <a:avLst/>
              </a:prstGeom>
              <a:blipFill>
                <a:blip r:embed="rId3"/>
                <a:stretch>
                  <a:fillRect l="-3419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309160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Oval 2"/>
          <p:cNvSpPr>
            <a:spLocks noChangeArrowheads="1"/>
          </p:cNvSpPr>
          <p:nvPr/>
        </p:nvSpPr>
        <p:spPr bwMode="auto">
          <a:xfrm>
            <a:off x="5334000" y="1676400"/>
            <a:ext cx="1143000" cy="11430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035" name="Oval 3"/>
          <p:cNvSpPr>
            <a:spLocks noChangeArrowheads="1"/>
          </p:cNvSpPr>
          <p:nvPr/>
        </p:nvSpPr>
        <p:spPr bwMode="auto">
          <a:xfrm>
            <a:off x="5448300" y="2076450"/>
            <a:ext cx="342900" cy="3429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036" name="Oval 4"/>
          <p:cNvSpPr>
            <a:spLocks noChangeArrowheads="1"/>
          </p:cNvSpPr>
          <p:nvPr/>
        </p:nvSpPr>
        <p:spPr bwMode="auto">
          <a:xfrm>
            <a:off x="5511800" y="2216150"/>
            <a:ext cx="63500" cy="635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143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92CF184-0089-BE43-9F61-728E646DB3EF}"/>
              </a:ext>
            </a:extLst>
          </p:cNvPr>
          <p:cNvCxnSpPr>
            <a:cxnSpLocks/>
          </p:cNvCxnSpPr>
          <p:nvPr/>
        </p:nvCxnSpPr>
        <p:spPr>
          <a:xfrm flipV="1">
            <a:off x="5843778" y="3762007"/>
            <a:ext cx="0" cy="246888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C968CE7-9324-CD40-A5C1-F34B536A954F}"/>
              </a:ext>
            </a:extLst>
          </p:cNvPr>
          <p:cNvCxnSpPr>
            <a:cxnSpLocks/>
          </p:cNvCxnSpPr>
          <p:nvPr/>
        </p:nvCxnSpPr>
        <p:spPr>
          <a:xfrm>
            <a:off x="1736600" y="5346121"/>
            <a:ext cx="8752765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296FD25-9F8A-4B43-A96C-EE4E51747DE8}"/>
              </a:ext>
            </a:extLst>
          </p:cNvPr>
          <p:cNvSpPr/>
          <p:nvPr/>
        </p:nvSpPr>
        <p:spPr>
          <a:xfrm>
            <a:off x="3832071" y="5267959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F070AA-2442-7C48-8C21-640DEAD002BB}"/>
              </a:ext>
            </a:extLst>
          </p:cNvPr>
          <p:cNvSpPr/>
          <p:nvPr/>
        </p:nvSpPr>
        <p:spPr>
          <a:xfrm>
            <a:off x="9387010" y="5270769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02E29E-EB41-1E40-9E8A-E8085346F008}"/>
                  </a:ext>
                </a:extLst>
              </p:cNvPr>
              <p:cNvSpPr txBox="1"/>
              <p:nvPr/>
            </p:nvSpPr>
            <p:spPr>
              <a:xfrm>
                <a:off x="2645125" y="4642974"/>
                <a:ext cx="20080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nC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02E29E-EB41-1E40-9E8A-E8085346F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125" y="4642974"/>
                <a:ext cx="2008050" cy="523220"/>
              </a:xfrm>
              <a:prstGeom prst="rect">
                <a:avLst/>
              </a:prstGeom>
              <a:blipFill>
                <a:blip r:embed="rId2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789F45-A4FF-0947-B755-C059CCC75388}"/>
                  </a:ext>
                </a:extLst>
              </p:cNvPr>
              <p:cNvSpPr txBox="1"/>
              <p:nvPr/>
            </p:nvSpPr>
            <p:spPr>
              <a:xfrm>
                <a:off x="8881233" y="4580268"/>
                <a:ext cx="17403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nC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789F45-A4FF-0947-B755-C059CCC75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1233" y="4580268"/>
                <a:ext cx="1740348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D1FB61-2BAD-C944-97F1-74D09326F1CE}"/>
                  </a:ext>
                </a:extLst>
              </p:cNvPr>
              <p:cNvSpPr txBox="1"/>
              <p:nvPr/>
            </p:nvSpPr>
            <p:spPr>
              <a:xfrm>
                <a:off x="8647067" y="5576374"/>
                <a:ext cx="14032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(0, 4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D1FB61-2BAD-C944-97F1-74D09326F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7067" y="5576374"/>
                <a:ext cx="1403205" cy="523220"/>
              </a:xfrm>
              <a:prstGeom prst="rect">
                <a:avLst/>
              </a:prstGeom>
              <a:blipFill>
                <a:blip r:embed="rId4"/>
                <a:stretch>
                  <a:fillRect l="-1802" r="-1802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003533D-6E8D-2847-AA2D-73F2A904ADFE}"/>
                  </a:ext>
                </a:extLst>
              </p:cNvPr>
              <p:cNvSpPr txBox="1"/>
              <p:nvPr/>
            </p:nvSpPr>
            <p:spPr>
              <a:xfrm>
                <a:off x="2853455" y="5419340"/>
                <a:ext cx="166154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003533D-6E8D-2847-AA2D-73F2A904A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455" y="5419340"/>
                <a:ext cx="1661545" cy="523220"/>
              </a:xfrm>
              <a:prstGeom prst="rect">
                <a:avLst/>
              </a:prstGeom>
              <a:blipFill>
                <a:blip r:embed="rId5"/>
                <a:stretch>
                  <a:fillRect l="-1515" r="-758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396711-FEBA-904F-87AE-BB156B078D34}"/>
              </a:ext>
            </a:extLst>
          </p:cNvPr>
          <p:cNvCxnSpPr>
            <a:cxnSpLocks/>
          </p:cNvCxnSpPr>
          <p:nvPr/>
        </p:nvCxnSpPr>
        <p:spPr>
          <a:xfrm flipH="1" flipV="1">
            <a:off x="4581160" y="5334866"/>
            <a:ext cx="1276345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FA9E84-8F13-EE4E-9F32-D42FC279B233}"/>
              </a:ext>
            </a:extLst>
          </p:cNvPr>
          <p:cNvCxnSpPr>
            <a:cxnSpLocks/>
          </p:cNvCxnSpPr>
          <p:nvPr/>
        </p:nvCxnSpPr>
        <p:spPr>
          <a:xfrm>
            <a:off x="5802730" y="5346121"/>
            <a:ext cx="2290425" cy="13278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D0FFCC-D34D-7F42-B30F-B1928398CD81}"/>
                  </a:ext>
                </a:extLst>
              </p:cNvPr>
              <p:cNvSpPr txBox="1"/>
              <p:nvPr/>
            </p:nvSpPr>
            <p:spPr>
              <a:xfrm>
                <a:off x="7272441" y="4744739"/>
                <a:ext cx="63042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D0FFCC-D34D-7F42-B30F-B1928398C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441" y="4744739"/>
                <a:ext cx="63042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CC6CE63-436D-1F49-8FF1-8AA9ADAD5A7D}"/>
                  </a:ext>
                </a:extLst>
              </p:cNvPr>
              <p:cNvSpPr txBox="1"/>
              <p:nvPr/>
            </p:nvSpPr>
            <p:spPr>
              <a:xfrm>
                <a:off x="4892002" y="4715374"/>
                <a:ext cx="6387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CC6CE63-436D-1F49-8FF1-8AA9ADAD5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002" y="4715374"/>
                <a:ext cx="638700" cy="523220"/>
              </a:xfrm>
              <a:prstGeom prst="rect">
                <a:avLst/>
              </a:prstGeom>
              <a:blipFill>
                <a:blip r:embed="rId7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00BE8E4-D309-7745-86C1-9109B5F587A8}"/>
                  </a:ext>
                </a:extLst>
              </p:cNvPr>
              <p:cNvSpPr txBox="1"/>
              <p:nvPr/>
            </p:nvSpPr>
            <p:spPr>
              <a:xfrm>
                <a:off x="5426713" y="5286394"/>
                <a:ext cx="5172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smtClean="0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00BE8E4-D309-7745-86C1-9109B5F58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713" y="5286394"/>
                <a:ext cx="51725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A204ED7-1237-374B-8300-A1FE75EE38A4}"/>
                  </a:ext>
                </a:extLst>
              </p:cNvPr>
              <p:cNvSpPr txBox="1"/>
              <p:nvPr/>
            </p:nvSpPr>
            <p:spPr>
              <a:xfrm>
                <a:off x="10530413" y="5084511"/>
                <a:ext cx="4680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A204ED7-1237-374B-8300-A1FE75EE3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0413" y="5084511"/>
                <a:ext cx="46807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5F9A23B-E8E9-634A-B1E0-62267D32899E}"/>
                  </a:ext>
                </a:extLst>
              </p:cNvPr>
              <p:cNvSpPr txBox="1"/>
              <p:nvPr/>
            </p:nvSpPr>
            <p:spPr>
              <a:xfrm>
                <a:off x="5284167" y="3500397"/>
                <a:ext cx="4729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5F9A23B-E8E9-634A-B1E0-62267D328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4167" y="3500397"/>
                <a:ext cx="472950" cy="523220"/>
              </a:xfrm>
              <a:prstGeom prst="rect">
                <a:avLst/>
              </a:prstGeom>
              <a:blipFill>
                <a:blip r:embed="rId10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5C01768-19EF-814F-8A18-B43AB0A5B90D}"/>
              </a:ext>
            </a:extLst>
          </p:cNvPr>
          <p:cNvCxnSpPr>
            <a:cxnSpLocks/>
          </p:cNvCxnSpPr>
          <p:nvPr/>
        </p:nvCxnSpPr>
        <p:spPr>
          <a:xfrm flipV="1">
            <a:off x="6282871" y="131021"/>
            <a:ext cx="0" cy="246888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771D506-103B-E448-AA57-E52EC56CA4A0}"/>
              </a:ext>
            </a:extLst>
          </p:cNvPr>
          <p:cNvCxnSpPr>
            <a:cxnSpLocks/>
          </p:cNvCxnSpPr>
          <p:nvPr/>
        </p:nvCxnSpPr>
        <p:spPr>
          <a:xfrm>
            <a:off x="2175693" y="1715135"/>
            <a:ext cx="8752765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64A7619-B2D9-094E-9A2B-70C0BCC36BC0}"/>
              </a:ext>
            </a:extLst>
          </p:cNvPr>
          <p:cNvSpPr/>
          <p:nvPr/>
        </p:nvSpPr>
        <p:spPr>
          <a:xfrm>
            <a:off x="4271164" y="163697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8978CB0-D30C-7542-BFE9-ED129AD9A32C}"/>
              </a:ext>
            </a:extLst>
          </p:cNvPr>
          <p:cNvSpPr/>
          <p:nvPr/>
        </p:nvSpPr>
        <p:spPr>
          <a:xfrm>
            <a:off x="9826103" y="163978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60A33BC-A8F1-F649-A6D2-6F975ABE9494}"/>
                  </a:ext>
                </a:extLst>
              </p:cNvPr>
              <p:cNvSpPr txBox="1"/>
              <p:nvPr/>
            </p:nvSpPr>
            <p:spPr>
              <a:xfrm>
                <a:off x="3084218" y="1011988"/>
                <a:ext cx="20128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nC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60A33BC-A8F1-F649-A6D2-6F975ABE9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4218" y="1011988"/>
                <a:ext cx="2012859" cy="523220"/>
              </a:xfrm>
              <a:prstGeom prst="rect">
                <a:avLst/>
              </a:prstGeom>
              <a:blipFill>
                <a:blip r:embed="rId11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DBFD0D8-2A6E-F842-8779-4C0CE62E5BC3}"/>
                  </a:ext>
                </a:extLst>
              </p:cNvPr>
              <p:cNvSpPr txBox="1"/>
              <p:nvPr/>
            </p:nvSpPr>
            <p:spPr>
              <a:xfrm>
                <a:off x="9320326" y="949282"/>
                <a:ext cx="17403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nC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DBFD0D8-2A6E-F842-8779-4C0CE62E5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0326" y="949282"/>
                <a:ext cx="1740348" cy="523220"/>
              </a:xfrm>
              <a:prstGeom prst="rect">
                <a:avLst/>
              </a:prstGeom>
              <a:blipFill>
                <a:blip r:embed="rId12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527E407-D8EB-D542-8C93-1E76D510D77A}"/>
                  </a:ext>
                </a:extLst>
              </p:cNvPr>
              <p:cNvSpPr txBox="1"/>
              <p:nvPr/>
            </p:nvSpPr>
            <p:spPr>
              <a:xfrm>
                <a:off x="9086160" y="1945388"/>
                <a:ext cx="14032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(0, 4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527E407-D8EB-D542-8C93-1E76D510D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6160" y="1945388"/>
                <a:ext cx="1403205" cy="523220"/>
              </a:xfrm>
              <a:prstGeom prst="rect">
                <a:avLst/>
              </a:prstGeom>
              <a:blipFill>
                <a:blip r:embed="rId13"/>
                <a:stretch>
                  <a:fillRect l="-893" r="-1786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26F6674-0FBE-F945-8BF4-3325091DC032}"/>
                  </a:ext>
                </a:extLst>
              </p:cNvPr>
              <p:cNvSpPr txBox="1"/>
              <p:nvPr/>
            </p:nvSpPr>
            <p:spPr>
              <a:xfrm>
                <a:off x="3292548" y="1788354"/>
                <a:ext cx="166154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26F6674-0FBE-F945-8BF4-3325091DC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548" y="1788354"/>
                <a:ext cx="1661545" cy="523220"/>
              </a:xfrm>
              <a:prstGeom prst="rect">
                <a:avLst/>
              </a:prstGeom>
              <a:blipFill>
                <a:blip r:embed="rId14"/>
                <a:stretch>
                  <a:fillRect l="-1515" r="-151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9ADB1D0-6CE0-9B4A-90C5-73C48446099F}"/>
                  </a:ext>
                </a:extLst>
              </p:cNvPr>
              <p:cNvSpPr txBox="1"/>
              <p:nvPr/>
            </p:nvSpPr>
            <p:spPr>
              <a:xfrm>
                <a:off x="5880552" y="1640660"/>
                <a:ext cx="5172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smtClean="0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9ADB1D0-6CE0-9B4A-90C5-73C484460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552" y="1640660"/>
                <a:ext cx="517257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426F0F8-6316-904C-8562-72058C2E4C8B}"/>
                  </a:ext>
                </a:extLst>
              </p:cNvPr>
              <p:cNvSpPr txBox="1"/>
              <p:nvPr/>
            </p:nvSpPr>
            <p:spPr>
              <a:xfrm>
                <a:off x="10969506" y="1453525"/>
                <a:ext cx="4680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426F0F8-6316-904C-8562-72058C2E4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06" y="1453525"/>
                <a:ext cx="468077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BD01F80-0568-924A-9A03-C946460262BA}"/>
                  </a:ext>
                </a:extLst>
              </p:cNvPr>
              <p:cNvSpPr txBox="1"/>
              <p:nvPr/>
            </p:nvSpPr>
            <p:spPr>
              <a:xfrm>
                <a:off x="5723260" y="-130589"/>
                <a:ext cx="4729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BD01F80-0568-924A-9A03-C94646026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260" y="-130589"/>
                <a:ext cx="472950" cy="523220"/>
              </a:xfrm>
              <a:prstGeom prst="rect">
                <a:avLst/>
              </a:prstGeom>
              <a:blipFill>
                <a:blip r:embed="rId17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885147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Oval 3"/>
          <p:cNvSpPr>
            <a:spLocks noChangeArrowheads="1"/>
          </p:cNvSpPr>
          <p:nvPr/>
        </p:nvSpPr>
        <p:spPr bwMode="auto">
          <a:xfrm>
            <a:off x="5459834" y="1386840"/>
            <a:ext cx="960216" cy="960120"/>
          </a:xfrm>
          <a:prstGeom prst="ellipse">
            <a:avLst/>
          </a:prstGeom>
          <a:solidFill>
            <a:srgbClr val="FFFFFF"/>
          </a:solidFill>
          <a:ln w="57150" cmpd="dbl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6008528" y="1135381"/>
            <a:ext cx="640144" cy="445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600">
                <a:latin typeface="Calibri" pitchFamily="34" charset="0"/>
              </a:rPr>
              <a:t>Q=0</a:t>
            </a:r>
            <a:endParaRPr lang="en-US" sz="1600">
              <a:latin typeface="Arial" pitchFamily="34" charset="0"/>
            </a:endParaRPr>
          </a:p>
        </p:txBody>
      </p:sp>
      <p:sp>
        <p:nvSpPr>
          <p:cNvPr id="45061" name="Line 5"/>
          <p:cNvSpPr>
            <a:spLocks noChangeShapeType="1"/>
          </p:cNvSpPr>
          <p:nvPr/>
        </p:nvSpPr>
        <p:spPr bwMode="auto">
          <a:xfrm>
            <a:off x="4739673" y="1066800"/>
            <a:ext cx="635" cy="1600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45062" name="Line 6"/>
          <p:cNvSpPr>
            <a:spLocks noChangeShapeType="1"/>
          </p:cNvSpPr>
          <p:nvPr/>
        </p:nvSpPr>
        <p:spPr bwMode="auto">
          <a:xfrm>
            <a:off x="7060194" y="1066800"/>
            <a:ext cx="635" cy="1600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45063" name="Text Box 7"/>
          <p:cNvSpPr txBox="1">
            <a:spLocks noChangeArrowheads="1"/>
          </p:cNvSpPr>
          <p:nvPr/>
        </p:nvSpPr>
        <p:spPr bwMode="auto">
          <a:xfrm>
            <a:off x="4648200" y="762000"/>
            <a:ext cx="560126" cy="32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600" dirty="0">
                <a:latin typeface="Calibri" pitchFamily="34" charset="0"/>
              </a:rPr>
              <a:t>+Q</a:t>
            </a:r>
            <a:endParaRPr lang="en-US" sz="1600" dirty="0">
              <a:latin typeface="Arial" pitchFamily="34" charset="0"/>
            </a:endParaRPr>
          </a:p>
        </p:txBody>
      </p:sp>
      <p:sp>
        <p:nvSpPr>
          <p:cNvPr id="45064" name="Text Box 8"/>
          <p:cNvSpPr txBox="1">
            <a:spLocks noChangeArrowheads="1"/>
          </p:cNvSpPr>
          <p:nvPr/>
        </p:nvSpPr>
        <p:spPr bwMode="auto">
          <a:xfrm>
            <a:off x="6934201" y="762000"/>
            <a:ext cx="548695" cy="32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600" dirty="0">
                <a:latin typeface="Calibri" pitchFamily="34" charset="0"/>
              </a:rPr>
              <a:t>-Q</a:t>
            </a:r>
            <a:endParaRPr lang="en-US" sz="1600" dirty="0">
              <a:latin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086600" y="1066800"/>
            <a:ext cx="152400" cy="1600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592780" y="1066800"/>
            <a:ext cx="152400" cy="1600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67388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2"/>
          <p:cNvSpPr txBox="1">
            <a:spLocks noChangeArrowheads="1"/>
          </p:cNvSpPr>
          <p:nvPr/>
        </p:nvSpPr>
        <p:spPr bwMode="auto">
          <a:xfrm>
            <a:off x="6248400" y="2603500"/>
            <a:ext cx="342900" cy="3429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400">
                <a:latin typeface="Calibri" pitchFamily="34" charset="0"/>
              </a:rPr>
              <a:t>q</a:t>
            </a:r>
            <a:r>
              <a:rPr lang="en-US" sz="1400" baseline="-25000">
                <a:latin typeface="Calibri" pitchFamily="34" charset="0"/>
              </a:rPr>
              <a:t>o</a:t>
            </a:r>
            <a:endParaRPr lang="en-US" sz="1400">
              <a:latin typeface="Arial" pitchFamily="34" charset="0"/>
            </a:endParaRPr>
          </a:p>
        </p:txBody>
      </p:sp>
      <p:sp>
        <p:nvSpPr>
          <p:cNvPr id="46083" name="Oval 3" descr="5%"/>
          <p:cNvSpPr>
            <a:spLocks noChangeArrowheads="1"/>
          </p:cNvSpPr>
          <p:nvPr/>
        </p:nvSpPr>
        <p:spPr bwMode="auto">
          <a:xfrm>
            <a:off x="4152900" y="1817689"/>
            <a:ext cx="1600200" cy="1570037"/>
          </a:xfrm>
          <a:prstGeom prst="ellipse">
            <a:avLst/>
          </a:prstGeom>
          <a:pattFill prst="pct5">
            <a:fgClr>
              <a:srgbClr val="000000"/>
            </a:fgClr>
            <a:bgClr>
              <a:srgbClr val="FFFFFF"/>
            </a:bgClr>
          </a:patt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46084" name="Oval 4"/>
          <p:cNvSpPr>
            <a:spLocks noChangeArrowheads="1"/>
          </p:cNvSpPr>
          <p:nvPr/>
        </p:nvSpPr>
        <p:spPr bwMode="auto">
          <a:xfrm>
            <a:off x="5113338" y="2344738"/>
            <a:ext cx="511175" cy="51276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46085" name="Oval 5"/>
          <p:cNvSpPr>
            <a:spLocks noChangeArrowheads="1"/>
          </p:cNvSpPr>
          <p:nvPr/>
        </p:nvSpPr>
        <p:spPr bwMode="auto">
          <a:xfrm>
            <a:off x="4216400" y="2306638"/>
            <a:ext cx="576262" cy="57626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46086" name="Oval 6"/>
          <p:cNvSpPr>
            <a:spLocks noChangeArrowheads="1"/>
          </p:cNvSpPr>
          <p:nvPr/>
        </p:nvSpPr>
        <p:spPr bwMode="auto">
          <a:xfrm>
            <a:off x="5353051" y="2562225"/>
            <a:ext cx="65087" cy="65088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46087" name="Oval 7"/>
          <p:cNvSpPr>
            <a:spLocks noChangeArrowheads="1"/>
          </p:cNvSpPr>
          <p:nvPr/>
        </p:nvSpPr>
        <p:spPr bwMode="auto">
          <a:xfrm>
            <a:off x="4471987" y="2566989"/>
            <a:ext cx="63500" cy="65087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46088" name="Line 8"/>
          <p:cNvSpPr>
            <a:spLocks noChangeShapeType="1"/>
          </p:cNvSpPr>
          <p:nvPr/>
        </p:nvSpPr>
        <p:spPr bwMode="auto">
          <a:xfrm>
            <a:off x="4941597" y="1833563"/>
            <a:ext cx="0" cy="155448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46089" name="Oval 9"/>
          <p:cNvSpPr>
            <a:spLocks noChangeArrowheads="1"/>
          </p:cNvSpPr>
          <p:nvPr/>
        </p:nvSpPr>
        <p:spPr bwMode="auto">
          <a:xfrm>
            <a:off x="6362700" y="2527300"/>
            <a:ext cx="114300" cy="1143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46090" name="Text Box 10" descr="5%"/>
          <p:cNvSpPr txBox="1">
            <a:spLocks noChangeArrowheads="1"/>
          </p:cNvSpPr>
          <p:nvPr/>
        </p:nvSpPr>
        <p:spPr bwMode="auto">
          <a:xfrm>
            <a:off x="5243512" y="2543175"/>
            <a:ext cx="342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400">
                <a:latin typeface="Calibri" pitchFamily="34" charset="0"/>
              </a:rPr>
              <a:t>q</a:t>
            </a:r>
            <a:r>
              <a:rPr lang="en-US" sz="1400" baseline="-25000">
                <a:latin typeface="Calibri" pitchFamily="34" charset="0"/>
              </a:rPr>
              <a:t>a</a:t>
            </a:r>
            <a:endParaRPr lang="en-US" sz="1400">
              <a:latin typeface="Arial" pitchFamily="34" charset="0"/>
            </a:endParaRPr>
          </a:p>
        </p:txBody>
      </p:sp>
      <p:sp>
        <p:nvSpPr>
          <p:cNvPr id="46091" name="Text Box 11" descr="5%"/>
          <p:cNvSpPr txBox="1">
            <a:spLocks noChangeArrowheads="1"/>
          </p:cNvSpPr>
          <p:nvPr/>
        </p:nvSpPr>
        <p:spPr bwMode="auto">
          <a:xfrm>
            <a:off x="4329112" y="2543175"/>
            <a:ext cx="342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400">
                <a:latin typeface="Calibri" pitchFamily="34" charset="0"/>
              </a:rPr>
              <a:t>q</a:t>
            </a:r>
            <a:r>
              <a:rPr lang="en-US" sz="1400" baseline="-25000">
                <a:latin typeface="Calibri" pitchFamily="34" charset="0"/>
              </a:rPr>
              <a:t>b</a:t>
            </a:r>
            <a:endParaRPr lang="en-US" sz="1400">
              <a:latin typeface="Arial" pitchFamily="34" charset="0"/>
            </a:endParaRPr>
          </a:p>
        </p:txBody>
      </p:sp>
      <p:sp>
        <p:nvSpPr>
          <p:cNvPr id="46092" name="Line 12"/>
          <p:cNvSpPr>
            <a:spLocks noChangeShapeType="1"/>
          </p:cNvSpPr>
          <p:nvPr/>
        </p:nvSpPr>
        <p:spPr bwMode="auto">
          <a:xfrm flipV="1">
            <a:off x="4170220" y="2590800"/>
            <a:ext cx="219456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76819781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4495800" y="3733800"/>
            <a:ext cx="33528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rot="-2700000">
            <a:off x="4030841" y="2556994"/>
            <a:ext cx="33528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-1380000">
            <a:off x="4397170" y="3079566"/>
            <a:ext cx="3352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6781800" y="2673925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934200" y="2590801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itchFamily="18" charset="0"/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276827002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4378035" y="3837710"/>
            <a:ext cx="2103120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22" name="Rectangle 18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47106" name="Group 2"/>
          <p:cNvGrpSpPr>
            <a:grpSpLocks/>
          </p:cNvGrpSpPr>
          <p:nvPr/>
        </p:nvGrpSpPr>
        <p:grpSpPr bwMode="auto">
          <a:xfrm>
            <a:off x="4471417" y="2400082"/>
            <a:ext cx="2190831" cy="1683082"/>
            <a:chOff x="4941" y="5270"/>
            <a:chExt cx="4030" cy="3424"/>
          </a:xfrm>
        </p:grpSpPr>
        <p:sp>
          <p:nvSpPr>
            <p:cNvPr id="47120" name="Text Box 16"/>
            <p:cNvSpPr txBox="1">
              <a:spLocks noChangeArrowheads="1"/>
            </p:cNvSpPr>
            <p:nvPr/>
          </p:nvSpPr>
          <p:spPr bwMode="auto">
            <a:xfrm>
              <a:off x="7620" y="7614"/>
              <a:ext cx="1150" cy="52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latin typeface="Book Antiqua" pitchFamily="18" charset="0"/>
                  <a:ea typeface="Times New Roman" pitchFamily="18" charset="0"/>
                  <a:cs typeface="Times New Roman" pitchFamily="18" charset="0"/>
                </a:rPr>
                <a:t>V=0</a:t>
              </a:r>
              <a:endParaRPr lang="en-US" dirty="0">
                <a:latin typeface="Book Antiqua" pitchFamily="18" charset="0"/>
              </a:endParaRPr>
            </a:p>
          </p:txBody>
        </p:sp>
        <p:sp>
          <p:nvSpPr>
            <p:cNvPr id="47119" name="Text Box 15"/>
            <p:cNvSpPr txBox="1">
              <a:spLocks noChangeArrowheads="1"/>
            </p:cNvSpPr>
            <p:nvPr/>
          </p:nvSpPr>
          <p:spPr bwMode="auto">
            <a:xfrm>
              <a:off x="5481" y="6534"/>
              <a:ext cx="540" cy="54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latin typeface="Book Antiqua" pitchFamily="18" charset="0"/>
                  <a:ea typeface="Times New Roman" pitchFamily="18" charset="0"/>
                  <a:cs typeface="Times New Roman" pitchFamily="18" charset="0"/>
                </a:rPr>
                <a:t>b</a:t>
              </a:r>
              <a:endParaRPr lang="en-US" dirty="0">
                <a:latin typeface="Book Antiqua" pitchFamily="18" charset="0"/>
              </a:endParaRPr>
            </a:p>
          </p:txBody>
        </p:sp>
        <p:sp>
          <p:nvSpPr>
            <p:cNvPr id="47118" name="Text Box 14"/>
            <p:cNvSpPr txBox="1">
              <a:spLocks noChangeArrowheads="1"/>
            </p:cNvSpPr>
            <p:nvPr/>
          </p:nvSpPr>
          <p:spPr bwMode="auto">
            <a:xfrm>
              <a:off x="6561" y="7254"/>
              <a:ext cx="540" cy="54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latin typeface="Book Antiqua" pitchFamily="18" charset="0"/>
                  <a:ea typeface="Times New Roman" pitchFamily="18" charset="0"/>
                  <a:cs typeface="Times New Roman" pitchFamily="18" charset="0"/>
                </a:rPr>
                <a:t>a</a:t>
              </a:r>
              <a:endParaRPr lang="en-US">
                <a:latin typeface="Book Antiqua" pitchFamily="18" charset="0"/>
              </a:endParaRPr>
            </a:p>
          </p:txBody>
        </p:sp>
        <p:sp>
          <p:nvSpPr>
            <p:cNvPr id="47117" name="Line 13"/>
            <p:cNvSpPr>
              <a:spLocks noChangeShapeType="1"/>
            </p:cNvSpPr>
            <p:nvPr/>
          </p:nvSpPr>
          <p:spPr bwMode="auto">
            <a:xfrm>
              <a:off x="4941" y="5270"/>
              <a:ext cx="0" cy="288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Book Antiqua" pitchFamily="18" charset="0"/>
              </a:endParaRPr>
            </a:p>
          </p:txBody>
        </p:sp>
        <p:sp>
          <p:nvSpPr>
            <p:cNvPr id="47116" name="Line 12"/>
            <p:cNvSpPr>
              <a:spLocks noChangeShapeType="1"/>
            </p:cNvSpPr>
            <p:nvPr/>
          </p:nvSpPr>
          <p:spPr bwMode="auto">
            <a:xfrm>
              <a:off x="4941" y="8154"/>
              <a:ext cx="37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Book Antiqua" pitchFamily="18" charset="0"/>
              </a:endParaRPr>
            </a:p>
          </p:txBody>
        </p:sp>
        <p:sp>
          <p:nvSpPr>
            <p:cNvPr id="47115" name="Oval 11"/>
            <p:cNvSpPr>
              <a:spLocks noChangeArrowheads="1"/>
            </p:cNvSpPr>
            <p:nvPr/>
          </p:nvSpPr>
          <p:spPr bwMode="auto">
            <a:xfrm>
              <a:off x="6603" y="6922"/>
              <a:ext cx="115" cy="115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Book Antiqua" pitchFamily="18" charset="0"/>
              </a:endParaRPr>
            </a:p>
          </p:txBody>
        </p:sp>
        <p:sp>
          <p:nvSpPr>
            <p:cNvPr id="47114" name="Line 10"/>
            <p:cNvSpPr>
              <a:spLocks noChangeShapeType="1"/>
            </p:cNvSpPr>
            <p:nvPr/>
          </p:nvSpPr>
          <p:spPr bwMode="auto">
            <a:xfrm>
              <a:off x="6645" y="7074"/>
              <a:ext cx="0" cy="10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Book Antiqua" pitchFamily="18" charset="0"/>
              </a:endParaRPr>
            </a:p>
          </p:txBody>
        </p:sp>
        <p:sp>
          <p:nvSpPr>
            <p:cNvPr id="47113" name="Line 9"/>
            <p:cNvSpPr>
              <a:spLocks noChangeShapeType="1"/>
            </p:cNvSpPr>
            <p:nvPr/>
          </p:nvSpPr>
          <p:spPr bwMode="auto">
            <a:xfrm flipH="1">
              <a:off x="4941" y="7004"/>
              <a:ext cx="16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Book Antiqua" pitchFamily="18" charset="0"/>
              </a:endParaRPr>
            </a:p>
          </p:txBody>
        </p:sp>
        <p:sp>
          <p:nvSpPr>
            <p:cNvPr id="47112" name="Line 8"/>
            <p:cNvSpPr>
              <a:spLocks noChangeShapeType="1"/>
            </p:cNvSpPr>
            <p:nvPr/>
          </p:nvSpPr>
          <p:spPr bwMode="auto">
            <a:xfrm>
              <a:off x="8541" y="8154"/>
              <a:ext cx="0" cy="3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Book Antiqua" pitchFamily="18" charset="0"/>
              </a:endParaRPr>
            </a:p>
          </p:txBody>
        </p:sp>
        <p:grpSp>
          <p:nvGrpSpPr>
            <p:cNvPr id="47107" name="Group 3"/>
            <p:cNvGrpSpPr>
              <a:grpSpLocks/>
            </p:cNvGrpSpPr>
            <p:nvPr/>
          </p:nvGrpSpPr>
          <p:grpSpPr bwMode="auto">
            <a:xfrm>
              <a:off x="8071" y="8514"/>
              <a:ext cx="900" cy="180"/>
              <a:chOff x="7641" y="5944"/>
              <a:chExt cx="1620" cy="540"/>
            </a:xfrm>
          </p:grpSpPr>
          <p:sp>
            <p:nvSpPr>
              <p:cNvPr id="47111" name="Line 7"/>
              <p:cNvSpPr>
                <a:spLocks noChangeShapeType="1"/>
              </p:cNvSpPr>
              <p:nvPr/>
            </p:nvSpPr>
            <p:spPr bwMode="auto">
              <a:xfrm>
                <a:off x="7641" y="5944"/>
                <a:ext cx="162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Book Antiqua" pitchFamily="18" charset="0"/>
                </a:endParaRPr>
              </a:p>
            </p:txBody>
          </p:sp>
          <p:sp>
            <p:nvSpPr>
              <p:cNvPr id="47110" name="Line 6"/>
              <p:cNvSpPr>
                <a:spLocks noChangeShapeType="1"/>
              </p:cNvSpPr>
              <p:nvPr/>
            </p:nvSpPr>
            <p:spPr bwMode="auto">
              <a:xfrm>
                <a:off x="8001" y="6124"/>
                <a:ext cx="108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Book Antiqua" pitchFamily="18" charset="0"/>
                </a:endParaRPr>
              </a:p>
            </p:txBody>
          </p:sp>
          <p:sp>
            <p:nvSpPr>
              <p:cNvPr id="47109" name="Line 5"/>
              <p:cNvSpPr>
                <a:spLocks noChangeShapeType="1"/>
              </p:cNvSpPr>
              <p:nvPr/>
            </p:nvSpPr>
            <p:spPr bwMode="auto">
              <a:xfrm>
                <a:off x="8249" y="6304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Book Antiqua" pitchFamily="18" charset="0"/>
                </a:endParaRPr>
              </a:p>
            </p:txBody>
          </p:sp>
          <p:sp>
            <p:nvSpPr>
              <p:cNvPr id="47108" name="Line 4"/>
              <p:cNvSpPr>
                <a:spLocks noChangeShapeType="1"/>
              </p:cNvSpPr>
              <p:nvPr/>
            </p:nvSpPr>
            <p:spPr bwMode="auto">
              <a:xfrm>
                <a:off x="8361" y="6484"/>
                <a:ext cx="36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Book Antiqua" pitchFamily="18" charset="0"/>
                </a:endParaRPr>
              </a:p>
            </p:txBody>
          </p:sp>
        </p:grpSp>
      </p:grpSp>
      <p:sp>
        <p:nvSpPr>
          <p:cNvPr id="21" name="Rectangle 20"/>
          <p:cNvSpPr/>
          <p:nvPr/>
        </p:nvSpPr>
        <p:spPr>
          <a:xfrm rot="16200000">
            <a:off x="3556459" y="3081249"/>
            <a:ext cx="1645920" cy="1828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410200" y="2971800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 Antiqua" pitchFamily="18" charset="0"/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108778309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0" name="Rectangle 20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18" name="Text Box 18"/>
          <p:cNvSpPr txBox="1">
            <a:spLocks noChangeArrowheads="1"/>
          </p:cNvSpPr>
          <p:nvPr/>
        </p:nvSpPr>
        <p:spPr bwMode="auto">
          <a:xfrm>
            <a:off x="5039868" y="3571084"/>
            <a:ext cx="445008" cy="419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Garamond" pitchFamily="18" charset="0"/>
                <a:ea typeface="Times New Roman" pitchFamily="18" charset="0"/>
                <a:cs typeface="Times New Roman" pitchFamily="18" charset="0"/>
              </a:rPr>
              <a:t>q</a:t>
            </a:r>
            <a:endParaRPr lang="en-US" sz="1400">
              <a:latin typeface="Arial" pitchFamily="34" charset="0"/>
            </a:endParaRPr>
          </a:p>
        </p:txBody>
      </p:sp>
      <p:sp>
        <p:nvSpPr>
          <p:cNvPr id="51217" name="Text Box 17"/>
          <p:cNvSpPr txBox="1">
            <a:spLocks noChangeArrowheads="1"/>
          </p:cNvSpPr>
          <p:nvPr/>
        </p:nvSpPr>
        <p:spPr bwMode="auto">
          <a:xfrm>
            <a:off x="4438650" y="3946706"/>
            <a:ext cx="459486" cy="31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Garamond" pitchFamily="18" charset="0"/>
                <a:ea typeface="Times New Roman" pitchFamily="18" charset="0"/>
                <a:cs typeface="Times New Roman" pitchFamily="18" charset="0"/>
              </a:rPr>
              <a:t>60</a:t>
            </a:r>
            <a:r>
              <a:rPr lang="en-US" sz="1400" baseline="30000">
                <a:latin typeface="Garamond" pitchFamily="18" charset="0"/>
                <a:ea typeface="Times New Roman" pitchFamily="18" charset="0"/>
                <a:cs typeface="Times New Roman" pitchFamily="18" charset="0"/>
              </a:rPr>
              <a:t>0</a:t>
            </a:r>
            <a:endParaRPr lang="en-US" sz="1400">
              <a:latin typeface="Arial" pitchFamily="34" charset="0"/>
            </a:endParaRPr>
          </a:p>
        </p:txBody>
      </p:sp>
      <p:sp>
        <p:nvSpPr>
          <p:cNvPr id="51216" name="Text Box 16"/>
          <p:cNvSpPr txBox="1">
            <a:spLocks noChangeArrowheads="1"/>
          </p:cNvSpPr>
          <p:nvPr/>
        </p:nvSpPr>
        <p:spPr bwMode="auto">
          <a:xfrm>
            <a:off x="5920740" y="3946706"/>
            <a:ext cx="587502" cy="269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Garamond" pitchFamily="18" charset="0"/>
                <a:ea typeface="Times New Roman" pitchFamily="18" charset="0"/>
                <a:cs typeface="Times New Roman" pitchFamily="18" charset="0"/>
              </a:rPr>
              <a:t>V=0</a:t>
            </a:r>
            <a:endParaRPr lang="en-US" sz="1400">
              <a:latin typeface="Arial" pitchFamily="34" charset="0"/>
            </a:endParaRPr>
          </a:p>
        </p:txBody>
      </p:sp>
      <p:sp>
        <p:nvSpPr>
          <p:cNvPr id="51215" name="Text Box 15"/>
          <p:cNvSpPr txBox="1">
            <a:spLocks noChangeArrowheads="1"/>
          </p:cNvSpPr>
          <p:nvPr/>
        </p:nvSpPr>
        <p:spPr bwMode="auto">
          <a:xfrm>
            <a:off x="4746498" y="3408092"/>
            <a:ext cx="445008" cy="31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Garamond" pitchFamily="18" charset="0"/>
                <a:ea typeface="Times New Roman" pitchFamily="18" charset="0"/>
                <a:cs typeface="Times New Roman" pitchFamily="18" charset="0"/>
              </a:rPr>
              <a:t>a</a:t>
            </a:r>
            <a:endParaRPr lang="en-US" sz="1400">
              <a:latin typeface="Arial" pitchFamily="34" charset="0"/>
            </a:endParaRPr>
          </a:p>
        </p:txBody>
      </p:sp>
      <p:sp>
        <p:nvSpPr>
          <p:cNvPr id="51214" name="Text Box 14"/>
          <p:cNvSpPr txBox="1">
            <a:spLocks noChangeArrowheads="1"/>
          </p:cNvSpPr>
          <p:nvPr/>
        </p:nvSpPr>
        <p:spPr bwMode="auto">
          <a:xfrm>
            <a:off x="5039868" y="3857060"/>
            <a:ext cx="445008" cy="31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Garamond" pitchFamily="18" charset="0"/>
                <a:ea typeface="Times New Roman" pitchFamily="18" charset="0"/>
                <a:cs typeface="Times New Roman" pitchFamily="18" charset="0"/>
              </a:rPr>
              <a:t>a</a:t>
            </a:r>
            <a:endParaRPr lang="en-US" sz="1400">
              <a:latin typeface="Arial" pitchFamily="34" charset="0"/>
            </a:endParaRPr>
          </a:p>
        </p:txBody>
      </p:sp>
      <p:sp>
        <p:nvSpPr>
          <p:cNvPr id="51213" name="Line 13"/>
          <p:cNvSpPr>
            <a:spLocks noChangeShapeType="1"/>
          </p:cNvSpPr>
          <p:nvPr/>
        </p:nvSpPr>
        <p:spPr bwMode="auto">
          <a:xfrm flipH="1">
            <a:off x="4158996" y="2600542"/>
            <a:ext cx="1076706" cy="1615841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51212" name="Line 12"/>
          <p:cNvSpPr>
            <a:spLocks noChangeShapeType="1"/>
          </p:cNvSpPr>
          <p:nvPr/>
        </p:nvSpPr>
        <p:spPr bwMode="auto">
          <a:xfrm>
            <a:off x="4158996" y="4216382"/>
            <a:ext cx="2055876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51211" name="Oval 11"/>
          <p:cNvSpPr>
            <a:spLocks noChangeArrowheads="1"/>
          </p:cNvSpPr>
          <p:nvPr/>
        </p:nvSpPr>
        <p:spPr bwMode="auto">
          <a:xfrm>
            <a:off x="5039868" y="3767414"/>
            <a:ext cx="63246" cy="57788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51210" name="Line 10"/>
          <p:cNvSpPr>
            <a:spLocks noChangeShapeType="1"/>
          </p:cNvSpPr>
          <p:nvPr/>
        </p:nvSpPr>
        <p:spPr bwMode="auto">
          <a:xfrm>
            <a:off x="6117336" y="4216383"/>
            <a:ext cx="0" cy="17929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grpSp>
        <p:nvGrpSpPr>
          <p:cNvPr id="51205" name="Group 5"/>
          <p:cNvGrpSpPr>
            <a:grpSpLocks/>
          </p:cNvGrpSpPr>
          <p:nvPr/>
        </p:nvGrpSpPr>
        <p:grpSpPr bwMode="auto">
          <a:xfrm>
            <a:off x="5861304" y="4395674"/>
            <a:ext cx="489204" cy="89645"/>
            <a:chOff x="7641" y="5944"/>
            <a:chExt cx="1620" cy="540"/>
          </a:xfrm>
        </p:grpSpPr>
        <p:sp>
          <p:nvSpPr>
            <p:cNvPr id="51209" name="Line 9"/>
            <p:cNvSpPr>
              <a:spLocks noChangeShapeType="1"/>
            </p:cNvSpPr>
            <p:nvPr/>
          </p:nvSpPr>
          <p:spPr bwMode="auto">
            <a:xfrm>
              <a:off x="7641" y="5944"/>
              <a:ext cx="16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51208" name="Line 8"/>
            <p:cNvSpPr>
              <a:spLocks noChangeShapeType="1"/>
            </p:cNvSpPr>
            <p:nvPr/>
          </p:nvSpPr>
          <p:spPr bwMode="auto">
            <a:xfrm>
              <a:off x="8001" y="6124"/>
              <a:ext cx="10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51207" name="Line 7"/>
            <p:cNvSpPr>
              <a:spLocks noChangeShapeType="1"/>
            </p:cNvSpPr>
            <p:nvPr/>
          </p:nvSpPr>
          <p:spPr bwMode="auto">
            <a:xfrm>
              <a:off x="8249" y="6304"/>
              <a:ext cx="5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51206" name="Line 6"/>
            <p:cNvSpPr>
              <a:spLocks noChangeShapeType="1"/>
            </p:cNvSpPr>
            <p:nvPr/>
          </p:nvSpPr>
          <p:spPr bwMode="auto">
            <a:xfrm>
              <a:off x="8361" y="6484"/>
              <a:ext cx="36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sp>
        <p:nvSpPr>
          <p:cNvPr id="51204" name="Line 4"/>
          <p:cNvSpPr>
            <a:spLocks noChangeShapeType="1"/>
          </p:cNvSpPr>
          <p:nvPr/>
        </p:nvSpPr>
        <p:spPr bwMode="auto">
          <a:xfrm flipH="1" flipV="1">
            <a:off x="4648962" y="3497737"/>
            <a:ext cx="390906" cy="26967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51203" name="Line 3"/>
          <p:cNvSpPr>
            <a:spLocks noChangeShapeType="1"/>
          </p:cNvSpPr>
          <p:nvPr/>
        </p:nvSpPr>
        <p:spPr bwMode="auto">
          <a:xfrm>
            <a:off x="5062728" y="3829647"/>
            <a:ext cx="0" cy="38747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51202" name="Arc 2"/>
          <p:cNvSpPr>
            <a:spLocks/>
          </p:cNvSpPr>
          <p:nvPr/>
        </p:nvSpPr>
        <p:spPr bwMode="auto">
          <a:xfrm>
            <a:off x="4310634" y="3946706"/>
            <a:ext cx="195072" cy="27634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33220"/>
              <a:gd name="T2" fmla="*/ 18208 w 21600"/>
              <a:gd name="T3" fmla="*/ 33220 h 33220"/>
              <a:gd name="T4" fmla="*/ 0 w 21600"/>
              <a:gd name="T5" fmla="*/ 21600 h 33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3322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25717"/>
                  <a:pt x="20423" y="29749"/>
                  <a:pt x="18208" y="33220"/>
                </a:cubicBezTo>
              </a:path>
              <a:path w="21600" h="3322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25717"/>
                  <a:pt x="20423" y="29749"/>
                  <a:pt x="18208" y="3322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5396580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26" name="Group 2"/>
          <p:cNvGrpSpPr>
            <a:grpSpLocks noChangeAspect="1"/>
          </p:cNvGrpSpPr>
          <p:nvPr/>
        </p:nvGrpSpPr>
        <p:grpSpPr bwMode="auto">
          <a:xfrm>
            <a:off x="4495801" y="2286000"/>
            <a:ext cx="1096963" cy="1371600"/>
            <a:chOff x="7101" y="4324"/>
            <a:chExt cx="2160" cy="2341"/>
          </a:xfrm>
        </p:grpSpPr>
        <p:sp>
          <p:nvSpPr>
            <p:cNvPr id="52227" name="Arc 3"/>
            <p:cNvSpPr>
              <a:spLocks noChangeAspect="1"/>
            </p:cNvSpPr>
            <p:nvPr/>
          </p:nvSpPr>
          <p:spPr bwMode="auto">
            <a:xfrm rot="10800000">
              <a:off x="7101" y="5565"/>
              <a:ext cx="2160" cy="1100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4 w 43200"/>
                <a:gd name="T1" fmla="*/ 21999 h 21999"/>
                <a:gd name="T2" fmla="*/ 43200 w 43200"/>
                <a:gd name="T3" fmla="*/ 21600 h 21999"/>
                <a:gd name="T4" fmla="*/ 21600 w 43200"/>
                <a:gd name="T5" fmla="*/ 21600 h 21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999" fill="none" extrusionOk="0">
                  <a:moveTo>
                    <a:pt x="3" y="21999"/>
                  </a:moveTo>
                  <a:cubicBezTo>
                    <a:pt x="1" y="21866"/>
                    <a:pt x="0" y="2173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-1"/>
                    <a:pt x="43199" y="9670"/>
                    <a:pt x="43200" y="21599"/>
                  </a:cubicBezTo>
                </a:path>
                <a:path w="43200" h="21999" stroke="0" extrusionOk="0">
                  <a:moveTo>
                    <a:pt x="3" y="21999"/>
                  </a:moveTo>
                  <a:cubicBezTo>
                    <a:pt x="1" y="21866"/>
                    <a:pt x="0" y="2173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-1"/>
                    <a:pt x="43199" y="9670"/>
                    <a:pt x="43200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28" name="Line 4"/>
            <p:cNvSpPr>
              <a:spLocks noChangeAspect="1" noChangeShapeType="1"/>
            </p:cNvSpPr>
            <p:nvPr/>
          </p:nvSpPr>
          <p:spPr bwMode="auto">
            <a:xfrm flipV="1">
              <a:off x="7101" y="4324"/>
              <a:ext cx="900" cy="12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29" name="Line 5"/>
            <p:cNvSpPr>
              <a:spLocks noChangeAspect="1" noChangeShapeType="1"/>
            </p:cNvSpPr>
            <p:nvPr/>
          </p:nvSpPr>
          <p:spPr bwMode="auto">
            <a:xfrm>
              <a:off x="8001" y="4324"/>
              <a:ext cx="1260" cy="12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266703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/>
          <p:cNvSpPr/>
          <p:nvPr/>
        </p:nvSpPr>
        <p:spPr>
          <a:xfrm>
            <a:off x="5114365" y="1461245"/>
            <a:ext cx="3017520" cy="301752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5257800" y="1600200"/>
            <a:ext cx="2743200" cy="27432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15000" y="2057400"/>
            <a:ext cx="1828800" cy="18288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943600" y="2286000"/>
            <a:ext cx="1371600" cy="1371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endCxn id="3" idx="4"/>
          </p:cNvCxnSpPr>
          <p:nvPr/>
        </p:nvCxnSpPr>
        <p:spPr>
          <a:xfrm>
            <a:off x="6629400" y="1600200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2" idx="2"/>
            <a:endCxn id="2" idx="6"/>
          </p:cNvCxnSpPr>
          <p:nvPr/>
        </p:nvCxnSpPr>
        <p:spPr>
          <a:xfrm>
            <a:off x="5257800" y="2971800"/>
            <a:ext cx="274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858000" y="2433936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itchFamily="18" charset="0"/>
              </a:rPr>
              <a:t>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67600" y="32766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itchFamily="18" charset="0"/>
              </a:rPr>
              <a:t>b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6629400" y="2325222"/>
            <a:ext cx="646578" cy="646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629400" y="2971800"/>
            <a:ext cx="1143000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12447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n 2"/>
          <p:cNvSpPr/>
          <p:nvPr/>
        </p:nvSpPr>
        <p:spPr>
          <a:xfrm rot="14989924">
            <a:off x="5978849" y="-1034983"/>
            <a:ext cx="251728" cy="3984971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/>
          <p:cNvSpPr/>
          <p:nvPr/>
        </p:nvSpPr>
        <p:spPr>
          <a:xfrm>
            <a:off x="3048000" y="1828800"/>
            <a:ext cx="5715000" cy="1066800"/>
          </a:xfrm>
          <a:prstGeom prst="parallelogram">
            <a:avLst>
              <a:gd name="adj" fmla="val 13943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6172200" y="914400"/>
            <a:ext cx="0" cy="129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172200" y="1219201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itchFamily="18" charset="0"/>
              </a:rPr>
              <a:t>h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7046260" y="2895600"/>
            <a:ext cx="0" cy="228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705600" y="3124200"/>
            <a:ext cx="685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858000" y="3200400"/>
            <a:ext cx="381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934200" y="3276600"/>
            <a:ext cx="228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974540" y="3352800"/>
            <a:ext cx="152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023845" y="3429000"/>
            <a:ext cx="76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4572000" y="4343400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3238050" y="5257800"/>
            <a:ext cx="2240280" cy="0"/>
          </a:xfrm>
          <a:prstGeom prst="line">
            <a:avLst/>
          </a:prstGeom>
          <a:ln w="127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522260" y="6096000"/>
            <a:ext cx="0" cy="228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181600" y="6324600"/>
            <a:ext cx="685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334000" y="6400800"/>
            <a:ext cx="381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410200" y="6477000"/>
            <a:ext cx="228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450540" y="6553200"/>
            <a:ext cx="152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499845" y="6629400"/>
            <a:ext cx="76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3124200" y="5181600"/>
            <a:ext cx="152400" cy="152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923836" y="4810780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Book Antiqua" pitchFamily="18" charset="0"/>
              </a:rPr>
              <a:t>a</a:t>
            </a:r>
          </a:p>
        </p:txBody>
      </p:sp>
      <p:cxnSp>
        <p:nvCxnSpPr>
          <p:cNvPr id="35" name="Straight Connector 34"/>
          <p:cNvCxnSpPr>
            <a:endCxn id="20" idx="7"/>
          </p:cNvCxnSpPr>
          <p:nvPr/>
        </p:nvCxnSpPr>
        <p:spPr>
          <a:xfrm flipV="1">
            <a:off x="5486400" y="4611222"/>
            <a:ext cx="646578" cy="646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486400" y="4567536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Book Antiqua" pitchFamily="18" charset="0"/>
              </a:rPr>
              <a:t>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971800" y="519178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itchFamily="18" charset="0"/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62162225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B0BD606-5E51-BE48-9569-7FC15655FAE4}"/>
              </a:ext>
            </a:extLst>
          </p:cNvPr>
          <p:cNvGrpSpPr/>
          <p:nvPr/>
        </p:nvGrpSpPr>
        <p:grpSpPr>
          <a:xfrm>
            <a:off x="-43881" y="464134"/>
            <a:ext cx="11387630" cy="5038747"/>
            <a:chOff x="0" y="357809"/>
            <a:chExt cx="11387630" cy="503874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FCCED582-8217-D846-943A-177E7B0D5681}"/>
                </a:ext>
              </a:extLst>
            </p:cNvPr>
            <p:cNvSpPr/>
            <p:nvPr/>
          </p:nvSpPr>
          <p:spPr>
            <a:xfrm>
              <a:off x="0" y="1608054"/>
              <a:ext cx="2743200" cy="27432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1461B20-448D-A344-AED7-DB8DC2FDB173}"/>
                </a:ext>
              </a:extLst>
            </p:cNvPr>
            <p:cNvGrpSpPr/>
            <p:nvPr/>
          </p:nvGrpSpPr>
          <p:grpSpPr>
            <a:xfrm>
              <a:off x="1234440" y="2842494"/>
              <a:ext cx="274320" cy="274320"/>
              <a:chOff x="6042991" y="2862470"/>
              <a:chExt cx="274320" cy="274320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27F79DD7-01A8-694B-9084-E964B2A48C47}"/>
                  </a:ext>
                </a:extLst>
              </p:cNvPr>
              <p:cNvSpPr/>
              <p:nvPr/>
            </p:nvSpPr>
            <p:spPr>
              <a:xfrm>
                <a:off x="6042991" y="2862470"/>
                <a:ext cx="274320" cy="27432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D9024D1D-6E11-F94E-8E85-F8F6C59F6FBB}"/>
                  </a:ext>
                </a:extLst>
              </p:cNvPr>
              <p:cNvCxnSpPr>
                <a:stCxn id="3" idx="2"/>
                <a:endCxn id="3" idx="6"/>
              </p:cNvCxnSpPr>
              <p:nvPr/>
            </p:nvCxnSpPr>
            <p:spPr>
              <a:xfrm>
                <a:off x="6042991" y="2999630"/>
                <a:ext cx="274320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62C3CE02-81B6-4A40-B569-2307D5AE34D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6056243" y="2999630"/>
                <a:ext cx="274320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50B7F74-F20F-F64F-B5B2-755278470ED7}"/>
                </a:ext>
              </a:extLst>
            </p:cNvPr>
            <p:cNvSpPr/>
            <p:nvPr/>
          </p:nvSpPr>
          <p:spPr>
            <a:xfrm>
              <a:off x="6881320" y="1033670"/>
              <a:ext cx="2743200" cy="3631095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3E3300C-8294-704B-AEC3-17DB384AC2EF}"/>
                </a:ext>
              </a:extLst>
            </p:cNvPr>
            <p:cNvGrpSpPr/>
            <p:nvPr/>
          </p:nvGrpSpPr>
          <p:grpSpPr>
            <a:xfrm>
              <a:off x="8102508" y="3341535"/>
              <a:ext cx="274320" cy="274320"/>
              <a:chOff x="6042991" y="2862470"/>
              <a:chExt cx="274320" cy="27432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9A25FBF-D919-EE4F-9A2A-AC2B49522071}"/>
                  </a:ext>
                </a:extLst>
              </p:cNvPr>
              <p:cNvSpPr/>
              <p:nvPr/>
            </p:nvSpPr>
            <p:spPr>
              <a:xfrm>
                <a:off x="6042991" y="2862470"/>
                <a:ext cx="274320" cy="27432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92422FFD-B6E1-7640-BFC1-E8E29B6255D3}"/>
                  </a:ext>
                </a:extLst>
              </p:cNvPr>
              <p:cNvCxnSpPr>
                <a:stCxn id="10" idx="2"/>
                <a:endCxn id="10" idx="6"/>
              </p:cNvCxnSpPr>
              <p:nvPr/>
            </p:nvCxnSpPr>
            <p:spPr>
              <a:xfrm>
                <a:off x="6042991" y="2999630"/>
                <a:ext cx="274320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1435ED53-C86C-0C45-A7CC-4E39600A48E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6056243" y="2999630"/>
                <a:ext cx="274320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63BBF5D-B619-6A46-9962-EE482A9B1B82}"/>
                </a:ext>
              </a:extLst>
            </p:cNvPr>
            <p:cNvCxnSpPr/>
            <p:nvPr/>
          </p:nvCxnSpPr>
          <p:spPr>
            <a:xfrm flipV="1">
              <a:off x="887894" y="3293165"/>
              <a:ext cx="89611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6A93151-8606-5945-BAB7-E6E0A78343A0}"/>
                </a:ext>
              </a:extLst>
            </p:cNvPr>
            <p:cNvGrpSpPr/>
            <p:nvPr/>
          </p:nvGrpSpPr>
          <p:grpSpPr>
            <a:xfrm>
              <a:off x="10240083" y="2333045"/>
              <a:ext cx="274320" cy="274320"/>
              <a:chOff x="6042991" y="2862470"/>
              <a:chExt cx="274320" cy="27432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418ACAF1-DD86-F743-9954-24931BC3A4CE}"/>
                  </a:ext>
                </a:extLst>
              </p:cNvPr>
              <p:cNvSpPr/>
              <p:nvPr/>
            </p:nvSpPr>
            <p:spPr>
              <a:xfrm>
                <a:off x="6042991" y="2862470"/>
                <a:ext cx="274320" cy="27432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228F43CD-78F9-234A-A4DF-7078047E5469}"/>
                  </a:ext>
                </a:extLst>
              </p:cNvPr>
              <p:cNvCxnSpPr>
                <a:stCxn id="16" idx="2"/>
                <a:endCxn id="16" idx="6"/>
              </p:cNvCxnSpPr>
              <p:nvPr/>
            </p:nvCxnSpPr>
            <p:spPr>
              <a:xfrm>
                <a:off x="6042991" y="2999630"/>
                <a:ext cx="274320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8236BD8-30BF-DA4A-AEF3-731953E164CC}"/>
                </a:ext>
              </a:extLst>
            </p:cNvPr>
            <p:cNvGrpSpPr/>
            <p:nvPr/>
          </p:nvGrpSpPr>
          <p:grpSpPr>
            <a:xfrm>
              <a:off x="10251347" y="3379965"/>
              <a:ext cx="274320" cy="274320"/>
              <a:chOff x="6042991" y="2862470"/>
              <a:chExt cx="274320" cy="274320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DFF4010-8B10-8149-91FB-B8F01097C392}"/>
                  </a:ext>
                </a:extLst>
              </p:cNvPr>
              <p:cNvSpPr/>
              <p:nvPr/>
            </p:nvSpPr>
            <p:spPr>
              <a:xfrm>
                <a:off x="6042991" y="2862470"/>
                <a:ext cx="274320" cy="27432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FDA7EC94-9A0A-144F-9EE1-E51BF1C8B57C}"/>
                  </a:ext>
                </a:extLst>
              </p:cNvPr>
              <p:cNvCxnSpPr>
                <a:stCxn id="20" idx="2"/>
                <a:endCxn id="20" idx="6"/>
              </p:cNvCxnSpPr>
              <p:nvPr/>
            </p:nvCxnSpPr>
            <p:spPr>
              <a:xfrm>
                <a:off x="6042991" y="2999630"/>
                <a:ext cx="274320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494F7AB-2597-2A44-AA20-4886FD6B1A3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6056243" y="2999630"/>
                <a:ext cx="274320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09FD570-33A7-A24D-B9F2-DBB80E61892B}"/>
                    </a:ext>
                  </a:extLst>
                </p:cNvPr>
                <p:cNvSpPr txBox="1"/>
                <p:nvPr/>
              </p:nvSpPr>
              <p:spPr>
                <a:xfrm>
                  <a:off x="10525667" y="2208595"/>
                  <a:ext cx="73898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09FD570-33A7-A24D-B9F2-DBB80E6189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5667" y="2208595"/>
                  <a:ext cx="738985" cy="523220"/>
                </a:xfrm>
                <a:prstGeom prst="rect">
                  <a:avLst/>
                </a:prstGeom>
                <a:blipFill>
                  <a:blip r:embed="rId2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4CDCB57-FD88-A443-A444-EDB4D84CC32C}"/>
                    </a:ext>
                  </a:extLst>
                </p:cNvPr>
                <p:cNvSpPr txBox="1"/>
                <p:nvPr/>
              </p:nvSpPr>
              <p:spPr>
                <a:xfrm>
                  <a:off x="10648645" y="3255515"/>
                  <a:ext cx="73898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4CDCB57-FD88-A443-A444-EDB4D84CC3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8645" y="3255515"/>
                  <a:ext cx="738985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119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DACA1E5-D56E-0241-B850-7003D712CE02}"/>
                </a:ext>
              </a:extLst>
            </p:cNvPr>
            <p:cNvCxnSpPr/>
            <p:nvPr/>
          </p:nvCxnSpPr>
          <p:spPr>
            <a:xfrm>
              <a:off x="10388507" y="2470205"/>
              <a:ext cx="13252" cy="104692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79CEED0-30D4-7447-90C3-503083025853}"/>
                    </a:ext>
                  </a:extLst>
                </p:cNvPr>
                <p:cNvSpPr txBox="1"/>
                <p:nvPr/>
              </p:nvSpPr>
              <p:spPr>
                <a:xfrm>
                  <a:off x="10282556" y="2683146"/>
                  <a:ext cx="48622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79CEED0-30D4-7447-90C3-5030830258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82556" y="2683146"/>
                  <a:ext cx="486222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E28F9AF-E6C5-204C-B764-F5A176FF15A4}"/>
                </a:ext>
              </a:extLst>
            </p:cNvPr>
            <p:cNvSpPr/>
            <p:nvPr/>
          </p:nvSpPr>
          <p:spPr>
            <a:xfrm>
              <a:off x="6064988" y="357809"/>
              <a:ext cx="4583657" cy="37106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E0D91-25B1-5045-BD13-DE508F8C9564}"/>
                </a:ext>
              </a:extLst>
            </p:cNvPr>
            <p:cNvSpPr/>
            <p:nvPr/>
          </p:nvSpPr>
          <p:spPr>
            <a:xfrm>
              <a:off x="6064987" y="5025495"/>
              <a:ext cx="4583657" cy="37106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F0F2777-16BD-1B41-97EB-6B575297DD83}"/>
                </a:ext>
              </a:extLst>
            </p:cNvPr>
            <p:cNvGrpSpPr/>
            <p:nvPr/>
          </p:nvGrpSpPr>
          <p:grpSpPr>
            <a:xfrm>
              <a:off x="10743817" y="406179"/>
              <a:ext cx="274320" cy="274320"/>
              <a:chOff x="6042991" y="2862470"/>
              <a:chExt cx="274320" cy="27432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A6B04CC6-D5E6-CF4D-82AF-06CC42B77A33}"/>
                  </a:ext>
                </a:extLst>
              </p:cNvPr>
              <p:cNvSpPr/>
              <p:nvPr/>
            </p:nvSpPr>
            <p:spPr>
              <a:xfrm>
                <a:off x="6042991" y="2862470"/>
                <a:ext cx="274320" cy="27432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CE5312E-DBF4-D54D-928C-7FA01434F9B0}"/>
                  </a:ext>
                </a:extLst>
              </p:cNvPr>
              <p:cNvCxnSpPr>
                <a:stCxn id="31" idx="2"/>
                <a:endCxn id="31" idx="6"/>
              </p:cNvCxnSpPr>
              <p:nvPr/>
            </p:nvCxnSpPr>
            <p:spPr>
              <a:xfrm>
                <a:off x="6042991" y="2999630"/>
                <a:ext cx="274320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13B2D42-39DC-9146-8D21-420DE38922C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6056243" y="2999630"/>
                <a:ext cx="274320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9EAD037-9A31-A34E-A600-9B03B745B6B7}"/>
                </a:ext>
              </a:extLst>
            </p:cNvPr>
            <p:cNvGrpSpPr/>
            <p:nvPr/>
          </p:nvGrpSpPr>
          <p:grpSpPr>
            <a:xfrm>
              <a:off x="10768778" y="5025495"/>
              <a:ext cx="274320" cy="274320"/>
              <a:chOff x="6042991" y="2862470"/>
              <a:chExt cx="274320" cy="274320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AE872607-F0BA-5D4D-B1DE-2F7514E6A461}"/>
                  </a:ext>
                </a:extLst>
              </p:cNvPr>
              <p:cNvSpPr/>
              <p:nvPr/>
            </p:nvSpPr>
            <p:spPr>
              <a:xfrm>
                <a:off x="6042991" y="2862470"/>
                <a:ext cx="274320" cy="27432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BC5862E-E850-7349-BAA8-F33AF52458B8}"/>
                  </a:ext>
                </a:extLst>
              </p:cNvPr>
              <p:cNvCxnSpPr>
                <a:stCxn id="35" idx="2"/>
                <a:endCxn id="35" idx="6"/>
              </p:cNvCxnSpPr>
              <p:nvPr/>
            </p:nvCxnSpPr>
            <p:spPr>
              <a:xfrm>
                <a:off x="6042991" y="2999630"/>
                <a:ext cx="274320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7781FF4-EE6B-6846-A8EA-8A4D9A2E3826}"/>
                    </a:ext>
                  </a:extLst>
                </p:cNvPr>
                <p:cNvSpPr txBox="1"/>
                <p:nvPr/>
              </p:nvSpPr>
              <p:spPr>
                <a:xfrm>
                  <a:off x="8113760" y="2616098"/>
                  <a:ext cx="66928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7781FF4-EE6B-6846-A8EA-8A4D9A2E38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3760" y="2616098"/>
                  <a:ext cx="669286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B38FBBA-68AD-9845-80CC-1D807D9162B8}"/>
                    </a:ext>
                  </a:extLst>
                </p:cNvPr>
                <p:cNvSpPr txBox="1"/>
                <p:nvPr/>
              </p:nvSpPr>
              <p:spPr>
                <a:xfrm>
                  <a:off x="7195164" y="1961505"/>
                  <a:ext cx="66928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B38FBBA-68AD-9845-80CC-1D807D9162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5164" y="1961505"/>
                  <a:ext cx="66928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9518DD9-4969-C941-A004-C44F3307E5B0}"/>
                    </a:ext>
                  </a:extLst>
                </p:cNvPr>
                <p:cNvSpPr txBox="1"/>
                <p:nvPr/>
              </p:nvSpPr>
              <p:spPr>
                <a:xfrm>
                  <a:off x="8358572" y="3564293"/>
                  <a:ext cx="66928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9518DD9-4969-C941-A004-C44F3307E5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8572" y="3564293"/>
                  <a:ext cx="669286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A813349-FE7F-E748-96A4-9702BDCD2853}"/>
                    </a:ext>
                  </a:extLst>
                </p:cNvPr>
                <p:cNvSpPr txBox="1"/>
                <p:nvPr/>
              </p:nvSpPr>
              <p:spPr>
                <a:xfrm>
                  <a:off x="7610562" y="3822529"/>
                  <a:ext cx="66928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A813349-FE7F-E748-96A4-9702BDCD28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0562" y="3822529"/>
                  <a:ext cx="669286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FC461CA-0F02-DB4C-9E3C-36866FD20154}"/>
                    </a:ext>
                  </a:extLst>
                </p:cNvPr>
                <p:cNvSpPr txBox="1"/>
                <p:nvPr/>
              </p:nvSpPr>
              <p:spPr>
                <a:xfrm>
                  <a:off x="7155075" y="3365508"/>
                  <a:ext cx="66928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FC461CA-0F02-DB4C-9E3C-36866FD201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5075" y="3365508"/>
                  <a:ext cx="669286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D4B9D44-2FB7-9E4E-9909-6EA9891CBC85}"/>
                    </a:ext>
                  </a:extLst>
                </p:cNvPr>
                <p:cNvSpPr txBox="1"/>
                <p:nvPr/>
              </p:nvSpPr>
              <p:spPr>
                <a:xfrm>
                  <a:off x="8834871" y="3193235"/>
                  <a:ext cx="66928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D4B9D44-2FB7-9E4E-9909-6EA9891CBC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4871" y="3193235"/>
                  <a:ext cx="669286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7292658-BACD-CF4D-AB57-5CC0A262E529}"/>
                    </a:ext>
                  </a:extLst>
                </p:cNvPr>
                <p:cNvSpPr txBox="1"/>
                <p:nvPr/>
              </p:nvSpPr>
              <p:spPr>
                <a:xfrm>
                  <a:off x="8713586" y="2079959"/>
                  <a:ext cx="66928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7292658-BACD-CF4D-AB57-5CC0A262E5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3586" y="2079959"/>
                  <a:ext cx="669286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16FBF5F8-6DCC-5C41-BF4E-6AC0D23255B0}"/>
                    </a:ext>
                  </a:extLst>
                </p:cNvPr>
                <p:cNvSpPr txBox="1"/>
                <p:nvPr/>
              </p:nvSpPr>
              <p:spPr>
                <a:xfrm>
                  <a:off x="7433222" y="1383889"/>
                  <a:ext cx="66928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16FBF5F8-6DCC-5C41-BF4E-6AC0D23255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3222" y="1383889"/>
                  <a:ext cx="669286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DC4C2DD-42EC-054D-BE73-900A9D0088A2}"/>
                    </a:ext>
                  </a:extLst>
                </p:cNvPr>
                <p:cNvSpPr txBox="1"/>
                <p:nvPr/>
              </p:nvSpPr>
              <p:spPr>
                <a:xfrm>
                  <a:off x="8018877" y="1961505"/>
                  <a:ext cx="66928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DC4C2DD-42EC-054D-BE73-900A9D0088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8877" y="1961505"/>
                  <a:ext cx="669286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3F47336-E7AE-ED4A-A62E-2645CDCE6C69}"/>
                    </a:ext>
                  </a:extLst>
                </p:cNvPr>
                <p:cNvSpPr txBox="1"/>
                <p:nvPr/>
              </p:nvSpPr>
              <p:spPr>
                <a:xfrm>
                  <a:off x="8273800" y="1333424"/>
                  <a:ext cx="66928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3F47336-E7AE-ED4A-A62E-2645CDCE6C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3800" y="1333424"/>
                  <a:ext cx="669286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918B34EE-E45C-064A-96B1-DB2B9567FE3D}"/>
                    </a:ext>
                  </a:extLst>
                </p:cNvPr>
                <p:cNvSpPr txBox="1"/>
                <p:nvPr/>
              </p:nvSpPr>
              <p:spPr>
                <a:xfrm>
                  <a:off x="7444474" y="2625857"/>
                  <a:ext cx="66928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918B34EE-E45C-064A-96B1-DB2B9567FE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4474" y="2625857"/>
                  <a:ext cx="669286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6087F3A-578B-4642-B30A-66C20B764B9F}"/>
                    </a:ext>
                  </a:extLst>
                </p:cNvPr>
                <p:cNvSpPr txBox="1"/>
                <p:nvPr/>
              </p:nvSpPr>
              <p:spPr>
                <a:xfrm>
                  <a:off x="202599" y="2541220"/>
                  <a:ext cx="66928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6087F3A-578B-4642-B30A-66C20B764B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599" y="2541220"/>
                  <a:ext cx="669286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9B59D936-1D9E-1B4A-8D6A-4A5E914004FE}"/>
                    </a:ext>
                  </a:extLst>
                </p:cNvPr>
                <p:cNvSpPr txBox="1"/>
                <p:nvPr/>
              </p:nvSpPr>
              <p:spPr>
                <a:xfrm>
                  <a:off x="1816091" y="2580883"/>
                  <a:ext cx="66928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9B59D936-1D9E-1B4A-8D6A-4A5E914004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6091" y="2580883"/>
                  <a:ext cx="669286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3AD4ABA-532E-5E4D-9CF4-19245EA8C074}"/>
                    </a:ext>
                  </a:extLst>
                </p:cNvPr>
                <p:cNvSpPr txBox="1"/>
                <p:nvPr/>
              </p:nvSpPr>
              <p:spPr>
                <a:xfrm>
                  <a:off x="1596013" y="1915053"/>
                  <a:ext cx="66928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3AD4ABA-532E-5E4D-9CF4-19245EA8C0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6013" y="1915053"/>
                  <a:ext cx="669286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D567A16-E414-3B44-978E-888ED003EFCF}"/>
                    </a:ext>
                  </a:extLst>
                </p:cNvPr>
                <p:cNvSpPr txBox="1"/>
                <p:nvPr/>
              </p:nvSpPr>
              <p:spPr>
                <a:xfrm>
                  <a:off x="542492" y="2030377"/>
                  <a:ext cx="66928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D567A16-E414-3B44-978E-888ED003EF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492" y="2030377"/>
                  <a:ext cx="669286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803391DE-1FAF-BC4D-8A2A-DC0D96EDED8A}"/>
                    </a:ext>
                  </a:extLst>
                </p:cNvPr>
                <p:cNvSpPr txBox="1"/>
                <p:nvPr/>
              </p:nvSpPr>
              <p:spPr>
                <a:xfrm>
                  <a:off x="1158055" y="2342799"/>
                  <a:ext cx="66928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803391DE-1FAF-BC4D-8A2A-DC0D96EDED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8055" y="2342799"/>
                  <a:ext cx="669286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2162FBB8-CB5B-8141-BD94-4B412244940E}"/>
                    </a:ext>
                  </a:extLst>
                </p:cNvPr>
                <p:cNvSpPr txBox="1"/>
                <p:nvPr/>
              </p:nvSpPr>
              <p:spPr>
                <a:xfrm>
                  <a:off x="1093767" y="1529899"/>
                  <a:ext cx="66928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2162FBB8-CB5B-8141-BD94-4B41224494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767" y="1529899"/>
                  <a:ext cx="669286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E6A1939-402B-8B47-8328-D65333CCE336}"/>
                    </a:ext>
                  </a:extLst>
                </p:cNvPr>
                <p:cNvSpPr txBox="1"/>
                <p:nvPr/>
              </p:nvSpPr>
              <p:spPr>
                <a:xfrm>
                  <a:off x="2044774" y="3111843"/>
                  <a:ext cx="66928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E6A1939-402B-8B47-8328-D65333CCE3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4774" y="3111843"/>
                  <a:ext cx="669286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56FB0478-7278-8F45-8E44-5B3AEA0B80D0}"/>
                    </a:ext>
                  </a:extLst>
                </p:cNvPr>
                <p:cNvSpPr txBox="1"/>
                <p:nvPr/>
              </p:nvSpPr>
              <p:spPr>
                <a:xfrm>
                  <a:off x="1742278" y="3515794"/>
                  <a:ext cx="66928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56FB0478-7278-8F45-8E44-5B3AEA0B80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2278" y="3515794"/>
                  <a:ext cx="669286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CB1C81A-A34F-E44A-8C9E-332C7F9B7A9E}"/>
                    </a:ext>
                  </a:extLst>
                </p:cNvPr>
                <p:cNvSpPr txBox="1"/>
                <p:nvPr/>
              </p:nvSpPr>
              <p:spPr>
                <a:xfrm>
                  <a:off x="1078104" y="3402488"/>
                  <a:ext cx="66928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CB1C81A-A34F-E44A-8C9E-332C7F9B7A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8104" y="3402488"/>
                  <a:ext cx="669286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BA045280-0B5F-C14F-AF1B-7D1A6A8711F2}"/>
                    </a:ext>
                  </a:extLst>
                </p:cNvPr>
                <p:cNvSpPr txBox="1"/>
                <p:nvPr/>
              </p:nvSpPr>
              <p:spPr>
                <a:xfrm>
                  <a:off x="77182" y="3239397"/>
                  <a:ext cx="66928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BA045280-0B5F-C14F-AF1B-7D1A6A8711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82" y="3239397"/>
                  <a:ext cx="669286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2890F9C1-E914-884D-A584-C6C3B8FA5AB8}"/>
                    </a:ext>
                  </a:extLst>
                </p:cNvPr>
                <p:cNvSpPr txBox="1"/>
                <p:nvPr/>
              </p:nvSpPr>
              <p:spPr>
                <a:xfrm>
                  <a:off x="640146" y="3830234"/>
                  <a:ext cx="66928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2890F9C1-E914-884D-A584-C6C3B8FA5A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146" y="3830234"/>
                  <a:ext cx="669286" cy="5232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E5CA0D58-EDFE-A44F-BF35-A4043C524F63}"/>
                    </a:ext>
                  </a:extLst>
                </p:cNvPr>
                <p:cNvSpPr txBox="1"/>
                <p:nvPr/>
              </p:nvSpPr>
              <p:spPr>
                <a:xfrm>
                  <a:off x="575858" y="3017334"/>
                  <a:ext cx="66928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E5CA0D58-EDFE-A44F-BF35-A4043C524F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858" y="3017334"/>
                  <a:ext cx="669286" cy="52322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028115C-C098-4643-A813-53E894A90811}"/>
                    </a:ext>
                  </a:extLst>
                </p:cNvPr>
                <p:cNvSpPr txBox="1"/>
                <p:nvPr/>
              </p:nvSpPr>
              <p:spPr>
                <a:xfrm>
                  <a:off x="780821" y="2699571"/>
                  <a:ext cx="66396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028115C-C098-4643-A813-53E894A908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821" y="2699571"/>
                  <a:ext cx="663964" cy="52322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3740A020-FAF2-3E42-B91A-F606F1DCECBD}"/>
                    </a:ext>
                  </a:extLst>
                </p:cNvPr>
                <p:cNvSpPr txBox="1"/>
                <p:nvPr/>
              </p:nvSpPr>
              <p:spPr>
                <a:xfrm>
                  <a:off x="7622607" y="3168715"/>
                  <a:ext cx="66396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3740A020-FAF2-3E42-B91A-F606F1DCEC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2607" y="3168715"/>
                  <a:ext cx="663964" cy="52322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E32E8160-FDB5-CF4B-994E-8E6A9508543E}"/>
                </a:ext>
              </a:extLst>
            </p:cNvPr>
            <p:cNvCxnSpPr>
              <a:cxnSpLocks/>
            </p:cNvCxnSpPr>
            <p:nvPr/>
          </p:nvCxnSpPr>
          <p:spPr>
            <a:xfrm>
              <a:off x="4082471" y="2901517"/>
              <a:ext cx="914400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523865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4E86045-7460-1F4B-9A63-68820C7CD5F2}"/>
              </a:ext>
            </a:extLst>
          </p:cNvPr>
          <p:cNvCxnSpPr>
            <a:cxnSpLocks/>
          </p:cNvCxnSpPr>
          <p:nvPr/>
        </p:nvCxnSpPr>
        <p:spPr>
          <a:xfrm flipV="1">
            <a:off x="3366052" y="1815547"/>
            <a:ext cx="0" cy="2040836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D1477FE-749F-C947-88C1-4EAB961415EF}"/>
              </a:ext>
            </a:extLst>
          </p:cNvPr>
          <p:cNvCxnSpPr/>
          <p:nvPr/>
        </p:nvCxnSpPr>
        <p:spPr>
          <a:xfrm>
            <a:off x="3326296" y="3856383"/>
            <a:ext cx="3246782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A8E63D4-7AAC-C446-8ECE-1BB17BBC37E2}"/>
              </a:ext>
            </a:extLst>
          </p:cNvPr>
          <p:cNvCxnSpPr/>
          <p:nvPr/>
        </p:nvCxnSpPr>
        <p:spPr>
          <a:xfrm flipV="1">
            <a:off x="3366052" y="2676939"/>
            <a:ext cx="2266122" cy="117944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E185A2-33AF-5149-BA7D-7330DD0D368E}"/>
                  </a:ext>
                </a:extLst>
              </p:cNvPr>
              <p:cNvSpPr txBox="1"/>
              <p:nvPr/>
            </p:nvSpPr>
            <p:spPr>
              <a:xfrm>
                <a:off x="2316981" y="1523159"/>
                <a:ext cx="10093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ind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E185A2-33AF-5149-BA7D-7330DD0D3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981" y="1523159"/>
                <a:ext cx="1009315" cy="584775"/>
              </a:xfrm>
              <a:prstGeom prst="rect">
                <a:avLst/>
              </a:prstGeom>
              <a:blipFill>
                <a:blip r:embed="rId2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BD0D5B-3779-1C4C-A7BF-115D75EE050A}"/>
                  </a:ext>
                </a:extLst>
              </p:cNvPr>
              <p:cNvSpPr txBox="1"/>
              <p:nvPr/>
            </p:nvSpPr>
            <p:spPr>
              <a:xfrm>
                <a:off x="6573078" y="3424846"/>
                <a:ext cx="1098634" cy="6227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app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BD0D5B-3779-1C4C-A7BF-115D75EE0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078" y="3424846"/>
                <a:ext cx="1098634" cy="622735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24AEB8-EE70-B149-A7D8-6BF06869A891}"/>
                  </a:ext>
                </a:extLst>
              </p:cNvPr>
              <p:cNvSpPr txBox="1"/>
              <p:nvPr/>
            </p:nvSpPr>
            <p:spPr>
              <a:xfrm>
                <a:off x="5474444" y="2524597"/>
                <a:ext cx="204838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lope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24AEB8-EE70-B149-A7D8-6BF06869A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444" y="2524597"/>
                <a:ext cx="2048381" cy="584775"/>
              </a:xfrm>
              <a:prstGeom prst="rect">
                <a:avLst/>
              </a:prstGeom>
              <a:blipFill>
                <a:blip r:embed="rId4"/>
                <a:stretch>
                  <a:fillRect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7804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92CF184-0089-BE43-9F61-728E646DB3EF}"/>
              </a:ext>
            </a:extLst>
          </p:cNvPr>
          <p:cNvCxnSpPr>
            <a:cxnSpLocks/>
          </p:cNvCxnSpPr>
          <p:nvPr/>
        </p:nvCxnSpPr>
        <p:spPr>
          <a:xfrm flipV="1">
            <a:off x="5843778" y="3762007"/>
            <a:ext cx="0" cy="246888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C968CE7-9324-CD40-A5C1-F34B536A954F}"/>
              </a:ext>
            </a:extLst>
          </p:cNvPr>
          <p:cNvCxnSpPr>
            <a:cxnSpLocks/>
          </p:cNvCxnSpPr>
          <p:nvPr/>
        </p:nvCxnSpPr>
        <p:spPr>
          <a:xfrm>
            <a:off x="1736600" y="5346121"/>
            <a:ext cx="8752765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296FD25-9F8A-4B43-A96C-EE4E51747DE8}"/>
              </a:ext>
            </a:extLst>
          </p:cNvPr>
          <p:cNvSpPr/>
          <p:nvPr/>
        </p:nvSpPr>
        <p:spPr>
          <a:xfrm>
            <a:off x="3832071" y="5267959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F070AA-2442-7C48-8C21-640DEAD002BB}"/>
              </a:ext>
            </a:extLst>
          </p:cNvPr>
          <p:cNvSpPr/>
          <p:nvPr/>
        </p:nvSpPr>
        <p:spPr>
          <a:xfrm>
            <a:off x="9387010" y="5270769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02E29E-EB41-1E40-9E8A-E8085346F008}"/>
                  </a:ext>
                </a:extLst>
              </p:cNvPr>
              <p:cNvSpPr txBox="1"/>
              <p:nvPr/>
            </p:nvSpPr>
            <p:spPr>
              <a:xfrm>
                <a:off x="2645125" y="4642974"/>
                <a:ext cx="20080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nC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02E29E-EB41-1E40-9E8A-E8085346F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125" y="4642974"/>
                <a:ext cx="2008050" cy="523220"/>
              </a:xfrm>
              <a:prstGeom prst="rect">
                <a:avLst/>
              </a:prstGeom>
              <a:blipFill>
                <a:blip r:embed="rId2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789F45-A4FF-0947-B755-C059CCC75388}"/>
                  </a:ext>
                </a:extLst>
              </p:cNvPr>
              <p:cNvSpPr txBox="1"/>
              <p:nvPr/>
            </p:nvSpPr>
            <p:spPr>
              <a:xfrm>
                <a:off x="8881233" y="4580268"/>
                <a:ext cx="17403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nC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789F45-A4FF-0947-B755-C059CCC75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1233" y="4580268"/>
                <a:ext cx="1740348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D1FB61-2BAD-C944-97F1-74D09326F1CE}"/>
                  </a:ext>
                </a:extLst>
              </p:cNvPr>
              <p:cNvSpPr txBox="1"/>
              <p:nvPr/>
            </p:nvSpPr>
            <p:spPr>
              <a:xfrm>
                <a:off x="8868287" y="5396446"/>
                <a:ext cx="14032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(0, 4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D1FB61-2BAD-C944-97F1-74D09326F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8287" y="5396446"/>
                <a:ext cx="1403205" cy="523220"/>
              </a:xfrm>
              <a:prstGeom prst="rect">
                <a:avLst/>
              </a:prstGeom>
              <a:blipFill>
                <a:blip r:embed="rId4"/>
                <a:stretch>
                  <a:fillRect l="-893" r="-89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003533D-6E8D-2847-AA2D-73F2A904ADFE}"/>
                  </a:ext>
                </a:extLst>
              </p:cNvPr>
              <p:cNvSpPr txBox="1"/>
              <p:nvPr/>
            </p:nvSpPr>
            <p:spPr>
              <a:xfrm>
                <a:off x="2853455" y="5419340"/>
                <a:ext cx="166154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003533D-6E8D-2847-AA2D-73F2A904A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455" y="5419340"/>
                <a:ext cx="1661545" cy="523220"/>
              </a:xfrm>
              <a:prstGeom prst="rect">
                <a:avLst/>
              </a:prstGeom>
              <a:blipFill>
                <a:blip r:embed="rId5"/>
                <a:stretch>
                  <a:fillRect l="-1515" r="-758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396711-FEBA-904F-87AE-BB156B078D34}"/>
              </a:ext>
            </a:extLst>
          </p:cNvPr>
          <p:cNvCxnSpPr>
            <a:cxnSpLocks/>
          </p:cNvCxnSpPr>
          <p:nvPr/>
        </p:nvCxnSpPr>
        <p:spPr>
          <a:xfrm flipH="1" flipV="1">
            <a:off x="5780949" y="4642974"/>
            <a:ext cx="3618416" cy="658661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FA9E84-8F13-EE4E-9F32-D42FC279B233}"/>
              </a:ext>
            </a:extLst>
          </p:cNvPr>
          <p:cNvCxnSpPr>
            <a:cxnSpLocks/>
          </p:cNvCxnSpPr>
          <p:nvPr/>
        </p:nvCxnSpPr>
        <p:spPr>
          <a:xfrm flipV="1">
            <a:off x="4000318" y="4636358"/>
            <a:ext cx="1880234" cy="668645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D0FFCC-D34D-7F42-B30F-B1928398CD81}"/>
                  </a:ext>
                </a:extLst>
              </p:cNvPr>
              <p:cNvSpPr txBox="1"/>
              <p:nvPr/>
            </p:nvSpPr>
            <p:spPr>
              <a:xfrm>
                <a:off x="7592833" y="3904008"/>
                <a:ext cx="63042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D0FFCC-D34D-7F42-B30F-B1928398C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833" y="3904008"/>
                <a:ext cx="63042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CC6CE63-436D-1F49-8FF1-8AA9ADAD5A7D}"/>
                  </a:ext>
                </a:extLst>
              </p:cNvPr>
              <p:cNvSpPr txBox="1"/>
              <p:nvPr/>
            </p:nvSpPr>
            <p:spPr>
              <a:xfrm>
                <a:off x="4747208" y="3891207"/>
                <a:ext cx="6387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CC6CE63-436D-1F49-8FF1-8AA9ADAD5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208" y="3891207"/>
                <a:ext cx="63870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00BE8E4-D309-7745-86C1-9109B5F587A8}"/>
                  </a:ext>
                </a:extLst>
              </p:cNvPr>
              <p:cNvSpPr txBox="1"/>
              <p:nvPr/>
            </p:nvSpPr>
            <p:spPr>
              <a:xfrm>
                <a:off x="5426713" y="5286394"/>
                <a:ext cx="5172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smtClean="0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00BE8E4-D309-7745-86C1-9109B5F58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713" y="5286394"/>
                <a:ext cx="51725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A204ED7-1237-374B-8300-A1FE75EE38A4}"/>
                  </a:ext>
                </a:extLst>
              </p:cNvPr>
              <p:cNvSpPr txBox="1"/>
              <p:nvPr/>
            </p:nvSpPr>
            <p:spPr>
              <a:xfrm>
                <a:off x="10530413" y="5084511"/>
                <a:ext cx="4680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A204ED7-1237-374B-8300-A1FE75EE3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0413" y="5084511"/>
                <a:ext cx="46807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5F9A23B-E8E9-634A-B1E0-62267D32899E}"/>
                  </a:ext>
                </a:extLst>
              </p:cNvPr>
              <p:cNvSpPr txBox="1"/>
              <p:nvPr/>
            </p:nvSpPr>
            <p:spPr>
              <a:xfrm>
                <a:off x="5284167" y="3500397"/>
                <a:ext cx="4729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5F9A23B-E8E9-634A-B1E0-62267D328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4167" y="3500397"/>
                <a:ext cx="472950" cy="523220"/>
              </a:xfrm>
              <a:prstGeom prst="rect">
                <a:avLst/>
              </a:prstGeom>
              <a:blipFill>
                <a:blip r:embed="rId10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5C01768-19EF-814F-8A18-B43AB0A5B90D}"/>
              </a:ext>
            </a:extLst>
          </p:cNvPr>
          <p:cNvCxnSpPr>
            <a:cxnSpLocks/>
          </p:cNvCxnSpPr>
          <p:nvPr/>
        </p:nvCxnSpPr>
        <p:spPr>
          <a:xfrm flipV="1">
            <a:off x="6282871" y="131021"/>
            <a:ext cx="0" cy="246888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771D506-103B-E448-AA57-E52EC56CA4A0}"/>
              </a:ext>
            </a:extLst>
          </p:cNvPr>
          <p:cNvCxnSpPr>
            <a:cxnSpLocks/>
          </p:cNvCxnSpPr>
          <p:nvPr/>
        </p:nvCxnSpPr>
        <p:spPr>
          <a:xfrm>
            <a:off x="2175693" y="1715135"/>
            <a:ext cx="8752765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64A7619-B2D9-094E-9A2B-70C0BCC36BC0}"/>
              </a:ext>
            </a:extLst>
          </p:cNvPr>
          <p:cNvSpPr/>
          <p:nvPr/>
        </p:nvSpPr>
        <p:spPr>
          <a:xfrm>
            <a:off x="4271164" y="163697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8978CB0-D30C-7542-BFE9-ED129AD9A32C}"/>
              </a:ext>
            </a:extLst>
          </p:cNvPr>
          <p:cNvSpPr/>
          <p:nvPr/>
        </p:nvSpPr>
        <p:spPr>
          <a:xfrm>
            <a:off x="9826103" y="163978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60A33BC-A8F1-F649-A6D2-6F975ABE9494}"/>
                  </a:ext>
                </a:extLst>
              </p:cNvPr>
              <p:cNvSpPr txBox="1"/>
              <p:nvPr/>
            </p:nvSpPr>
            <p:spPr>
              <a:xfrm>
                <a:off x="3084218" y="1011988"/>
                <a:ext cx="20128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nC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60A33BC-A8F1-F649-A6D2-6F975ABE9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4218" y="1011988"/>
                <a:ext cx="2012859" cy="523220"/>
              </a:xfrm>
              <a:prstGeom prst="rect">
                <a:avLst/>
              </a:prstGeom>
              <a:blipFill>
                <a:blip r:embed="rId11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DBFD0D8-2A6E-F842-8779-4C0CE62E5BC3}"/>
                  </a:ext>
                </a:extLst>
              </p:cNvPr>
              <p:cNvSpPr txBox="1"/>
              <p:nvPr/>
            </p:nvSpPr>
            <p:spPr>
              <a:xfrm>
                <a:off x="9320326" y="949282"/>
                <a:ext cx="17403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nC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DBFD0D8-2A6E-F842-8779-4C0CE62E5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0326" y="949282"/>
                <a:ext cx="1740348" cy="523220"/>
              </a:xfrm>
              <a:prstGeom prst="rect">
                <a:avLst/>
              </a:prstGeom>
              <a:blipFill>
                <a:blip r:embed="rId12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527E407-D8EB-D542-8C93-1E76D510D77A}"/>
                  </a:ext>
                </a:extLst>
              </p:cNvPr>
              <p:cNvSpPr txBox="1"/>
              <p:nvPr/>
            </p:nvSpPr>
            <p:spPr>
              <a:xfrm>
                <a:off x="9206740" y="1740980"/>
                <a:ext cx="14032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(0, 4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527E407-D8EB-D542-8C93-1E76D510D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6740" y="1740980"/>
                <a:ext cx="1403205" cy="523220"/>
              </a:xfrm>
              <a:prstGeom prst="rect">
                <a:avLst/>
              </a:prstGeom>
              <a:blipFill>
                <a:blip r:embed="rId13"/>
                <a:stretch>
                  <a:fillRect l="-1802" r="-180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26F6674-0FBE-F945-8BF4-3325091DC032}"/>
                  </a:ext>
                </a:extLst>
              </p:cNvPr>
              <p:cNvSpPr txBox="1"/>
              <p:nvPr/>
            </p:nvSpPr>
            <p:spPr>
              <a:xfrm>
                <a:off x="3292548" y="1788354"/>
                <a:ext cx="166154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26F6674-0FBE-F945-8BF4-3325091DC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548" y="1788354"/>
                <a:ext cx="1661545" cy="523220"/>
              </a:xfrm>
              <a:prstGeom prst="rect">
                <a:avLst/>
              </a:prstGeom>
              <a:blipFill>
                <a:blip r:embed="rId14"/>
                <a:stretch>
                  <a:fillRect l="-1515" r="-151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9ADB1D0-6CE0-9B4A-90C5-73C48446099F}"/>
                  </a:ext>
                </a:extLst>
              </p:cNvPr>
              <p:cNvSpPr txBox="1"/>
              <p:nvPr/>
            </p:nvSpPr>
            <p:spPr>
              <a:xfrm>
                <a:off x="5880552" y="1640660"/>
                <a:ext cx="5172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smtClean="0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9ADB1D0-6CE0-9B4A-90C5-73C484460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552" y="1640660"/>
                <a:ext cx="517257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426F0F8-6316-904C-8562-72058C2E4C8B}"/>
                  </a:ext>
                </a:extLst>
              </p:cNvPr>
              <p:cNvSpPr txBox="1"/>
              <p:nvPr/>
            </p:nvSpPr>
            <p:spPr>
              <a:xfrm>
                <a:off x="10969506" y="1453525"/>
                <a:ext cx="4680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426F0F8-6316-904C-8562-72058C2E4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06" y="1453525"/>
                <a:ext cx="468077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BD01F80-0568-924A-9A03-C946460262BA}"/>
                  </a:ext>
                </a:extLst>
              </p:cNvPr>
              <p:cNvSpPr txBox="1"/>
              <p:nvPr/>
            </p:nvSpPr>
            <p:spPr>
              <a:xfrm>
                <a:off x="5723260" y="-130589"/>
                <a:ext cx="4729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BD01F80-0568-924A-9A03-C94646026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260" y="-130589"/>
                <a:ext cx="472950" cy="523220"/>
              </a:xfrm>
              <a:prstGeom prst="rect">
                <a:avLst/>
              </a:prstGeom>
              <a:blipFill>
                <a:blip r:embed="rId17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07F2A09-83AE-824C-B357-83AA49BF3BE8}"/>
              </a:ext>
            </a:extLst>
          </p:cNvPr>
          <p:cNvCxnSpPr/>
          <p:nvPr/>
        </p:nvCxnSpPr>
        <p:spPr>
          <a:xfrm>
            <a:off x="6181462" y="1011988"/>
            <a:ext cx="20159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DC38203-2DA7-2C4E-B4AC-5A92864E23B2}"/>
                  </a:ext>
                </a:extLst>
              </p:cNvPr>
              <p:cNvSpPr txBox="1"/>
              <p:nvPr/>
            </p:nvSpPr>
            <p:spPr>
              <a:xfrm>
                <a:off x="6268899" y="887188"/>
                <a:ext cx="4980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DC38203-2DA7-2C4E-B4AC-5A92864E2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899" y="887188"/>
                <a:ext cx="498020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F637CF-2BC9-FF48-8B34-FBB86231406B}"/>
              </a:ext>
            </a:extLst>
          </p:cNvPr>
          <p:cNvCxnSpPr/>
          <p:nvPr/>
        </p:nvCxnSpPr>
        <p:spPr>
          <a:xfrm>
            <a:off x="5749062" y="4650600"/>
            <a:ext cx="20159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047D6A6-B24D-284D-9EB4-8DA86740BB48}"/>
                  </a:ext>
                </a:extLst>
              </p:cNvPr>
              <p:cNvSpPr txBox="1"/>
              <p:nvPr/>
            </p:nvSpPr>
            <p:spPr>
              <a:xfrm>
                <a:off x="5836499" y="4525800"/>
                <a:ext cx="4980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047D6A6-B24D-284D-9EB4-8DA86740B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6499" y="4525800"/>
                <a:ext cx="498020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A4FD7AD-241B-8142-9CCA-47FAB729ECDB}"/>
              </a:ext>
            </a:extLst>
          </p:cNvPr>
          <p:cNvCxnSpPr>
            <a:cxnSpLocks/>
          </p:cNvCxnSpPr>
          <p:nvPr/>
        </p:nvCxnSpPr>
        <p:spPr>
          <a:xfrm flipV="1">
            <a:off x="5864468" y="3960592"/>
            <a:ext cx="1880234" cy="668645"/>
          </a:xfrm>
          <a:prstGeom prst="straightConnector1">
            <a:avLst/>
          </a:prstGeom>
          <a:ln w="38100">
            <a:solidFill>
              <a:srgbClr val="C0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58A48AE-0779-CD46-B280-A65DED581F7B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795778" y="4442274"/>
            <a:ext cx="1004669" cy="182880"/>
          </a:xfrm>
          <a:prstGeom prst="straightConnector1">
            <a:avLst/>
          </a:prstGeom>
          <a:ln w="38100">
            <a:solidFill>
              <a:srgbClr val="C000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56E807C-04E1-744C-AE26-AB2FC1E12969}"/>
                  </a:ext>
                </a:extLst>
              </p:cNvPr>
              <p:cNvSpPr txBox="1"/>
              <p:nvPr/>
            </p:nvSpPr>
            <p:spPr>
              <a:xfrm>
                <a:off x="6085509" y="4492796"/>
                <a:ext cx="13340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(0,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56E807C-04E1-744C-AE26-AB2FC1E12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5509" y="4492796"/>
                <a:ext cx="1334019" cy="523220"/>
              </a:xfrm>
              <a:prstGeom prst="rect">
                <a:avLst/>
              </a:prstGeom>
              <a:blipFill>
                <a:blip r:embed="rId20"/>
                <a:stretch>
                  <a:fillRect l="-1887" r="-1887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D52F073-00BE-C04B-9C1D-DF1255C74D56}"/>
                  </a:ext>
                </a:extLst>
              </p:cNvPr>
              <p:cNvSpPr txBox="1"/>
              <p:nvPr/>
            </p:nvSpPr>
            <p:spPr>
              <a:xfrm>
                <a:off x="6517909" y="873451"/>
                <a:ext cx="13340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(0,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D52F073-00BE-C04B-9C1D-DF1255C74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909" y="873451"/>
                <a:ext cx="1334019" cy="523220"/>
              </a:xfrm>
              <a:prstGeom prst="rect">
                <a:avLst/>
              </a:prstGeom>
              <a:blipFill>
                <a:blip r:embed="rId20"/>
                <a:stretch>
                  <a:fillRect l="-1887" r="-1887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17211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9347748-7AFC-3C40-9C8E-2C051B78885E}"/>
              </a:ext>
            </a:extLst>
          </p:cNvPr>
          <p:cNvGrpSpPr/>
          <p:nvPr/>
        </p:nvGrpSpPr>
        <p:grpSpPr>
          <a:xfrm>
            <a:off x="1310636" y="1963428"/>
            <a:ext cx="274320" cy="274320"/>
            <a:chOff x="6042991" y="2862470"/>
            <a:chExt cx="274320" cy="27432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38ED040-9AF2-FF4F-ACA0-886AC2A57FB4}"/>
                </a:ext>
              </a:extLst>
            </p:cNvPr>
            <p:cNvSpPr/>
            <p:nvPr/>
          </p:nvSpPr>
          <p:spPr>
            <a:xfrm>
              <a:off x="6042991" y="2862470"/>
              <a:ext cx="274320" cy="27432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21C3268-BF6D-A343-A454-D2F21929F752}"/>
                </a:ext>
              </a:extLst>
            </p:cNvPr>
            <p:cNvCxnSpPr>
              <a:stCxn id="3" idx="2"/>
              <a:endCxn id="3" idx="6"/>
            </p:cNvCxnSpPr>
            <p:nvPr/>
          </p:nvCxnSpPr>
          <p:spPr>
            <a:xfrm>
              <a:off x="6042991" y="2999630"/>
              <a:ext cx="27432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5BE13A8-F1A5-CD4F-BB3A-389BB1A64957}"/>
              </a:ext>
            </a:extLst>
          </p:cNvPr>
          <p:cNvGrpSpPr/>
          <p:nvPr/>
        </p:nvGrpSpPr>
        <p:grpSpPr>
          <a:xfrm>
            <a:off x="1317263" y="766638"/>
            <a:ext cx="274320" cy="274320"/>
            <a:chOff x="6042991" y="2862470"/>
            <a:chExt cx="274320" cy="27432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A5927AD-8D8C-1246-99D1-CB9110C2D1CB}"/>
                </a:ext>
              </a:extLst>
            </p:cNvPr>
            <p:cNvSpPr/>
            <p:nvPr/>
          </p:nvSpPr>
          <p:spPr>
            <a:xfrm>
              <a:off x="6042991" y="2862470"/>
              <a:ext cx="274320" cy="27432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5B5207F-799A-BF44-97D0-269BCFDD0592}"/>
                </a:ext>
              </a:extLst>
            </p:cNvPr>
            <p:cNvCxnSpPr>
              <a:stCxn id="6" idx="2"/>
              <a:endCxn id="6" idx="6"/>
            </p:cNvCxnSpPr>
            <p:nvPr/>
          </p:nvCxnSpPr>
          <p:spPr>
            <a:xfrm>
              <a:off x="6042991" y="2999630"/>
              <a:ext cx="27432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3CD8101-FA95-2F49-A866-272148A3D59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036365" y="2999630"/>
              <a:ext cx="27432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9C11AC-F85A-0847-9AA5-A0F0222886C4}"/>
                  </a:ext>
                </a:extLst>
              </p:cNvPr>
              <p:cNvSpPr txBox="1"/>
              <p:nvPr/>
            </p:nvSpPr>
            <p:spPr>
              <a:xfrm>
                <a:off x="1540563" y="1838978"/>
                <a:ext cx="7389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9C11AC-F85A-0847-9AA5-A0F022288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563" y="1838978"/>
                <a:ext cx="738985" cy="523220"/>
              </a:xfrm>
              <a:prstGeom prst="rect">
                <a:avLst/>
              </a:prstGeom>
              <a:blipFill>
                <a:blip r:embed="rId2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F186FE-B4AB-7D46-8537-69DE7874BEDE}"/>
                  </a:ext>
                </a:extLst>
              </p:cNvPr>
              <p:cNvSpPr txBox="1"/>
              <p:nvPr/>
            </p:nvSpPr>
            <p:spPr>
              <a:xfrm>
                <a:off x="1674805" y="642188"/>
                <a:ext cx="7389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F186FE-B4AB-7D46-8537-69DE7874B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805" y="642188"/>
                <a:ext cx="738985" cy="523220"/>
              </a:xfrm>
              <a:prstGeom prst="rect">
                <a:avLst/>
              </a:prstGeom>
              <a:blipFill>
                <a:blip r:embed="rId3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4FF79F7-6F7F-B942-98DA-11E48A74455C}"/>
              </a:ext>
            </a:extLst>
          </p:cNvPr>
          <p:cNvCxnSpPr>
            <a:cxnSpLocks/>
          </p:cNvCxnSpPr>
          <p:nvPr/>
        </p:nvCxnSpPr>
        <p:spPr>
          <a:xfrm flipV="1">
            <a:off x="1441691" y="1040958"/>
            <a:ext cx="0" cy="100584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CECCF1-48B0-B342-9EC9-2BB9B545F926}"/>
                  </a:ext>
                </a:extLst>
              </p:cNvPr>
              <p:cNvSpPr txBox="1"/>
              <p:nvPr/>
            </p:nvSpPr>
            <p:spPr>
              <a:xfrm>
                <a:off x="1398770" y="1261968"/>
                <a:ext cx="48622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CECCF1-48B0-B342-9EC9-2BB9B545F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770" y="1261968"/>
                <a:ext cx="48622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DEA63FF6-83CE-DD40-B986-E9A9B6FF7111}"/>
              </a:ext>
            </a:extLst>
          </p:cNvPr>
          <p:cNvGrpSpPr>
            <a:grpSpLocks noChangeAspect="1"/>
          </p:cNvGrpSpPr>
          <p:nvPr/>
        </p:nvGrpSpPr>
        <p:grpSpPr>
          <a:xfrm rot="1912322">
            <a:off x="5394900" y="4541055"/>
            <a:ext cx="182881" cy="182880"/>
            <a:chOff x="6042991" y="2862470"/>
            <a:chExt cx="274320" cy="27432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2F2FECE-CA3A-B045-BA63-6F7268091555}"/>
                </a:ext>
              </a:extLst>
            </p:cNvPr>
            <p:cNvSpPr/>
            <p:nvPr/>
          </p:nvSpPr>
          <p:spPr>
            <a:xfrm>
              <a:off x="6042991" y="2862470"/>
              <a:ext cx="274320" cy="27432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2B8F12B-E9D7-5F46-BF97-1C6C6F137224}"/>
                </a:ext>
              </a:extLst>
            </p:cNvPr>
            <p:cNvCxnSpPr>
              <a:stCxn id="15" idx="2"/>
              <a:endCxn id="15" idx="6"/>
            </p:cNvCxnSpPr>
            <p:nvPr/>
          </p:nvCxnSpPr>
          <p:spPr>
            <a:xfrm>
              <a:off x="6042991" y="2999630"/>
              <a:ext cx="27432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C15FA35-47F9-1344-B049-D01E8F0BB35B}"/>
              </a:ext>
            </a:extLst>
          </p:cNvPr>
          <p:cNvGrpSpPr>
            <a:grpSpLocks noChangeAspect="1"/>
          </p:cNvGrpSpPr>
          <p:nvPr/>
        </p:nvGrpSpPr>
        <p:grpSpPr>
          <a:xfrm rot="1912322">
            <a:off x="6521181" y="2760170"/>
            <a:ext cx="182880" cy="182880"/>
            <a:chOff x="6042991" y="2862470"/>
            <a:chExt cx="274320" cy="27432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6E0AF21-C571-574E-A069-4271966B78D1}"/>
                </a:ext>
              </a:extLst>
            </p:cNvPr>
            <p:cNvSpPr/>
            <p:nvPr/>
          </p:nvSpPr>
          <p:spPr>
            <a:xfrm>
              <a:off x="6042991" y="2862470"/>
              <a:ext cx="274320" cy="27432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D4949C3-B358-EE49-99EF-8E76355102BA}"/>
                </a:ext>
              </a:extLst>
            </p:cNvPr>
            <p:cNvCxnSpPr>
              <a:stCxn id="18" idx="2"/>
              <a:endCxn id="18" idx="6"/>
            </p:cNvCxnSpPr>
            <p:nvPr/>
          </p:nvCxnSpPr>
          <p:spPr>
            <a:xfrm>
              <a:off x="6042991" y="2999630"/>
              <a:ext cx="27432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C61793-8608-5046-A85F-C562BA60396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036365" y="2999630"/>
              <a:ext cx="27432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3FC4BA6-7C6D-5643-9EA5-379585D604A3}"/>
              </a:ext>
            </a:extLst>
          </p:cNvPr>
          <p:cNvCxnSpPr>
            <a:cxnSpLocks/>
          </p:cNvCxnSpPr>
          <p:nvPr/>
        </p:nvCxnSpPr>
        <p:spPr>
          <a:xfrm rot="1912322" flipV="1">
            <a:off x="6036575" y="2797132"/>
            <a:ext cx="0" cy="1938124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17AA01E-A5A2-8A40-8E8A-73D222267E75}"/>
                  </a:ext>
                </a:extLst>
              </p:cNvPr>
              <p:cNvSpPr txBox="1"/>
              <p:nvPr/>
            </p:nvSpPr>
            <p:spPr>
              <a:xfrm rot="21297084">
                <a:off x="9814589" y="3504049"/>
                <a:ext cx="907858" cy="1008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17AA01E-A5A2-8A40-8E8A-73D222267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97084">
                <a:off x="9814589" y="3504049"/>
                <a:ext cx="907858" cy="1008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E585CC5-C6A8-A849-B677-B7F371BC7E31}"/>
              </a:ext>
            </a:extLst>
          </p:cNvPr>
          <p:cNvCxnSpPr/>
          <p:nvPr/>
        </p:nvCxnSpPr>
        <p:spPr>
          <a:xfrm flipV="1">
            <a:off x="4929809" y="1858618"/>
            <a:ext cx="0" cy="3717235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C671DBD-A6AF-044C-A570-1A2CBE628C4B}"/>
              </a:ext>
            </a:extLst>
          </p:cNvPr>
          <p:cNvCxnSpPr/>
          <p:nvPr/>
        </p:nvCxnSpPr>
        <p:spPr>
          <a:xfrm flipV="1">
            <a:off x="5874425" y="1858618"/>
            <a:ext cx="0" cy="3717235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77F4AE0-9796-104D-B35A-031BD70FD981}"/>
              </a:ext>
            </a:extLst>
          </p:cNvPr>
          <p:cNvCxnSpPr/>
          <p:nvPr/>
        </p:nvCxnSpPr>
        <p:spPr>
          <a:xfrm flipV="1">
            <a:off x="6941225" y="1785188"/>
            <a:ext cx="0" cy="3717235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C110424-C244-8942-8FEF-90A60869FD0D}"/>
                  </a:ext>
                </a:extLst>
              </p:cNvPr>
              <p:cNvSpPr txBox="1"/>
              <p:nvPr/>
            </p:nvSpPr>
            <p:spPr>
              <a:xfrm rot="21298941">
                <a:off x="5242288" y="1881320"/>
                <a:ext cx="55015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C110424-C244-8942-8FEF-90A60869F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98941">
                <a:off x="5242288" y="1881320"/>
                <a:ext cx="55015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3">
            <a:extLst>
              <a:ext uri="{FF2B5EF4-FFF2-40B4-BE49-F238E27FC236}">
                <a16:creationId xmlns:a16="http://schemas.microsoft.com/office/drawing/2014/main" id="{2A674640-1041-6441-9C5A-C29ED3CC2D37}"/>
              </a:ext>
            </a:extLst>
          </p:cNvPr>
          <p:cNvSpPr/>
          <p:nvPr/>
        </p:nvSpPr>
        <p:spPr>
          <a:xfrm>
            <a:off x="5482785" y="3379304"/>
            <a:ext cx="620584" cy="337931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EAFC2C-EB21-6B48-8214-89A455F6F8ED}"/>
                  </a:ext>
                </a:extLst>
              </p:cNvPr>
              <p:cNvSpPr txBox="1"/>
              <p:nvPr/>
            </p:nvSpPr>
            <p:spPr>
              <a:xfrm>
                <a:off x="5710839" y="2970106"/>
                <a:ext cx="746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EAFC2C-EB21-6B48-8214-89A455F6F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839" y="2970106"/>
                <a:ext cx="746037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2FE8B5A2-938F-344A-AE07-CE03F9288B18}"/>
              </a:ext>
            </a:extLst>
          </p:cNvPr>
          <p:cNvGrpSpPr>
            <a:grpSpLocks noChangeAspect="1"/>
          </p:cNvGrpSpPr>
          <p:nvPr/>
        </p:nvGrpSpPr>
        <p:grpSpPr>
          <a:xfrm rot="1912322">
            <a:off x="8784469" y="4515368"/>
            <a:ext cx="182881" cy="182880"/>
            <a:chOff x="6042991" y="2862470"/>
            <a:chExt cx="274320" cy="27432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547E7E4-4295-BF44-8050-B343FBC28EF1}"/>
                </a:ext>
              </a:extLst>
            </p:cNvPr>
            <p:cNvSpPr/>
            <p:nvPr/>
          </p:nvSpPr>
          <p:spPr>
            <a:xfrm>
              <a:off x="6042991" y="2862470"/>
              <a:ext cx="274320" cy="27432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2DBB175-601F-4A4E-9218-BC44D6ED7793}"/>
                </a:ext>
              </a:extLst>
            </p:cNvPr>
            <p:cNvCxnSpPr>
              <a:stCxn id="37" idx="2"/>
              <a:endCxn id="37" idx="6"/>
            </p:cNvCxnSpPr>
            <p:nvPr/>
          </p:nvCxnSpPr>
          <p:spPr>
            <a:xfrm>
              <a:off x="6042991" y="2999630"/>
              <a:ext cx="27432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9295F7B-FFA6-D449-B55B-9AE916D0F9A9}"/>
              </a:ext>
            </a:extLst>
          </p:cNvPr>
          <p:cNvGrpSpPr>
            <a:grpSpLocks noChangeAspect="1"/>
          </p:cNvGrpSpPr>
          <p:nvPr/>
        </p:nvGrpSpPr>
        <p:grpSpPr>
          <a:xfrm rot="1912322">
            <a:off x="9910750" y="2734483"/>
            <a:ext cx="182880" cy="182880"/>
            <a:chOff x="6042991" y="2862470"/>
            <a:chExt cx="274320" cy="27432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EAD3AB7-71FE-C149-A24D-11DCC45FC2D5}"/>
                </a:ext>
              </a:extLst>
            </p:cNvPr>
            <p:cNvSpPr/>
            <p:nvPr/>
          </p:nvSpPr>
          <p:spPr>
            <a:xfrm>
              <a:off x="6042991" y="2862470"/>
              <a:ext cx="274320" cy="27432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DA1327D-03B0-C849-B811-E5B75C0719D1}"/>
                </a:ext>
              </a:extLst>
            </p:cNvPr>
            <p:cNvCxnSpPr>
              <a:stCxn id="40" idx="2"/>
              <a:endCxn id="40" idx="6"/>
            </p:cNvCxnSpPr>
            <p:nvPr/>
          </p:nvCxnSpPr>
          <p:spPr>
            <a:xfrm>
              <a:off x="6042991" y="2999630"/>
              <a:ext cx="27432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9421732-DCBA-8F46-8778-6BD2E0635F8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036365" y="2999630"/>
              <a:ext cx="27432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5FE09D1-6800-D04A-9DE8-36C495A62977}"/>
              </a:ext>
            </a:extLst>
          </p:cNvPr>
          <p:cNvCxnSpPr>
            <a:cxnSpLocks/>
          </p:cNvCxnSpPr>
          <p:nvPr/>
        </p:nvCxnSpPr>
        <p:spPr>
          <a:xfrm rot="1912322" flipV="1">
            <a:off x="9426144" y="2771445"/>
            <a:ext cx="0" cy="1938124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ABE2004-79CE-A341-A241-0234E241DA63}"/>
              </a:ext>
            </a:extLst>
          </p:cNvPr>
          <p:cNvCxnSpPr>
            <a:cxnSpLocks/>
          </p:cNvCxnSpPr>
          <p:nvPr/>
        </p:nvCxnSpPr>
        <p:spPr>
          <a:xfrm flipV="1">
            <a:off x="8872354" y="2100588"/>
            <a:ext cx="0" cy="256032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D0FAE59-24F2-6F42-B56E-EEAB40CAE78D}"/>
                  </a:ext>
                </a:extLst>
              </p:cNvPr>
              <p:cNvSpPr txBox="1"/>
              <p:nvPr/>
            </p:nvSpPr>
            <p:spPr>
              <a:xfrm rot="21298941">
                <a:off x="8331340" y="2260685"/>
                <a:ext cx="55015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D0FAE59-24F2-6F42-B56E-EEAB40CAE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98941">
                <a:off x="8331340" y="2260685"/>
                <a:ext cx="550151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c 45">
            <a:extLst>
              <a:ext uri="{FF2B5EF4-FFF2-40B4-BE49-F238E27FC236}">
                <a16:creationId xmlns:a16="http://schemas.microsoft.com/office/drawing/2014/main" id="{CE267F67-A53D-9547-8AE9-22F8AC8308E4}"/>
              </a:ext>
            </a:extLst>
          </p:cNvPr>
          <p:cNvSpPr/>
          <p:nvPr/>
        </p:nvSpPr>
        <p:spPr>
          <a:xfrm>
            <a:off x="8517201" y="3970885"/>
            <a:ext cx="620584" cy="337931"/>
          </a:xfrm>
          <a:prstGeom prst="arc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EFBB23A-9781-A345-8BCA-DF0AD213278C}"/>
                  </a:ext>
                </a:extLst>
              </p:cNvPr>
              <p:cNvSpPr txBox="1"/>
              <p:nvPr/>
            </p:nvSpPr>
            <p:spPr>
              <a:xfrm>
                <a:off x="8764766" y="3364438"/>
                <a:ext cx="74603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EFBB23A-9781-A345-8BCA-DF0AD2132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4766" y="3364438"/>
                <a:ext cx="746037" cy="584775"/>
              </a:xfrm>
              <a:prstGeom prst="rect">
                <a:avLst/>
              </a:prstGeom>
              <a:blipFill>
                <a:blip r:embed="rId9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C4E2458-22C4-4F48-93A8-A4D94457270A}"/>
              </a:ext>
            </a:extLst>
          </p:cNvPr>
          <p:cNvCxnSpPr>
            <a:cxnSpLocks/>
          </p:cNvCxnSpPr>
          <p:nvPr/>
        </p:nvCxnSpPr>
        <p:spPr>
          <a:xfrm flipV="1">
            <a:off x="8887834" y="3462378"/>
            <a:ext cx="1416447" cy="11399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2440A2C-9D5F-8547-BD92-D29FBCD687B3}"/>
              </a:ext>
            </a:extLst>
          </p:cNvPr>
          <p:cNvGrpSpPr>
            <a:grpSpLocks noChangeAspect="1"/>
          </p:cNvGrpSpPr>
          <p:nvPr/>
        </p:nvGrpSpPr>
        <p:grpSpPr>
          <a:xfrm rot="1912322">
            <a:off x="10263887" y="3318139"/>
            <a:ext cx="182880" cy="182880"/>
            <a:chOff x="6042991" y="2862470"/>
            <a:chExt cx="274320" cy="27432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CE5CDB2-1025-0243-821C-C3B5A0167C1A}"/>
                </a:ext>
              </a:extLst>
            </p:cNvPr>
            <p:cNvSpPr/>
            <p:nvPr/>
          </p:nvSpPr>
          <p:spPr>
            <a:xfrm>
              <a:off x="6042991" y="2862470"/>
              <a:ext cx="274320" cy="27432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1A369DA-7FD0-BF46-97AF-05BC9DB83D00}"/>
                </a:ext>
              </a:extLst>
            </p:cNvPr>
            <p:cNvCxnSpPr>
              <a:stCxn id="76" idx="2"/>
              <a:endCxn id="76" idx="6"/>
            </p:cNvCxnSpPr>
            <p:nvPr/>
          </p:nvCxnSpPr>
          <p:spPr>
            <a:xfrm>
              <a:off x="6042991" y="2999630"/>
              <a:ext cx="27432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DB81E87-DB02-F048-B28F-F69991C62C6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036365" y="2999630"/>
              <a:ext cx="27432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Arc 78">
            <a:extLst>
              <a:ext uri="{FF2B5EF4-FFF2-40B4-BE49-F238E27FC236}">
                <a16:creationId xmlns:a16="http://schemas.microsoft.com/office/drawing/2014/main" id="{B05A1D8E-87CD-E441-9C68-8CF7A9565E14}"/>
              </a:ext>
            </a:extLst>
          </p:cNvPr>
          <p:cNvSpPr/>
          <p:nvPr/>
        </p:nvSpPr>
        <p:spPr>
          <a:xfrm>
            <a:off x="8008025" y="3309308"/>
            <a:ext cx="1868228" cy="1331810"/>
          </a:xfrm>
          <a:prstGeom prst="arc">
            <a:avLst>
              <a:gd name="adj1" fmla="val 15803183"/>
              <a:gd name="adj2" fmla="val 21084628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CD7EF3E-7563-104C-B5C4-66C5205B93A8}"/>
                  </a:ext>
                </a:extLst>
              </p:cNvPr>
              <p:cNvSpPr txBox="1"/>
              <p:nvPr/>
            </p:nvSpPr>
            <p:spPr>
              <a:xfrm>
                <a:off x="9055936" y="2801071"/>
                <a:ext cx="74603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CD7EF3E-7563-104C-B5C4-66C5205B9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936" y="2801071"/>
                <a:ext cx="746037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9BFCB56-248F-C349-9A59-D860DB8B4EEA}"/>
                  </a:ext>
                </a:extLst>
              </p:cNvPr>
              <p:cNvSpPr txBox="1"/>
              <p:nvPr/>
            </p:nvSpPr>
            <p:spPr>
              <a:xfrm rot="21297084">
                <a:off x="9606040" y="2839528"/>
                <a:ext cx="907858" cy="1008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9BFCB56-248F-C349-9A59-D860DB8B4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97084">
                <a:off x="9606040" y="2839528"/>
                <a:ext cx="907858" cy="10081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297322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E77BCB84-6A94-DF46-8660-2A8ECD8D996A}"/>
              </a:ext>
            </a:extLst>
          </p:cNvPr>
          <p:cNvGrpSpPr/>
          <p:nvPr/>
        </p:nvGrpSpPr>
        <p:grpSpPr>
          <a:xfrm>
            <a:off x="3568841" y="-1619385"/>
            <a:ext cx="2011416" cy="8010186"/>
            <a:chOff x="3568841" y="-1619385"/>
            <a:chExt cx="2011416" cy="801018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0A44FAA-F870-654F-BDAF-58287E5F91C1}"/>
                </a:ext>
              </a:extLst>
            </p:cNvPr>
            <p:cNvGrpSpPr>
              <a:grpSpLocks noChangeAspect="1"/>
            </p:cNvGrpSpPr>
            <p:nvPr/>
          </p:nvGrpSpPr>
          <p:grpSpPr>
            <a:xfrm rot="1912322">
              <a:off x="4033932" y="1136482"/>
              <a:ext cx="182881" cy="182880"/>
              <a:chOff x="6042991" y="2862470"/>
              <a:chExt cx="274320" cy="274320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12EAC25F-5EBD-3C46-9AA5-F68D016F32B7}"/>
                  </a:ext>
                </a:extLst>
              </p:cNvPr>
              <p:cNvSpPr/>
              <p:nvPr/>
            </p:nvSpPr>
            <p:spPr>
              <a:xfrm>
                <a:off x="6042991" y="2862470"/>
                <a:ext cx="274320" cy="27432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C25E44E-B47F-724D-BFE8-1C2CF03624A8}"/>
                  </a:ext>
                </a:extLst>
              </p:cNvPr>
              <p:cNvCxnSpPr>
                <a:stCxn id="3" idx="2"/>
                <a:endCxn id="3" idx="6"/>
              </p:cNvCxnSpPr>
              <p:nvPr/>
            </p:nvCxnSpPr>
            <p:spPr>
              <a:xfrm>
                <a:off x="6042991" y="2999630"/>
                <a:ext cx="274320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01151DD-B723-3144-B2C2-86604AE96B25}"/>
                </a:ext>
              </a:extLst>
            </p:cNvPr>
            <p:cNvGrpSpPr>
              <a:grpSpLocks noChangeAspect="1"/>
            </p:cNvGrpSpPr>
            <p:nvPr/>
          </p:nvGrpSpPr>
          <p:grpSpPr>
            <a:xfrm rot="1912322">
              <a:off x="5160213" y="-644403"/>
              <a:ext cx="182880" cy="182880"/>
              <a:chOff x="6042991" y="2862470"/>
              <a:chExt cx="274320" cy="274320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87AA5BB-9867-1D46-A897-7AD56D66782B}"/>
                  </a:ext>
                </a:extLst>
              </p:cNvPr>
              <p:cNvSpPr/>
              <p:nvPr/>
            </p:nvSpPr>
            <p:spPr>
              <a:xfrm>
                <a:off x="6042991" y="2862470"/>
                <a:ext cx="274320" cy="27432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8B44F32A-517F-0949-841C-4A758C974209}"/>
                  </a:ext>
                </a:extLst>
              </p:cNvPr>
              <p:cNvCxnSpPr>
                <a:stCxn id="6" idx="2"/>
                <a:endCxn id="6" idx="6"/>
              </p:cNvCxnSpPr>
              <p:nvPr/>
            </p:nvCxnSpPr>
            <p:spPr>
              <a:xfrm>
                <a:off x="6042991" y="2999630"/>
                <a:ext cx="274320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BEC29F46-05AD-F049-BBC7-70AE1DB98C0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6036365" y="2999630"/>
                <a:ext cx="274320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06F397C-FBDF-8744-9D12-F4246FE6A077}"/>
                </a:ext>
              </a:extLst>
            </p:cNvPr>
            <p:cNvCxnSpPr>
              <a:cxnSpLocks/>
            </p:cNvCxnSpPr>
            <p:nvPr/>
          </p:nvCxnSpPr>
          <p:spPr>
            <a:xfrm rot="1912322" flipV="1">
              <a:off x="4675607" y="-607441"/>
              <a:ext cx="0" cy="19381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728FDCA-A6E4-A94E-9BBD-CD933D634DC2}"/>
                </a:ext>
              </a:extLst>
            </p:cNvPr>
            <p:cNvCxnSpPr/>
            <p:nvPr/>
          </p:nvCxnSpPr>
          <p:spPr>
            <a:xfrm flipV="1">
              <a:off x="3568841" y="-1545955"/>
              <a:ext cx="0" cy="3717235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4673487-F334-9842-B3BA-A507A004806B}"/>
                </a:ext>
              </a:extLst>
            </p:cNvPr>
            <p:cNvCxnSpPr/>
            <p:nvPr/>
          </p:nvCxnSpPr>
          <p:spPr>
            <a:xfrm flipV="1">
              <a:off x="4513457" y="-1545955"/>
              <a:ext cx="0" cy="3717235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1904854-A703-F348-BD6E-12F7A67962C0}"/>
                </a:ext>
              </a:extLst>
            </p:cNvPr>
            <p:cNvCxnSpPr/>
            <p:nvPr/>
          </p:nvCxnSpPr>
          <p:spPr>
            <a:xfrm flipV="1">
              <a:off x="5580257" y="-1619385"/>
              <a:ext cx="0" cy="3717235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9245ECB-1C6B-9E4C-BF32-36F30C3A38CD}"/>
                    </a:ext>
                  </a:extLst>
                </p:cNvPr>
                <p:cNvSpPr txBox="1"/>
                <p:nvPr/>
              </p:nvSpPr>
              <p:spPr>
                <a:xfrm rot="21298941">
                  <a:off x="3881320" y="-1523253"/>
                  <a:ext cx="55015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9245ECB-1C6B-9E4C-BF32-36F30C3A38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298941">
                  <a:off x="3881320" y="-1523253"/>
                  <a:ext cx="550151" cy="58477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CF90E02F-893C-F443-9E6C-2DBE83AD93BD}"/>
                </a:ext>
              </a:extLst>
            </p:cNvPr>
            <p:cNvSpPr/>
            <p:nvPr/>
          </p:nvSpPr>
          <p:spPr>
            <a:xfrm>
              <a:off x="3856841" y="-4352"/>
              <a:ext cx="1280160" cy="1280160"/>
            </a:xfrm>
            <a:prstGeom prst="arc">
              <a:avLst>
                <a:gd name="adj1" fmla="val 15004353"/>
                <a:gd name="adj2" fmla="val 0"/>
              </a:avLst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A726E76-B3E1-CA4D-9F68-54B2A4A44688}"/>
                </a:ext>
              </a:extLst>
            </p:cNvPr>
            <p:cNvGrpSpPr/>
            <p:nvPr/>
          </p:nvGrpSpPr>
          <p:grpSpPr>
            <a:xfrm flipH="1">
              <a:off x="3801409" y="3471210"/>
              <a:ext cx="1309161" cy="1975086"/>
              <a:chOff x="7937534" y="3249210"/>
              <a:chExt cx="1309161" cy="1975086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135EC79A-63C6-A946-A0A3-F865B4782B6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912322">
                <a:off x="7937534" y="5030095"/>
                <a:ext cx="182881" cy="182880"/>
                <a:chOff x="6042991" y="2862470"/>
                <a:chExt cx="274320" cy="274320"/>
              </a:xfrm>
            </p:grpSpPr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E478F483-3A6A-E04A-AF29-1C9A0B622F6F}"/>
                    </a:ext>
                  </a:extLst>
                </p:cNvPr>
                <p:cNvSpPr/>
                <p:nvPr/>
              </p:nvSpPr>
              <p:spPr>
                <a:xfrm>
                  <a:off x="6042991" y="2862470"/>
                  <a:ext cx="274320" cy="27432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AFE54A92-5BE7-E840-A27C-E129A58DCFC1}"/>
                    </a:ext>
                  </a:extLst>
                </p:cNvPr>
                <p:cNvCxnSpPr>
                  <a:stCxn id="17" idx="2"/>
                  <a:endCxn id="17" idx="6"/>
                </p:cNvCxnSpPr>
                <p:nvPr/>
              </p:nvCxnSpPr>
              <p:spPr>
                <a:xfrm>
                  <a:off x="6042991" y="2999630"/>
                  <a:ext cx="274320" cy="0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C89692A-76A0-5844-9B0F-17601118A25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912322">
                <a:off x="9063815" y="3249210"/>
                <a:ext cx="182880" cy="182880"/>
                <a:chOff x="6042991" y="2862470"/>
                <a:chExt cx="274320" cy="274320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3D6FCA9D-CCC0-9047-A684-F46A668778D2}"/>
                    </a:ext>
                  </a:extLst>
                </p:cNvPr>
                <p:cNvSpPr/>
                <p:nvPr/>
              </p:nvSpPr>
              <p:spPr>
                <a:xfrm>
                  <a:off x="6042991" y="2862470"/>
                  <a:ext cx="274320" cy="27432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323A0AD5-E87F-394E-890E-0295C0E8CA5D}"/>
                    </a:ext>
                  </a:extLst>
                </p:cNvPr>
                <p:cNvCxnSpPr>
                  <a:stCxn id="20" idx="2"/>
                  <a:endCxn id="20" idx="6"/>
                </p:cNvCxnSpPr>
                <p:nvPr/>
              </p:nvCxnSpPr>
              <p:spPr>
                <a:xfrm>
                  <a:off x="6042991" y="2999630"/>
                  <a:ext cx="274320" cy="0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8A159B9F-7BA4-3146-9723-B0E7F1A1B3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036365" y="2999630"/>
                  <a:ext cx="274320" cy="0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D33CF397-4E74-D048-A286-B6F078A3C102}"/>
                  </a:ext>
                </a:extLst>
              </p:cNvPr>
              <p:cNvCxnSpPr>
                <a:cxnSpLocks/>
              </p:cNvCxnSpPr>
              <p:nvPr/>
            </p:nvCxnSpPr>
            <p:spPr>
              <a:xfrm rot="1912322" flipV="1">
                <a:off x="8579209" y="3286172"/>
                <a:ext cx="0" cy="1938124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37FB07F-800F-7848-AF18-30BD120A3402}"/>
                </a:ext>
              </a:extLst>
            </p:cNvPr>
            <p:cNvCxnSpPr/>
            <p:nvPr/>
          </p:nvCxnSpPr>
          <p:spPr>
            <a:xfrm flipV="1">
              <a:off x="3568841" y="2673566"/>
              <a:ext cx="0" cy="3717235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FD26299-7E70-164A-ABFD-6037EF801EED}"/>
                </a:ext>
              </a:extLst>
            </p:cNvPr>
            <p:cNvCxnSpPr/>
            <p:nvPr/>
          </p:nvCxnSpPr>
          <p:spPr>
            <a:xfrm flipV="1">
              <a:off x="4513457" y="2673566"/>
              <a:ext cx="0" cy="3717235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865EA5C-CFFC-7945-A906-CA094DE8BEFE}"/>
                </a:ext>
              </a:extLst>
            </p:cNvPr>
            <p:cNvCxnSpPr/>
            <p:nvPr/>
          </p:nvCxnSpPr>
          <p:spPr>
            <a:xfrm flipV="1">
              <a:off x="5580257" y="2600136"/>
              <a:ext cx="0" cy="3717235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7982651-E509-BA44-95E0-08B787A15E23}"/>
                    </a:ext>
                  </a:extLst>
                </p:cNvPr>
                <p:cNvSpPr txBox="1"/>
                <p:nvPr/>
              </p:nvSpPr>
              <p:spPr>
                <a:xfrm rot="21298941">
                  <a:off x="3881320" y="2696268"/>
                  <a:ext cx="55015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7982651-E509-BA44-95E0-08B787A15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298941">
                  <a:off x="3881320" y="2696268"/>
                  <a:ext cx="550151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AA65B0C2-39D6-4D42-923C-A94C66889011}"/>
                </a:ext>
              </a:extLst>
            </p:cNvPr>
            <p:cNvSpPr/>
            <p:nvPr/>
          </p:nvSpPr>
          <p:spPr>
            <a:xfrm>
              <a:off x="3878106" y="3896194"/>
              <a:ext cx="1280160" cy="1280160"/>
            </a:xfrm>
            <a:prstGeom prst="arc">
              <a:avLst>
                <a:gd name="adj1" fmla="val 11404626"/>
                <a:gd name="adj2" fmla="val 17390103"/>
              </a:avLst>
            </a:prstGeom>
            <a:ln w="28575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87030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11652AD-4912-3A4D-BC9F-602F54B18333}"/>
              </a:ext>
            </a:extLst>
          </p:cNvPr>
          <p:cNvCxnSpPr/>
          <p:nvPr/>
        </p:nvCxnSpPr>
        <p:spPr>
          <a:xfrm flipV="1">
            <a:off x="7456388" y="2863327"/>
            <a:ext cx="0" cy="27432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E927B9-8D07-6C49-827B-F37E6E04C1AF}"/>
                  </a:ext>
                </a:extLst>
              </p:cNvPr>
              <p:cNvSpPr txBox="1"/>
              <p:nvPr/>
            </p:nvSpPr>
            <p:spPr>
              <a:xfrm rot="21297084">
                <a:off x="2308004" y="2257968"/>
                <a:ext cx="9078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E927B9-8D07-6C49-827B-F37E6E04C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97084">
                <a:off x="2308004" y="2257968"/>
                <a:ext cx="907858" cy="523220"/>
              </a:xfrm>
              <a:prstGeom prst="rect">
                <a:avLst/>
              </a:prstGeom>
              <a:blipFill>
                <a:blip r:embed="rId2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D1A82B6-650F-C04D-9C8C-3F6AED88FC35}"/>
              </a:ext>
            </a:extLst>
          </p:cNvPr>
          <p:cNvGrpSpPr>
            <a:grpSpLocks noChangeAspect="1"/>
          </p:cNvGrpSpPr>
          <p:nvPr/>
        </p:nvGrpSpPr>
        <p:grpSpPr>
          <a:xfrm rot="1912322">
            <a:off x="1277884" y="3026808"/>
            <a:ext cx="182881" cy="182880"/>
            <a:chOff x="6042991" y="2862470"/>
            <a:chExt cx="274320" cy="27432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FEA9AA7-3A8D-6E45-B05C-36625FD6A9C4}"/>
                </a:ext>
              </a:extLst>
            </p:cNvPr>
            <p:cNvSpPr/>
            <p:nvPr/>
          </p:nvSpPr>
          <p:spPr>
            <a:xfrm>
              <a:off x="6042991" y="2862470"/>
              <a:ext cx="274320" cy="27432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68C033D-44F6-DB4C-B3F8-4EAD80ED54FA}"/>
                </a:ext>
              </a:extLst>
            </p:cNvPr>
            <p:cNvCxnSpPr>
              <a:stCxn id="4" idx="2"/>
              <a:endCxn id="4" idx="6"/>
            </p:cNvCxnSpPr>
            <p:nvPr/>
          </p:nvCxnSpPr>
          <p:spPr>
            <a:xfrm>
              <a:off x="6042991" y="2999630"/>
              <a:ext cx="27432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6D55192-0AEF-4F4C-9525-E4709AA75BCF}"/>
              </a:ext>
            </a:extLst>
          </p:cNvPr>
          <p:cNvGrpSpPr>
            <a:grpSpLocks noChangeAspect="1"/>
          </p:cNvGrpSpPr>
          <p:nvPr/>
        </p:nvGrpSpPr>
        <p:grpSpPr>
          <a:xfrm rot="1912322">
            <a:off x="2404165" y="1245923"/>
            <a:ext cx="182880" cy="182880"/>
            <a:chOff x="6042991" y="2862470"/>
            <a:chExt cx="274320" cy="27432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9921470-5EA6-2F47-9874-458AC3034FA0}"/>
                </a:ext>
              </a:extLst>
            </p:cNvPr>
            <p:cNvSpPr/>
            <p:nvPr/>
          </p:nvSpPr>
          <p:spPr>
            <a:xfrm>
              <a:off x="6042991" y="2862470"/>
              <a:ext cx="274320" cy="27432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75C356B-029A-A544-AE84-503EF52E3BF8}"/>
                </a:ext>
              </a:extLst>
            </p:cNvPr>
            <p:cNvCxnSpPr>
              <a:stCxn id="7" idx="2"/>
              <a:endCxn id="7" idx="6"/>
            </p:cNvCxnSpPr>
            <p:nvPr/>
          </p:nvCxnSpPr>
          <p:spPr>
            <a:xfrm>
              <a:off x="6042991" y="2999630"/>
              <a:ext cx="27432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AC23859-5728-5540-9098-2E6BEFAED11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036365" y="2999630"/>
              <a:ext cx="27432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62E5825-10D5-B240-9ACB-60A58BB33A84}"/>
              </a:ext>
            </a:extLst>
          </p:cNvPr>
          <p:cNvCxnSpPr>
            <a:cxnSpLocks/>
          </p:cNvCxnSpPr>
          <p:nvPr/>
        </p:nvCxnSpPr>
        <p:spPr>
          <a:xfrm rot="1912322" flipV="1">
            <a:off x="1919559" y="1282885"/>
            <a:ext cx="0" cy="1938124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0862B61-AF58-0C4D-A6EA-DF6675389C73}"/>
              </a:ext>
            </a:extLst>
          </p:cNvPr>
          <p:cNvCxnSpPr>
            <a:cxnSpLocks/>
          </p:cNvCxnSpPr>
          <p:nvPr/>
        </p:nvCxnSpPr>
        <p:spPr>
          <a:xfrm flipV="1">
            <a:off x="1365769" y="612028"/>
            <a:ext cx="0" cy="256032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5F9BAF-5294-1D4F-BB8E-F8E251924FC0}"/>
                  </a:ext>
                </a:extLst>
              </p:cNvPr>
              <p:cNvSpPr txBox="1"/>
              <p:nvPr/>
            </p:nvSpPr>
            <p:spPr>
              <a:xfrm rot="21298941">
                <a:off x="824755" y="772125"/>
                <a:ext cx="55015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5F9BAF-5294-1D4F-BB8E-F8E251924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98941">
                <a:off x="824755" y="772125"/>
                <a:ext cx="550151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c 12">
            <a:extLst>
              <a:ext uri="{FF2B5EF4-FFF2-40B4-BE49-F238E27FC236}">
                <a16:creationId xmlns:a16="http://schemas.microsoft.com/office/drawing/2014/main" id="{B7220997-3289-974B-8702-CA61C0EED6AE}"/>
              </a:ext>
            </a:extLst>
          </p:cNvPr>
          <p:cNvSpPr/>
          <p:nvPr/>
        </p:nvSpPr>
        <p:spPr>
          <a:xfrm>
            <a:off x="1010616" y="2482325"/>
            <a:ext cx="620584" cy="337931"/>
          </a:xfrm>
          <a:prstGeom prst="arc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BFFAA5E-0DDD-2749-81B3-6BDE0E821223}"/>
                  </a:ext>
                </a:extLst>
              </p:cNvPr>
              <p:cNvSpPr txBox="1"/>
              <p:nvPr/>
            </p:nvSpPr>
            <p:spPr>
              <a:xfrm>
                <a:off x="1258181" y="1875878"/>
                <a:ext cx="74603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BFFAA5E-0DDD-2749-81B3-6BDE0E821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181" y="1875878"/>
                <a:ext cx="746037" cy="584775"/>
              </a:xfrm>
              <a:prstGeom prst="rect">
                <a:avLst/>
              </a:prstGeom>
              <a:blipFill>
                <a:blip r:embed="rId4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D220C51-0634-E94D-B759-B99DA01FDB29}"/>
              </a:ext>
            </a:extLst>
          </p:cNvPr>
          <p:cNvCxnSpPr>
            <a:cxnSpLocks/>
          </p:cNvCxnSpPr>
          <p:nvPr/>
        </p:nvCxnSpPr>
        <p:spPr>
          <a:xfrm flipV="1">
            <a:off x="1381249" y="1973818"/>
            <a:ext cx="1416447" cy="11399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270AB6-5C09-F548-A15B-9FCF22A8F752}"/>
              </a:ext>
            </a:extLst>
          </p:cNvPr>
          <p:cNvGrpSpPr>
            <a:grpSpLocks noChangeAspect="1"/>
          </p:cNvGrpSpPr>
          <p:nvPr/>
        </p:nvGrpSpPr>
        <p:grpSpPr>
          <a:xfrm rot="1912322">
            <a:off x="2757302" y="1829579"/>
            <a:ext cx="182880" cy="182880"/>
            <a:chOff x="6042991" y="2862470"/>
            <a:chExt cx="274320" cy="27432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50EF18C-30B6-8E40-A817-1CFFA7ACAFB4}"/>
                </a:ext>
              </a:extLst>
            </p:cNvPr>
            <p:cNvSpPr/>
            <p:nvPr/>
          </p:nvSpPr>
          <p:spPr>
            <a:xfrm>
              <a:off x="6042991" y="2862470"/>
              <a:ext cx="274320" cy="27432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9159F87-6A32-7B4A-BBE7-0B11A33C7242}"/>
                </a:ext>
              </a:extLst>
            </p:cNvPr>
            <p:cNvCxnSpPr>
              <a:stCxn id="17" idx="2"/>
              <a:endCxn id="17" idx="6"/>
            </p:cNvCxnSpPr>
            <p:nvPr/>
          </p:nvCxnSpPr>
          <p:spPr>
            <a:xfrm>
              <a:off x="6042991" y="2999630"/>
              <a:ext cx="27432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212D2DD-2181-B047-84C4-639533C0731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036365" y="2999630"/>
              <a:ext cx="27432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4C51F82-885A-D24A-8B07-6AE101B822E0}"/>
                  </a:ext>
                </a:extLst>
              </p:cNvPr>
              <p:cNvSpPr txBox="1"/>
              <p:nvPr/>
            </p:nvSpPr>
            <p:spPr>
              <a:xfrm rot="21297084">
                <a:off x="2099455" y="1593447"/>
                <a:ext cx="9078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4C51F82-885A-D24A-8B07-6AE101B82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97084">
                <a:off x="2099455" y="1593447"/>
                <a:ext cx="907858" cy="523220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EB04BBD8-86A0-EA49-A80B-ACA5C6A1A9F2}"/>
              </a:ext>
            </a:extLst>
          </p:cNvPr>
          <p:cNvGrpSpPr/>
          <p:nvPr/>
        </p:nvGrpSpPr>
        <p:grpSpPr>
          <a:xfrm>
            <a:off x="4207366" y="-43075"/>
            <a:ext cx="3258884" cy="2944129"/>
            <a:chOff x="6198274" y="1178910"/>
            <a:chExt cx="3258884" cy="29441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14676D0-16AE-FB42-92D3-B29A5770CFAF}"/>
                    </a:ext>
                  </a:extLst>
                </p:cNvPr>
                <p:cNvSpPr txBox="1"/>
                <p:nvPr/>
              </p:nvSpPr>
              <p:spPr>
                <a:xfrm>
                  <a:off x="6732397" y="2162982"/>
                  <a:ext cx="74603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14676D0-16AE-FB42-92D3-B29A5770CF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2397" y="2162982"/>
                  <a:ext cx="746037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86002E4-C459-7948-9B0F-7EE3D31DF04B}"/>
                    </a:ext>
                  </a:extLst>
                </p:cNvPr>
                <p:cNvSpPr txBox="1"/>
                <p:nvPr/>
              </p:nvSpPr>
              <p:spPr>
                <a:xfrm>
                  <a:off x="6286311" y="3167390"/>
                  <a:ext cx="47115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86002E4-C459-7948-9B0F-7EE3D31DF0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6311" y="3167390"/>
                  <a:ext cx="471155" cy="523220"/>
                </a:xfrm>
                <a:prstGeom prst="rect">
                  <a:avLst/>
                </a:prstGeom>
                <a:blipFill>
                  <a:blip r:embed="rId7"/>
                  <a:stretch>
                    <a:fillRect t="-23810"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85B017E-AE70-614F-8BFF-5DB65DC350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0026" y="2992311"/>
              <a:ext cx="0" cy="82296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7022877-69DC-A44E-BEF8-82BB8F3C7F2D}"/>
                </a:ext>
              </a:extLst>
            </p:cNvPr>
            <p:cNvCxnSpPr/>
            <p:nvPr/>
          </p:nvCxnSpPr>
          <p:spPr>
            <a:xfrm flipV="1">
              <a:off x="6783572" y="1428990"/>
              <a:ext cx="2232837" cy="200001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DD94E56-1687-1E40-8D2C-32B826A4E74B}"/>
                    </a:ext>
                  </a:extLst>
                </p:cNvPr>
                <p:cNvSpPr txBox="1"/>
                <p:nvPr/>
              </p:nvSpPr>
              <p:spPr>
                <a:xfrm>
                  <a:off x="7847510" y="1676914"/>
                  <a:ext cx="4822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DD94E56-1687-1E40-8D2C-32B826A4E7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7510" y="1676914"/>
                  <a:ext cx="482248" cy="584775"/>
                </a:xfrm>
                <a:prstGeom prst="rect">
                  <a:avLst/>
                </a:prstGeom>
                <a:blipFill>
                  <a:blip r:embed="rId8"/>
                  <a:stretch>
                    <a:fillRect l="-5128" t="-255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7BFCEDF-3477-3E4F-AFCC-D6E947BAC493}"/>
                    </a:ext>
                  </a:extLst>
                </p:cNvPr>
                <p:cNvSpPr txBox="1"/>
                <p:nvPr/>
              </p:nvSpPr>
              <p:spPr>
                <a:xfrm>
                  <a:off x="8947082" y="1178910"/>
                  <a:ext cx="51007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3200" i="0" smtClean="0">
                            <a:latin typeface="Cambria Math" panose="02040503050406030204" pitchFamily="18" charset="0"/>
                          </a:rPr>
                          <m:t>P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7BFCEDF-3477-3E4F-AFCC-D6E947BAC4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7082" y="1178910"/>
                  <a:ext cx="510076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6DD5810-6105-074A-A8E0-E2FE9126718A}"/>
                </a:ext>
              </a:extLst>
            </p:cNvPr>
            <p:cNvCxnSpPr/>
            <p:nvPr/>
          </p:nvCxnSpPr>
          <p:spPr>
            <a:xfrm flipV="1">
              <a:off x="6757466" y="1379839"/>
              <a:ext cx="0" cy="274320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533F1695-2341-2042-970E-57A192C56DE4}"/>
                </a:ext>
              </a:extLst>
            </p:cNvPr>
            <p:cNvSpPr/>
            <p:nvPr/>
          </p:nvSpPr>
          <p:spPr>
            <a:xfrm>
              <a:off x="6198274" y="2651290"/>
              <a:ext cx="1280160" cy="1280160"/>
            </a:xfrm>
            <a:prstGeom prst="arc">
              <a:avLst>
                <a:gd name="adj1" fmla="val 15926152"/>
                <a:gd name="adj2" fmla="val 19556554"/>
              </a:avLst>
            </a:prstGeom>
            <a:ln w="28575">
              <a:solidFill>
                <a:schemeClr val="tx1"/>
              </a:solidFill>
              <a:head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44A46AE-A0FD-CB4C-985B-D9968DE56614}"/>
                  </a:ext>
                </a:extLst>
              </p:cNvPr>
              <p:cNvSpPr txBox="1"/>
              <p:nvPr/>
            </p:nvSpPr>
            <p:spPr>
              <a:xfrm>
                <a:off x="7430195" y="3936292"/>
                <a:ext cx="74603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44A46AE-A0FD-CB4C-985B-D9968DE56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195" y="3936292"/>
                <a:ext cx="746037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BF7B925-9870-4C4F-A377-5F341C2AD5B0}"/>
                  </a:ext>
                </a:extLst>
              </p:cNvPr>
              <p:cNvSpPr txBox="1"/>
              <p:nvPr/>
            </p:nvSpPr>
            <p:spPr>
              <a:xfrm>
                <a:off x="775038" y="4002321"/>
                <a:ext cx="471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BF7B925-9870-4C4F-A377-5F341C2AD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038" y="4002321"/>
                <a:ext cx="471155" cy="523220"/>
              </a:xfrm>
              <a:prstGeom prst="rect">
                <a:avLst/>
              </a:prstGeom>
              <a:blipFill>
                <a:blip r:embed="rId11"/>
                <a:stretch>
                  <a:fillRect t="-23810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4D209F1-E567-0847-AEB2-D84B3ADD2263}"/>
              </a:ext>
            </a:extLst>
          </p:cNvPr>
          <p:cNvCxnSpPr>
            <a:cxnSpLocks/>
          </p:cNvCxnSpPr>
          <p:nvPr/>
        </p:nvCxnSpPr>
        <p:spPr>
          <a:xfrm flipV="1">
            <a:off x="833726" y="4807636"/>
            <a:ext cx="0" cy="82296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DABE18A-BA06-CA47-B0B0-38DEE4B937D8}"/>
              </a:ext>
            </a:extLst>
          </p:cNvPr>
          <p:cNvCxnSpPr>
            <a:cxnSpLocks/>
          </p:cNvCxnSpPr>
          <p:nvPr/>
        </p:nvCxnSpPr>
        <p:spPr>
          <a:xfrm flipV="1">
            <a:off x="7482827" y="2954785"/>
            <a:ext cx="2355911" cy="184178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6EB46C0-B251-C74F-B3F3-347444CDAE36}"/>
                  </a:ext>
                </a:extLst>
              </p:cNvPr>
              <p:cNvSpPr txBox="1"/>
              <p:nvPr/>
            </p:nvSpPr>
            <p:spPr>
              <a:xfrm>
                <a:off x="8200621" y="3642540"/>
                <a:ext cx="4822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6EB46C0-B251-C74F-B3F3-347444CDA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621" y="3642540"/>
                <a:ext cx="482248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D7DB558-16CB-3543-8733-CFECC8869FF1}"/>
                  </a:ext>
                </a:extLst>
              </p:cNvPr>
              <p:cNvSpPr txBox="1"/>
              <p:nvPr/>
            </p:nvSpPr>
            <p:spPr>
              <a:xfrm>
                <a:off x="9818971" y="2628814"/>
                <a:ext cx="51007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i="0" smtClean="0"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D7DB558-16CB-3543-8733-CFECC886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8971" y="2628814"/>
                <a:ext cx="510076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Arc 44">
            <a:extLst>
              <a:ext uri="{FF2B5EF4-FFF2-40B4-BE49-F238E27FC236}">
                <a16:creationId xmlns:a16="http://schemas.microsoft.com/office/drawing/2014/main" id="{408FB7B4-9EDA-F640-B2E0-9ED75A28D65B}"/>
              </a:ext>
            </a:extLst>
          </p:cNvPr>
          <p:cNvSpPr/>
          <p:nvPr/>
        </p:nvSpPr>
        <p:spPr>
          <a:xfrm>
            <a:off x="6816308" y="4411844"/>
            <a:ext cx="1280160" cy="1280160"/>
          </a:xfrm>
          <a:prstGeom prst="arc">
            <a:avLst>
              <a:gd name="adj1" fmla="val 15926152"/>
              <a:gd name="adj2" fmla="val 18348900"/>
            </a:avLst>
          </a:prstGeom>
          <a:ln w="28575">
            <a:solidFill>
              <a:schemeClr val="tx1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F09CDB2-3C07-DA4D-BEE9-1BF3ACA31781}"/>
              </a:ext>
            </a:extLst>
          </p:cNvPr>
          <p:cNvGrpSpPr/>
          <p:nvPr/>
        </p:nvGrpSpPr>
        <p:grpSpPr>
          <a:xfrm>
            <a:off x="7290269" y="5280545"/>
            <a:ext cx="274320" cy="274320"/>
            <a:chOff x="6042991" y="2862470"/>
            <a:chExt cx="274320" cy="27432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60BA57E-9ABB-3F4F-BA7B-1FFD87CC7201}"/>
                </a:ext>
              </a:extLst>
            </p:cNvPr>
            <p:cNvSpPr/>
            <p:nvPr/>
          </p:nvSpPr>
          <p:spPr>
            <a:xfrm>
              <a:off x="6042991" y="2862470"/>
              <a:ext cx="274320" cy="27432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84866A0-9436-BB4F-B3DB-1C29E356EE24}"/>
                </a:ext>
              </a:extLst>
            </p:cNvPr>
            <p:cNvCxnSpPr>
              <a:stCxn id="47" idx="2"/>
              <a:endCxn id="47" idx="6"/>
            </p:cNvCxnSpPr>
            <p:nvPr/>
          </p:nvCxnSpPr>
          <p:spPr>
            <a:xfrm>
              <a:off x="6042991" y="2999630"/>
              <a:ext cx="27432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56C9B45-53C2-1646-87BD-E317907478BD}"/>
              </a:ext>
            </a:extLst>
          </p:cNvPr>
          <p:cNvGrpSpPr/>
          <p:nvPr/>
        </p:nvGrpSpPr>
        <p:grpSpPr>
          <a:xfrm>
            <a:off x="7296896" y="4083755"/>
            <a:ext cx="274320" cy="274320"/>
            <a:chOff x="6042991" y="2862470"/>
            <a:chExt cx="274320" cy="27432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7BE86D7-BEC6-874F-A15C-40D053C9CABF}"/>
                </a:ext>
              </a:extLst>
            </p:cNvPr>
            <p:cNvSpPr/>
            <p:nvPr/>
          </p:nvSpPr>
          <p:spPr>
            <a:xfrm>
              <a:off x="6042991" y="2862470"/>
              <a:ext cx="274320" cy="27432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09D458D-913E-134B-AEE0-15803B873E6D}"/>
                </a:ext>
              </a:extLst>
            </p:cNvPr>
            <p:cNvCxnSpPr>
              <a:stCxn id="50" idx="2"/>
              <a:endCxn id="50" idx="6"/>
            </p:cNvCxnSpPr>
            <p:nvPr/>
          </p:nvCxnSpPr>
          <p:spPr>
            <a:xfrm>
              <a:off x="6042991" y="2999630"/>
              <a:ext cx="27432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C52C88E-980C-CD46-805A-20871C67D08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036365" y="2999630"/>
              <a:ext cx="27432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5DED2FB-4F4E-C544-88F3-7D7A02B3B2B7}"/>
                  </a:ext>
                </a:extLst>
              </p:cNvPr>
              <p:cNvSpPr txBox="1"/>
              <p:nvPr/>
            </p:nvSpPr>
            <p:spPr>
              <a:xfrm>
                <a:off x="6643839" y="5156095"/>
                <a:ext cx="7389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5DED2FB-4F4E-C544-88F3-7D7A02B3B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3839" y="5156095"/>
                <a:ext cx="738985" cy="523220"/>
              </a:xfrm>
              <a:prstGeom prst="rect">
                <a:avLst/>
              </a:prstGeom>
              <a:blipFill>
                <a:blip r:embed="rId14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77CF9EE-6160-2D47-85D8-38A795872BAF}"/>
                  </a:ext>
                </a:extLst>
              </p:cNvPr>
              <p:cNvSpPr txBox="1"/>
              <p:nvPr/>
            </p:nvSpPr>
            <p:spPr>
              <a:xfrm>
                <a:off x="6655708" y="3913663"/>
                <a:ext cx="7389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77CF9EE-6160-2D47-85D8-38A795872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708" y="3913663"/>
                <a:ext cx="738985" cy="523220"/>
              </a:xfrm>
              <a:prstGeom prst="rect">
                <a:avLst/>
              </a:prstGeom>
              <a:blipFill>
                <a:blip r:embed="rId15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80876A5-0649-504D-B0DA-D2F831D09658}"/>
              </a:ext>
            </a:extLst>
          </p:cNvPr>
          <p:cNvCxnSpPr>
            <a:cxnSpLocks/>
          </p:cNvCxnSpPr>
          <p:nvPr/>
        </p:nvCxnSpPr>
        <p:spPr>
          <a:xfrm flipV="1">
            <a:off x="7421324" y="4358075"/>
            <a:ext cx="0" cy="100584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3C8CD0C-5147-0A4E-AD0A-01508A10AAFC}"/>
                  </a:ext>
                </a:extLst>
              </p:cNvPr>
              <p:cNvSpPr txBox="1"/>
              <p:nvPr/>
            </p:nvSpPr>
            <p:spPr>
              <a:xfrm>
                <a:off x="6851568" y="4621349"/>
                <a:ext cx="48622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3C8CD0C-5147-0A4E-AD0A-01508A10A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568" y="4621349"/>
                <a:ext cx="486222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2C65EA3-89C6-424F-9CC9-900EB1AAB0F0}"/>
              </a:ext>
            </a:extLst>
          </p:cNvPr>
          <p:cNvCxnSpPr>
            <a:cxnSpLocks/>
          </p:cNvCxnSpPr>
          <p:nvPr/>
        </p:nvCxnSpPr>
        <p:spPr>
          <a:xfrm flipV="1">
            <a:off x="7486257" y="2954785"/>
            <a:ext cx="2352481" cy="243453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A2B813A-11BC-F343-AD79-C02BE26A723B}"/>
              </a:ext>
            </a:extLst>
          </p:cNvPr>
          <p:cNvCxnSpPr>
            <a:cxnSpLocks/>
          </p:cNvCxnSpPr>
          <p:nvPr/>
        </p:nvCxnSpPr>
        <p:spPr>
          <a:xfrm flipV="1">
            <a:off x="7463543" y="2949584"/>
            <a:ext cx="2375195" cy="118585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4657BB0-2F7F-9949-BE76-3CA61FB2E60E}"/>
                  </a:ext>
                </a:extLst>
              </p:cNvPr>
              <p:cNvSpPr txBox="1"/>
              <p:nvPr/>
            </p:nvSpPr>
            <p:spPr>
              <a:xfrm>
                <a:off x="8075284" y="4524968"/>
                <a:ext cx="6401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4657BB0-2F7F-9949-BE76-3CA61FB2E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284" y="4524968"/>
                <a:ext cx="640175" cy="5847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EF7CF26-2235-404B-8349-0E3257AACD2E}"/>
                  </a:ext>
                </a:extLst>
              </p:cNvPr>
              <p:cNvSpPr txBox="1"/>
              <p:nvPr/>
            </p:nvSpPr>
            <p:spPr>
              <a:xfrm>
                <a:off x="8075284" y="3018776"/>
                <a:ext cx="66319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EF7CF26-2235-404B-8349-0E3257AAC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284" y="3018776"/>
                <a:ext cx="663194" cy="584775"/>
              </a:xfrm>
              <a:prstGeom prst="rect">
                <a:avLst/>
              </a:prstGeom>
              <a:blipFill>
                <a:blip r:embed="rId18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217671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9347748-7AFC-3C40-9C8E-2C051B78885E}"/>
              </a:ext>
            </a:extLst>
          </p:cNvPr>
          <p:cNvGrpSpPr/>
          <p:nvPr/>
        </p:nvGrpSpPr>
        <p:grpSpPr>
          <a:xfrm>
            <a:off x="1310636" y="1963428"/>
            <a:ext cx="274320" cy="274320"/>
            <a:chOff x="6042991" y="2862470"/>
            <a:chExt cx="274320" cy="27432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38ED040-9AF2-FF4F-ACA0-886AC2A57FB4}"/>
                </a:ext>
              </a:extLst>
            </p:cNvPr>
            <p:cNvSpPr/>
            <p:nvPr/>
          </p:nvSpPr>
          <p:spPr>
            <a:xfrm>
              <a:off x="6042991" y="2862470"/>
              <a:ext cx="274320" cy="27432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21C3268-BF6D-A343-A454-D2F21929F752}"/>
                </a:ext>
              </a:extLst>
            </p:cNvPr>
            <p:cNvCxnSpPr>
              <a:stCxn id="3" idx="2"/>
              <a:endCxn id="3" idx="6"/>
            </p:cNvCxnSpPr>
            <p:nvPr/>
          </p:nvCxnSpPr>
          <p:spPr>
            <a:xfrm>
              <a:off x="6042991" y="2999630"/>
              <a:ext cx="27432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5BE13A8-F1A5-CD4F-BB3A-389BB1A64957}"/>
              </a:ext>
            </a:extLst>
          </p:cNvPr>
          <p:cNvGrpSpPr/>
          <p:nvPr/>
        </p:nvGrpSpPr>
        <p:grpSpPr>
          <a:xfrm>
            <a:off x="1317263" y="766638"/>
            <a:ext cx="274320" cy="274320"/>
            <a:chOff x="6042991" y="2862470"/>
            <a:chExt cx="274320" cy="27432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A5927AD-8D8C-1246-99D1-CB9110C2D1CB}"/>
                </a:ext>
              </a:extLst>
            </p:cNvPr>
            <p:cNvSpPr/>
            <p:nvPr/>
          </p:nvSpPr>
          <p:spPr>
            <a:xfrm>
              <a:off x="6042991" y="2862470"/>
              <a:ext cx="274320" cy="27432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5B5207F-799A-BF44-97D0-269BCFDD0592}"/>
                </a:ext>
              </a:extLst>
            </p:cNvPr>
            <p:cNvCxnSpPr>
              <a:stCxn id="6" idx="2"/>
              <a:endCxn id="6" idx="6"/>
            </p:cNvCxnSpPr>
            <p:nvPr/>
          </p:nvCxnSpPr>
          <p:spPr>
            <a:xfrm>
              <a:off x="6042991" y="2999630"/>
              <a:ext cx="27432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3CD8101-FA95-2F49-A866-272148A3D59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036365" y="2999630"/>
              <a:ext cx="27432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9C11AC-F85A-0847-9AA5-A0F0222886C4}"/>
                  </a:ext>
                </a:extLst>
              </p:cNvPr>
              <p:cNvSpPr txBox="1"/>
              <p:nvPr/>
            </p:nvSpPr>
            <p:spPr>
              <a:xfrm>
                <a:off x="1540563" y="1838978"/>
                <a:ext cx="7389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9C11AC-F85A-0847-9AA5-A0F022288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563" y="1838978"/>
                <a:ext cx="738985" cy="523220"/>
              </a:xfrm>
              <a:prstGeom prst="rect">
                <a:avLst/>
              </a:prstGeom>
              <a:blipFill>
                <a:blip r:embed="rId2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F186FE-B4AB-7D46-8537-69DE7874BEDE}"/>
                  </a:ext>
                </a:extLst>
              </p:cNvPr>
              <p:cNvSpPr txBox="1"/>
              <p:nvPr/>
            </p:nvSpPr>
            <p:spPr>
              <a:xfrm>
                <a:off x="1674805" y="642188"/>
                <a:ext cx="7389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F186FE-B4AB-7D46-8537-69DE7874B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805" y="642188"/>
                <a:ext cx="738985" cy="523220"/>
              </a:xfrm>
              <a:prstGeom prst="rect">
                <a:avLst/>
              </a:prstGeom>
              <a:blipFill>
                <a:blip r:embed="rId3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4FF79F7-6F7F-B942-98DA-11E48A74455C}"/>
              </a:ext>
            </a:extLst>
          </p:cNvPr>
          <p:cNvCxnSpPr>
            <a:cxnSpLocks/>
          </p:cNvCxnSpPr>
          <p:nvPr/>
        </p:nvCxnSpPr>
        <p:spPr>
          <a:xfrm flipV="1">
            <a:off x="1441691" y="1040958"/>
            <a:ext cx="0" cy="100584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CECCF1-48B0-B342-9EC9-2BB9B545F926}"/>
                  </a:ext>
                </a:extLst>
              </p:cNvPr>
              <p:cNvSpPr txBox="1"/>
              <p:nvPr/>
            </p:nvSpPr>
            <p:spPr>
              <a:xfrm>
                <a:off x="1398770" y="1261968"/>
                <a:ext cx="48622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CECCF1-48B0-B342-9EC9-2BB9B545F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770" y="1261968"/>
                <a:ext cx="48622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DEA63FF6-83CE-DD40-B986-E9A9B6FF7111}"/>
              </a:ext>
            </a:extLst>
          </p:cNvPr>
          <p:cNvGrpSpPr>
            <a:grpSpLocks noChangeAspect="1"/>
          </p:cNvGrpSpPr>
          <p:nvPr/>
        </p:nvGrpSpPr>
        <p:grpSpPr>
          <a:xfrm rot="1912322">
            <a:off x="1161992" y="5347049"/>
            <a:ext cx="182881" cy="182880"/>
            <a:chOff x="6042991" y="2862470"/>
            <a:chExt cx="274320" cy="27432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2F2FECE-CA3A-B045-BA63-6F7268091555}"/>
                </a:ext>
              </a:extLst>
            </p:cNvPr>
            <p:cNvSpPr/>
            <p:nvPr/>
          </p:nvSpPr>
          <p:spPr>
            <a:xfrm>
              <a:off x="6042991" y="2862470"/>
              <a:ext cx="274320" cy="27432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2B8F12B-E9D7-5F46-BF97-1C6C6F137224}"/>
                </a:ext>
              </a:extLst>
            </p:cNvPr>
            <p:cNvCxnSpPr>
              <a:stCxn id="15" idx="2"/>
              <a:endCxn id="15" idx="6"/>
            </p:cNvCxnSpPr>
            <p:nvPr/>
          </p:nvCxnSpPr>
          <p:spPr>
            <a:xfrm>
              <a:off x="6042991" y="2999630"/>
              <a:ext cx="27432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C15FA35-47F9-1344-B049-D01E8F0BB35B}"/>
              </a:ext>
            </a:extLst>
          </p:cNvPr>
          <p:cNvGrpSpPr>
            <a:grpSpLocks noChangeAspect="1"/>
          </p:cNvGrpSpPr>
          <p:nvPr/>
        </p:nvGrpSpPr>
        <p:grpSpPr>
          <a:xfrm rot="1912322">
            <a:off x="2288273" y="3566164"/>
            <a:ext cx="182880" cy="182880"/>
            <a:chOff x="6042991" y="2862470"/>
            <a:chExt cx="274320" cy="27432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6E0AF21-C571-574E-A069-4271966B78D1}"/>
                </a:ext>
              </a:extLst>
            </p:cNvPr>
            <p:cNvSpPr/>
            <p:nvPr/>
          </p:nvSpPr>
          <p:spPr>
            <a:xfrm>
              <a:off x="6042991" y="2862470"/>
              <a:ext cx="274320" cy="27432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D4949C3-B358-EE49-99EF-8E76355102BA}"/>
                </a:ext>
              </a:extLst>
            </p:cNvPr>
            <p:cNvCxnSpPr>
              <a:stCxn id="18" idx="2"/>
              <a:endCxn id="18" idx="6"/>
            </p:cNvCxnSpPr>
            <p:nvPr/>
          </p:nvCxnSpPr>
          <p:spPr>
            <a:xfrm>
              <a:off x="6042991" y="2999630"/>
              <a:ext cx="27432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C61793-8608-5046-A85F-C562BA60396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036365" y="2999630"/>
              <a:ext cx="27432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3FC4BA6-7C6D-5643-9EA5-379585D604A3}"/>
              </a:ext>
            </a:extLst>
          </p:cNvPr>
          <p:cNvCxnSpPr>
            <a:cxnSpLocks/>
          </p:cNvCxnSpPr>
          <p:nvPr/>
        </p:nvCxnSpPr>
        <p:spPr>
          <a:xfrm rot="1912322" flipV="1">
            <a:off x="1803667" y="3603126"/>
            <a:ext cx="0" cy="1938124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E585CC5-C6A8-A849-B677-B7F371BC7E31}"/>
              </a:ext>
            </a:extLst>
          </p:cNvPr>
          <p:cNvCxnSpPr/>
          <p:nvPr/>
        </p:nvCxnSpPr>
        <p:spPr>
          <a:xfrm flipV="1">
            <a:off x="696901" y="2664612"/>
            <a:ext cx="0" cy="3717235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C671DBD-A6AF-044C-A570-1A2CBE628C4B}"/>
              </a:ext>
            </a:extLst>
          </p:cNvPr>
          <p:cNvCxnSpPr/>
          <p:nvPr/>
        </p:nvCxnSpPr>
        <p:spPr>
          <a:xfrm flipV="1">
            <a:off x="1641517" y="2664612"/>
            <a:ext cx="0" cy="3717235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77F4AE0-9796-104D-B35A-031BD70FD981}"/>
              </a:ext>
            </a:extLst>
          </p:cNvPr>
          <p:cNvCxnSpPr/>
          <p:nvPr/>
        </p:nvCxnSpPr>
        <p:spPr>
          <a:xfrm flipV="1">
            <a:off x="2708317" y="2591182"/>
            <a:ext cx="0" cy="3717235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C110424-C244-8942-8FEF-90A60869FD0D}"/>
                  </a:ext>
                </a:extLst>
              </p:cNvPr>
              <p:cNvSpPr txBox="1"/>
              <p:nvPr/>
            </p:nvSpPr>
            <p:spPr>
              <a:xfrm rot="21298941">
                <a:off x="1009380" y="2687314"/>
                <a:ext cx="55015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C110424-C244-8942-8FEF-90A60869F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98941">
                <a:off x="1009380" y="2687314"/>
                <a:ext cx="55015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3">
            <a:extLst>
              <a:ext uri="{FF2B5EF4-FFF2-40B4-BE49-F238E27FC236}">
                <a16:creationId xmlns:a16="http://schemas.microsoft.com/office/drawing/2014/main" id="{2A674640-1041-6441-9C5A-C29ED3CC2D37}"/>
              </a:ext>
            </a:extLst>
          </p:cNvPr>
          <p:cNvSpPr/>
          <p:nvPr/>
        </p:nvSpPr>
        <p:spPr>
          <a:xfrm>
            <a:off x="1249877" y="4185298"/>
            <a:ext cx="620584" cy="337931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EAFC2C-EB21-6B48-8214-89A455F6F8ED}"/>
                  </a:ext>
                </a:extLst>
              </p:cNvPr>
              <p:cNvSpPr txBox="1"/>
              <p:nvPr/>
            </p:nvSpPr>
            <p:spPr>
              <a:xfrm>
                <a:off x="1477931" y="3776100"/>
                <a:ext cx="746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EAFC2C-EB21-6B48-8214-89A455F6F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931" y="3776100"/>
                <a:ext cx="74603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ABE2004-79CE-A341-A241-0234E241DA63}"/>
              </a:ext>
            </a:extLst>
          </p:cNvPr>
          <p:cNvCxnSpPr>
            <a:cxnSpLocks/>
          </p:cNvCxnSpPr>
          <p:nvPr/>
        </p:nvCxnSpPr>
        <p:spPr>
          <a:xfrm flipV="1">
            <a:off x="5500587" y="1261967"/>
            <a:ext cx="0" cy="329184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D0FAE59-24F2-6F42-B56E-EEAB40CAE78D}"/>
                  </a:ext>
                </a:extLst>
              </p:cNvPr>
              <p:cNvSpPr txBox="1"/>
              <p:nvPr/>
            </p:nvSpPr>
            <p:spPr>
              <a:xfrm rot="21298941">
                <a:off x="4925917" y="926736"/>
                <a:ext cx="55015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D0FAE59-24F2-6F42-B56E-EEAB40CAE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98941">
                <a:off x="4925917" y="926736"/>
                <a:ext cx="550151" cy="584775"/>
              </a:xfrm>
              <a:prstGeom prst="rect">
                <a:avLst/>
              </a:prstGeom>
              <a:blipFill>
                <a:blip r:embed="rId7"/>
                <a:stretch>
                  <a:fillRect b="-1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BBA6AB7-EFEF-E84B-B202-4BD1D1F28D84}"/>
                  </a:ext>
                </a:extLst>
              </p:cNvPr>
              <p:cNvSpPr txBox="1"/>
              <p:nvPr/>
            </p:nvSpPr>
            <p:spPr>
              <a:xfrm>
                <a:off x="6830609" y="3486406"/>
                <a:ext cx="746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BBA6AB7-EFEF-E84B-B202-4BD1D1F28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609" y="3486406"/>
                <a:ext cx="74603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8D60D693-5508-F04A-B01C-0F99A00A9126}"/>
              </a:ext>
            </a:extLst>
          </p:cNvPr>
          <p:cNvGrpSpPr>
            <a:grpSpLocks noChangeAspect="1"/>
          </p:cNvGrpSpPr>
          <p:nvPr/>
        </p:nvGrpSpPr>
        <p:grpSpPr>
          <a:xfrm rot="1912322">
            <a:off x="6481809" y="4385044"/>
            <a:ext cx="182881" cy="182880"/>
            <a:chOff x="6042991" y="2862470"/>
            <a:chExt cx="274320" cy="27432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BF6CB18-2D8B-E748-AC5F-F4273C81C43E}"/>
                </a:ext>
              </a:extLst>
            </p:cNvPr>
            <p:cNvSpPr/>
            <p:nvPr/>
          </p:nvSpPr>
          <p:spPr>
            <a:xfrm>
              <a:off x="6042991" y="2862470"/>
              <a:ext cx="274320" cy="27432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637FAFD-FB71-2345-81AF-6367FB5D6994}"/>
                </a:ext>
              </a:extLst>
            </p:cNvPr>
            <p:cNvCxnSpPr>
              <a:stCxn id="53" idx="2"/>
              <a:endCxn id="53" idx="6"/>
            </p:cNvCxnSpPr>
            <p:nvPr/>
          </p:nvCxnSpPr>
          <p:spPr>
            <a:xfrm>
              <a:off x="6042991" y="2999630"/>
              <a:ext cx="27432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9DF21F5-0169-2644-88EA-C6DAEDBCF806}"/>
              </a:ext>
            </a:extLst>
          </p:cNvPr>
          <p:cNvGrpSpPr>
            <a:grpSpLocks noChangeAspect="1"/>
          </p:cNvGrpSpPr>
          <p:nvPr/>
        </p:nvGrpSpPr>
        <p:grpSpPr>
          <a:xfrm rot="1912322">
            <a:off x="7608090" y="2604159"/>
            <a:ext cx="182880" cy="182880"/>
            <a:chOff x="6042991" y="2862470"/>
            <a:chExt cx="274320" cy="27432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0482274-3D4B-1246-842E-631D46F0FEDE}"/>
                </a:ext>
              </a:extLst>
            </p:cNvPr>
            <p:cNvSpPr/>
            <p:nvPr/>
          </p:nvSpPr>
          <p:spPr>
            <a:xfrm>
              <a:off x="6042991" y="2862470"/>
              <a:ext cx="274320" cy="27432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B82A072-1016-764E-B1E1-6BA1A69A6787}"/>
                </a:ext>
              </a:extLst>
            </p:cNvPr>
            <p:cNvCxnSpPr>
              <a:stCxn id="56" idx="2"/>
              <a:endCxn id="56" idx="6"/>
            </p:cNvCxnSpPr>
            <p:nvPr/>
          </p:nvCxnSpPr>
          <p:spPr>
            <a:xfrm>
              <a:off x="6042991" y="2999630"/>
              <a:ext cx="27432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8214A53-3EE3-C74C-A768-418F2D4A400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036365" y="2999630"/>
              <a:ext cx="27432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0620037-CC9F-F642-98BE-9BA676BED226}"/>
              </a:ext>
            </a:extLst>
          </p:cNvPr>
          <p:cNvCxnSpPr>
            <a:cxnSpLocks/>
          </p:cNvCxnSpPr>
          <p:nvPr/>
        </p:nvCxnSpPr>
        <p:spPr>
          <a:xfrm rot="1912322" flipV="1">
            <a:off x="7123484" y="2641121"/>
            <a:ext cx="0" cy="1938124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Arc 59">
            <a:extLst>
              <a:ext uri="{FF2B5EF4-FFF2-40B4-BE49-F238E27FC236}">
                <a16:creationId xmlns:a16="http://schemas.microsoft.com/office/drawing/2014/main" id="{6F2F7C4D-A8F7-B64B-9FCF-BE256C921624}"/>
              </a:ext>
            </a:extLst>
          </p:cNvPr>
          <p:cNvSpPr/>
          <p:nvPr/>
        </p:nvSpPr>
        <p:spPr>
          <a:xfrm>
            <a:off x="5873262" y="3800562"/>
            <a:ext cx="1301261" cy="1121488"/>
          </a:xfrm>
          <a:prstGeom prst="arc">
            <a:avLst>
              <a:gd name="adj1" fmla="val 16212628"/>
              <a:gd name="adj2" fmla="val 1882686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95FB41C-BB7C-6C46-890D-D5076E6E58FB}"/>
                  </a:ext>
                </a:extLst>
              </p:cNvPr>
              <p:cNvSpPr txBox="1"/>
              <p:nvPr/>
            </p:nvSpPr>
            <p:spPr>
              <a:xfrm>
                <a:off x="6421501" y="3213398"/>
                <a:ext cx="746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95FB41C-BB7C-6C46-890D-D5076E6E5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501" y="3213398"/>
                <a:ext cx="74603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4FFB252-F414-1B46-B81D-9650422E6147}"/>
              </a:ext>
            </a:extLst>
          </p:cNvPr>
          <p:cNvCxnSpPr>
            <a:cxnSpLocks/>
          </p:cNvCxnSpPr>
          <p:nvPr/>
        </p:nvCxnSpPr>
        <p:spPr>
          <a:xfrm>
            <a:off x="5466267" y="4488945"/>
            <a:ext cx="3474720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34D2B46-BB7A-214C-B346-88934F741C4C}"/>
                  </a:ext>
                </a:extLst>
              </p:cNvPr>
              <p:cNvSpPr txBox="1"/>
              <p:nvPr/>
            </p:nvSpPr>
            <p:spPr>
              <a:xfrm rot="21298941">
                <a:off x="8603985" y="4439127"/>
                <a:ext cx="55015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34D2B46-BB7A-214C-B346-88934F741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98941">
                <a:off x="8603985" y="4439127"/>
                <a:ext cx="550151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1664350-CAAF-F749-9CDB-66BC803A7B7A}"/>
              </a:ext>
            </a:extLst>
          </p:cNvPr>
          <p:cNvCxnSpPr/>
          <p:nvPr/>
        </p:nvCxnSpPr>
        <p:spPr>
          <a:xfrm>
            <a:off x="7573593" y="2979701"/>
            <a:ext cx="0" cy="155448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7C43A2F-4F9F-E148-9298-3D9F31917998}"/>
                  </a:ext>
                </a:extLst>
              </p:cNvPr>
              <p:cNvSpPr txBox="1"/>
              <p:nvPr/>
            </p:nvSpPr>
            <p:spPr>
              <a:xfrm>
                <a:off x="7370904" y="4467555"/>
                <a:ext cx="8445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7C43A2F-4F9F-E148-9298-3D9F31917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904" y="4467555"/>
                <a:ext cx="844588" cy="584775"/>
              </a:xfrm>
              <a:prstGeom prst="rect">
                <a:avLst/>
              </a:prstGeom>
              <a:blipFill>
                <a:blip r:embed="rId11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40AA82F-1DFD-6E4D-9FEA-DF4E7F932CF5}"/>
                  </a:ext>
                </a:extLst>
              </p:cNvPr>
              <p:cNvSpPr txBox="1"/>
              <p:nvPr/>
            </p:nvSpPr>
            <p:spPr>
              <a:xfrm>
                <a:off x="6448440" y="4367166"/>
                <a:ext cx="8445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40AA82F-1DFD-6E4D-9FEA-DF4E7F932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440" y="4367166"/>
                <a:ext cx="844588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7CBC930-C8A9-1E40-AD45-61F588DCFD06}"/>
              </a:ext>
            </a:extLst>
          </p:cNvPr>
          <p:cNvCxnSpPr>
            <a:cxnSpLocks/>
          </p:cNvCxnSpPr>
          <p:nvPr/>
        </p:nvCxnSpPr>
        <p:spPr>
          <a:xfrm flipV="1">
            <a:off x="7695779" y="1647582"/>
            <a:ext cx="0" cy="100584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A912FC7-9034-C847-BBC8-E85B92AD2800}"/>
                  </a:ext>
                </a:extLst>
              </p:cNvPr>
              <p:cNvSpPr txBox="1"/>
              <p:nvPr/>
            </p:nvSpPr>
            <p:spPr>
              <a:xfrm>
                <a:off x="7573592" y="1591777"/>
                <a:ext cx="2555145" cy="623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𝑞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A912FC7-9034-C847-BBC8-E85B92AD2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592" y="1591777"/>
                <a:ext cx="2555145" cy="623632"/>
              </a:xfrm>
              <a:prstGeom prst="rect">
                <a:avLst/>
              </a:prstGeom>
              <a:blipFill>
                <a:blip r:embed="rId1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2A5C079-F7A1-184F-AA6A-A0403C55CC02}"/>
              </a:ext>
            </a:extLst>
          </p:cNvPr>
          <p:cNvCxnSpPr>
            <a:cxnSpLocks/>
          </p:cNvCxnSpPr>
          <p:nvPr/>
        </p:nvCxnSpPr>
        <p:spPr>
          <a:xfrm>
            <a:off x="6573249" y="4433140"/>
            <a:ext cx="0" cy="73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000EE4D-6B4E-2F41-9FED-E113EDF3D586}"/>
                  </a:ext>
                </a:extLst>
              </p:cNvPr>
              <p:cNvSpPr txBox="1"/>
              <p:nvPr/>
            </p:nvSpPr>
            <p:spPr>
              <a:xfrm>
                <a:off x="5163975" y="5120411"/>
                <a:ext cx="3070421" cy="1116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𝑞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000EE4D-6B4E-2F41-9FED-E113EDF3D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3975" y="5120411"/>
                <a:ext cx="3070421" cy="11160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4C4695E-3BC5-F449-A224-0C0C956A2CC4}"/>
              </a:ext>
            </a:extLst>
          </p:cNvPr>
          <p:cNvCxnSpPr>
            <a:cxnSpLocks/>
          </p:cNvCxnSpPr>
          <p:nvPr/>
        </p:nvCxnSpPr>
        <p:spPr>
          <a:xfrm flipV="1">
            <a:off x="6573249" y="2362197"/>
            <a:ext cx="0" cy="210312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9AC8881-35A9-344D-8DC1-166430FBE773}"/>
                  </a:ext>
                </a:extLst>
              </p:cNvPr>
              <p:cNvSpPr txBox="1"/>
              <p:nvPr/>
            </p:nvSpPr>
            <p:spPr>
              <a:xfrm>
                <a:off x="5894188" y="2019711"/>
                <a:ext cx="844588" cy="644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9AC8881-35A9-344D-8DC1-166430FBE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88" y="2019711"/>
                <a:ext cx="844588" cy="64466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DD7C8A3-563D-1143-9032-47B4463479B7}"/>
                  </a:ext>
                </a:extLst>
              </p:cNvPr>
              <p:cNvSpPr txBox="1"/>
              <p:nvPr/>
            </p:nvSpPr>
            <p:spPr>
              <a:xfrm>
                <a:off x="6870734" y="2541476"/>
                <a:ext cx="8445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DD7C8A3-563D-1143-9032-47B446347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0734" y="2541476"/>
                <a:ext cx="844588" cy="584775"/>
              </a:xfrm>
              <a:prstGeom prst="rect">
                <a:avLst/>
              </a:prstGeom>
              <a:blipFill>
                <a:blip r:embed="rId16"/>
                <a:stretch>
                  <a:fillRect t="-23404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144055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60258FAA-FABD-7648-A43E-67A6F282DB0F}"/>
              </a:ext>
            </a:extLst>
          </p:cNvPr>
          <p:cNvGrpSpPr/>
          <p:nvPr/>
        </p:nvGrpSpPr>
        <p:grpSpPr>
          <a:xfrm>
            <a:off x="36337" y="-545357"/>
            <a:ext cx="5323422" cy="1940257"/>
            <a:chOff x="2605574" y="602960"/>
            <a:chExt cx="5323422" cy="194025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C764430-35F6-C043-937C-2297379FE2DC}"/>
                </a:ext>
              </a:extLst>
            </p:cNvPr>
            <p:cNvCxnSpPr>
              <a:cxnSpLocks/>
            </p:cNvCxnSpPr>
            <p:nvPr/>
          </p:nvCxnSpPr>
          <p:spPr>
            <a:xfrm rot="1800000">
              <a:off x="7187609" y="608092"/>
              <a:ext cx="0" cy="19351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0DDE4F6A-5883-D840-B546-9920B45A264D}"/>
                    </a:ext>
                  </a:extLst>
                </p:cNvPr>
                <p:cNvSpPr txBox="1"/>
                <p:nvPr/>
              </p:nvSpPr>
              <p:spPr>
                <a:xfrm>
                  <a:off x="2605574" y="1210999"/>
                  <a:ext cx="61427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0DDE4F6A-5883-D840-B546-9920B45A26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5574" y="1210999"/>
                  <a:ext cx="614271" cy="523220"/>
                </a:xfrm>
                <a:prstGeom prst="rect">
                  <a:avLst/>
                </a:prstGeom>
                <a:blipFill>
                  <a:blip r:embed="rId2"/>
                  <a:stretch>
                    <a:fillRect b="-930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B0819308-0FD3-444B-BAC7-FF3369B5E2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5418" y="1061129"/>
              <a:ext cx="0" cy="82296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52B9369-BDBD-4C4F-8D63-C5C76EF39290}"/>
                </a:ext>
              </a:extLst>
            </p:cNvPr>
            <p:cNvCxnSpPr/>
            <p:nvPr/>
          </p:nvCxnSpPr>
          <p:spPr>
            <a:xfrm>
              <a:off x="3211032" y="1573618"/>
              <a:ext cx="401910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7F91EF2-ED58-1B49-ACA8-459708CC2402}"/>
                </a:ext>
              </a:extLst>
            </p:cNvPr>
            <p:cNvCxnSpPr>
              <a:cxnSpLocks/>
            </p:cNvCxnSpPr>
            <p:nvPr/>
          </p:nvCxnSpPr>
          <p:spPr>
            <a:xfrm rot="1800000" flipV="1">
              <a:off x="7208874" y="1128468"/>
              <a:ext cx="0" cy="82296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CCEAB26-F648-D046-BBA5-F075067DD7AF}"/>
                </a:ext>
              </a:extLst>
            </p:cNvPr>
            <p:cNvCxnSpPr/>
            <p:nvPr/>
          </p:nvCxnSpPr>
          <p:spPr>
            <a:xfrm>
              <a:off x="7187609" y="606055"/>
              <a:ext cx="0" cy="19351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B00DAAF-7C6A-5A41-BCA2-29CFF648BF53}"/>
                    </a:ext>
                  </a:extLst>
                </p:cNvPr>
                <p:cNvSpPr txBox="1"/>
                <p:nvPr/>
              </p:nvSpPr>
              <p:spPr>
                <a:xfrm>
                  <a:off x="6999065" y="602960"/>
                  <a:ext cx="74603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B00DAAF-7C6A-5A41-BCA2-29CFF648BF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9065" y="602960"/>
                  <a:ext cx="746037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05569D5A-7F76-0645-A9B1-8954A4498BAC}"/>
                </a:ext>
              </a:extLst>
            </p:cNvPr>
            <p:cNvSpPr/>
            <p:nvPr/>
          </p:nvSpPr>
          <p:spPr>
            <a:xfrm>
              <a:off x="6638969" y="1009029"/>
              <a:ext cx="1097280" cy="1097280"/>
            </a:xfrm>
            <a:prstGeom prst="arc">
              <a:avLst>
                <a:gd name="adj1" fmla="val 16212628"/>
                <a:gd name="adj2" fmla="val 17975666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CE76AD5-8F8E-304E-9A0D-E8FF5E0937CF}"/>
                    </a:ext>
                  </a:extLst>
                </p:cNvPr>
                <p:cNvSpPr txBox="1"/>
                <p:nvPr/>
              </p:nvSpPr>
              <p:spPr>
                <a:xfrm>
                  <a:off x="7306453" y="1223758"/>
                  <a:ext cx="62254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CE76AD5-8F8E-304E-9A0D-E8FF5E0937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6453" y="1223758"/>
                  <a:ext cx="622543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930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9A07E01-6062-7749-B8B8-51CD0DD49A64}"/>
                    </a:ext>
                  </a:extLst>
                </p:cNvPr>
                <p:cNvSpPr txBox="1"/>
                <p:nvPr/>
              </p:nvSpPr>
              <p:spPr>
                <a:xfrm>
                  <a:off x="4913449" y="1472609"/>
                  <a:ext cx="47557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9A07E01-6062-7749-B8B8-51CD0DD49A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3449" y="1472609"/>
                  <a:ext cx="475579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B19C995-CD3D-9C4C-BCE7-A184599E58BE}"/>
              </a:ext>
            </a:extLst>
          </p:cNvPr>
          <p:cNvGrpSpPr/>
          <p:nvPr/>
        </p:nvGrpSpPr>
        <p:grpSpPr>
          <a:xfrm>
            <a:off x="343472" y="917678"/>
            <a:ext cx="6140320" cy="2429872"/>
            <a:chOff x="2681888" y="3003856"/>
            <a:chExt cx="6140320" cy="242987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CFA90DA-25CD-754E-80C4-229D99423DD9}"/>
                </a:ext>
              </a:extLst>
            </p:cNvPr>
            <p:cNvCxnSpPr>
              <a:cxnSpLocks/>
            </p:cNvCxnSpPr>
            <p:nvPr/>
          </p:nvCxnSpPr>
          <p:spPr>
            <a:xfrm rot="1800000">
              <a:off x="7263923" y="3498603"/>
              <a:ext cx="0" cy="19351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ACAF133-E70F-2549-BBE0-1969AB2E2546}"/>
                    </a:ext>
                  </a:extLst>
                </p:cNvPr>
                <p:cNvSpPr txBox="1"/>
                <p:nvPr/>
              </p:nvSpPr>
              <p:spPr>
                <a:xfrm>
                  <a:off x="2681888" y="4101510"/>
                  <a:ext cx="61427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ACAF133-E70F-2549-BBE0-1969AB2E25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1888" y="4101510"/>
                  <a:ext cx="614271" cy="523220"/>
                </a:xfrm>
                <a:prstGeom prst="rect">
                  <a:avLst/>
                </a:prstGeom>
                <a:blipFill>
                  <a:blip r:embed="rId6"/>
                  <a:stretch>
                    <a:fillRect b="-119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4ABEC-11E8-204A-9B21-6F0E4FFB3C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91732" y="3951640"/>
              <a:ext cx="0" cy="82296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45E7F96-6050-8246-AEED-0B29E7A44F16}"/>
                </a:ext>
              </a:extLst>
            </p:cNvPr>
            <p:cNvCxnSpPr/>
            <p:nvPr/>
          </p:nvCxnSpPr>
          <p:spPr>
            <a:xfrm>
              <a:off x="3287345" y="4464129"/>
              <a:ext cx="5029200" cy="0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862BBC5-3538-7246-9EE1-CA91962A293B}"/>
                </a:ext>
              </a:extLst>
            </p:cNvPr>
            <p:cNvCxnSpPr>
              <a:cxnSpLocks/>
            </p:cNvCxnSpPr>
            <p:nvPr/>
          </p:nvCxnSpPr>
          <p:spPr>
            <a:xfrm rot="1800000" flipV="1">
              <a:off x="7285188" y="4018979"/>
              <a:ext cx="0" cy="82296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A6B3BA6-5831-7D42-9BD5-2D47CCF79133}"/>
                </a:ext>
              </a:extLst>
            </p:cNvPr>
            <p:cNvCxnSpPr/>
            <p:nvPr/>
          </p:nvCxnSpPr>
          <p:spPr>
            <a:xfrm>
              <a:off x="7263923" y="3496566"/>
              <a:ext cx="0" cy="19351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A74BBC2-01BF-4B4E-B5C5-2F4267D36ECC}"/>
                    </a:ext>
                  </a:extLst>
                </p:cNvPr>
                <p:cNvSpPr txBox="1"/>
                <p:nvPr/>
              </p:nvSpPr>
              <p:spPr>
                <a:xfrm>
                  <a:off x="7075379" y="3493471"/>
                  <a:ext cx="74603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A74BBC2-01BF-4B4E-B5C5-2F4267D36E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5379" y="3493471"/>
                  <a:ext cx="746037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18013A16-5897-CA40-AC66-DE9613F578D7}"/>
                </a:ext>
              </a:extLst>
            </p:cNvPr>
            <p:cNvSpPr/>
            <p:nvPr/>
          </p:nvSpPr>
          <p:spPr>
            <a:xfrm>
              <a:off x="6715283" y="3899540"/>
              <a:ext cx="1097280" cy="1097280"/>
            </a:xfrm>
            <a:prstGeom prst="arc">
              <a:avLst>
                <a:gd name="adj1" fmla="val 16212628"/>
                <a:gd name="adj2" fmla="val 17975666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83B25CD-0FDC-644C-8870-AD8D0F074E46}"/>
                    </a:ext>
                  </a:extLst>
                </p:cNvPr>
                <p:cNvSpPr txBox="1"/>
                <p:nvPr/>
              </p:nvSpPr>
              <p:spPr>
                <a:xfrm>
                  <a:off x="7230139" y="4395257"/>
                  <a:ext cx="62254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83B25CD-0FDC-644C-8870-AD8D0F074E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0139" y="4395257"/>
                  <a:ext cx="622543" cy="523220"/>
                </a:xfrm>
                <a:prstGeom prst="rect">
                  <a:avLst/>
                </a:prstGeom>
                <a:blipFill>
                  <a:blip r:embed="rId8"/>
                  <a:stretch>
                    <a:fillRect b="-930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54577A3-FB29-5C4B-8690-52FD3E6D9CB9}"/>
                    </a:ext>
                  </a:extLst>
                </p:cNvPr>
                <p:cNvSpPr txBox="1"/>
                <p:nvPr/>
              </p:nvSpPr>
              <p:spPr>
                <a:xfrm>
                  <a:off x="4960494" y="4396081"/>
                  <a:ext cx="47557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54577A3-FB29-5C4B-8690-52FD3E6D9C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0494" y="4396081"/>
                  <a:ext cx="475579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6A0A957-1344-074A-9893-304BFC2097EB}"/>
                    </a:ext>
                  </a:extLst>
                </p:cNvPr>
                <p:cNvSpPr txBox="1"/>
                <p:nvPr/>
              </p:nvSpPr>
              <p:spPr>
                <a:xfrm>
                  <a:off x="8346629" y="4168849"/>
                  <a:ext cx="47557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6A0A957-1344-074A-9893-304BFC2097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6629" y="4168849"/>
                  <a:ext cx="475579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69F61A5-FE4C-1F4B-893E-AF8D058FD1A9}"/>
                    </a:ext>
                  </a:extLst>
                </p:cNvPr>
                <p:cNvSpPr txBox="1"/>
                <p:nvPr/>
              </p:nvSpPr>
              <p:spPr>
                <a:xfrm>
                  <a:off x="6971084" y="3003856"/>
                  <a:ext cx="44569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69F61A5-FE4C-1F4B-893E-AF8D058FD1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1084" y="3003856"/>
                  <a:ext cx="445698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23492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82FA6F9A-DDD7-4E40-868B-0403D5C5B30A}"/>
              </a:ext>
            </a:extLst>
          </p:cNvPr>
          <p:cNvGrpSpPr/>
          <p:nvPr/>
        </p:nvGrpSpPr>
        <p:grpSpPr>
          <a:xfrm>
            <a:off x="1699355" y="907494"/>
            <a:ext cx="6339199" cy="4821895"/>
            <a:chOff x="1699355" y="907494"/>
            <a:chExt cx="6339199" cy="482189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5678D79E-E943-7341-81F8-CA76A04C93FC}"/>
                </a:ext>
              </a:extLst>
            </p:cNvPr>
            <p:cNvCxnSpPr/>
            <p:nvPr/>
          </p:nvCxnSpPr>
          <p:spPr>
            <a:xfrm>
              <a:off x="3726873" y="1330036"/>
              <a:ext cx="0" cy="36576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AB7380F-051C-3841-BC9F-806F1644A4BF}"/>
                </a:ext>
              </a:extLst>
            </p:cNvPr>
            <p:cNvCxnSpPr>
              <a:cxnSpLocks/>
            </p:cNvCxnSpPr>
            <p:nvPr/>
          </p:nvCxnSpPr>
          <p:spPr>
            <a:xfrm rot="-2400000">
              <a:off x="4920470" y="907494"/>
              <a:ext cx="0" cy="365760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E4DA4A3-A043-8C40-9661-F1A26D1A8C6E}"/>
                </a:ext>
              </a:extLst>
            </p:cNvPr>
            <p:cNvCxnSpPr/>
            <p:nvPr/>
          </p:nvCxnSpPr>
          <p:spPr>
            <a:xfrm flipV="1">
              <a:off x="3726873" y="4125433"/>
              <a:ext cx="2369127" cy="862203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A7E9B9B-074F-E944-9FF2-AF7896358B08}"/>
                </a:ext>
              </a:extLst>
            </p:cNvPr>
            <p:cNvCxnSpPr/>
            <p:nvPr/>
          </p:nvCxnSpPr>
          <p:spPr>
            <a:xfrm>
              <a:off x="3726873" y="4987636"/>
              <a:ext cx="338328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B5907F8-D10D-D44A-91D1-A591C93C78FB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096000" y="3680037"/>
              <a:ext cx="1256276" cy="4572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62B328C-5059-BC47-B089-C08069DD0FE6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104071"/>
              <a:ext cx="0" cy="155448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4757A52-CFE0-BF43-8628-7A004C1E5188}"/>
                </a:ext>
              </a:extLst>
            </p:cNvPr>
            <p:cNvCxnSpPr>
              <a:cxnSpLocks/>
            </p:cNvCxnSpPr>
            <p:nvPr/>
          </p:nvCxnSpPr>
          <p:spPr>
            <a:xfrm rot="-2400000">
              <a:off x="5695886" y="3083577"/>
              <a:ext cx="0" cy="118872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EF9FEDD5-43C5-1247-9A70-46F4BD07A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0936" y="3697406"/>
              <a:ext cx="914400" cy="914400"/>
            </a:xfrm>
            <a:prstGeom prst="arc">
              <a:avLst>
                <a:gd name="adj1" fmla="val 9856745"/>
                <a:gd name="adj2" fmla="val 13029971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41878A4-DE0D-F44C-A0C0-C1B888FA25E1}"/>
                    </a:ext>
                  </a:extLst>
                </p:cNvPr>
                <p:cNvSpPr txBox="1"/>
                <p:nvPr/>
              </p:nvSpPr>
              <p:spPr>
                <a:xfrm>
                  <a:off x="5280746" y="3697405"/>
                  <a:ext cx="62292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41878A4-DE0D-F44C-A0C0-C1B888FA25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0746" y="3697405"/>
                  <a:ext cx="622927" cy="523220"/>
                </a:xfrm>
                <a:prstGeom prst="rect">
                  <a:avLst/>
                </a:prstGeom>
                <a:blipFill>
                  <a:blip r:embed="rId2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6B5F5A8C-7F79-474B-9A54-D92FAFF436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34225" y="3229824"/>
              <a:ext cx="1554480" cy="1554480"/>
            </a:xfrm>
            <a:prstGeom prst="arc">
              <a:avLst>
                <a:gd name="adj1" fmla="val 5332132"/>
                <a:gd name="adj2" fmla="val 13263114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A96D316-6C2A-1449-8718-BABF05F36997}"/>
                    </a:ext>
                  </a:extLst>
                </p:cNvPr>
                <p:cNvSpPr txBox="1"/>
                <p:nvPr/>
              </p:nvSpPr>
              <p:spPr>
                <a:xfrm>
                  <a:off x="4795021" y="3575186"/>
                  <a:ext cx="61465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A96D316-6C2A-1449-8718-BABF05F369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5021" y="3575186"/>
                  <a:ext cx="614655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77F4912-1877-7947-B172-533C796F02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90245" y="3625509"/>
              <a:ext cx="914400" cy="914400"/>
            </a:xfrm>
            <a:prstGeom prst="arc">
              <a:avLst>
                <a:gd name="adj1" fmla="val 13171860"/>
                <a:gd name="adj2" fmla="val 21581071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4FCC652-BE58-3C42-860E-9A8BAB19F92E}"/>
                    </a:ext>
                  </a:extLst>
                </p:cNvPr>
                <p:cNvSpPr txBox="1"/>
                <p:nvPr/>
              </p:nvSpPr>
              <p:spPr>
                <a:xfrm>
                  <a:off x="6012462" y="3153220"/>
                  <a:ext cx="62292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4FCC652-BE58-3C42-860E-9A8BAB19F9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2462" y="3153220"/>
                  <a:ext cx="622926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7CD3572-EF19-2D4A-B3BA-3556285A2902}"/>
                    </a:ext>
                  </a:extLst>
                </p:cNvPr>
                <p:cNvSpPr txBox="1"/>
                <p:nvPr/>
              </p:nvSpPr>
              <p:spPr>
                <a:xfrm>
                  <a:off x="7439479" y="3414830"/>
                  <a:ext cx="599075" cy="5564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7CD3572-EF19-2D4A-B3BA-3556285A29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9479" y="3414830"/>
                  <a:ext cx="599075" cy="556434"/>
                </a:xfrm>
                <a:prstGeom prst="rect">
                  <a:avLst/>
                </a:prstGeom>
                <a:blipFill>
                  <a:blip r:embed="rId5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607EDF8-5315-0D44-8A36-CD48EC08FBA9}"/>
                    </a:ext>
                  </a:extLst>
                </p:cNvPr>
                <p:cNvSpPr txBox="1"/>
                <p:nvPr/>
              </p:nvSpPr>
              <p:spPr>
                <a:xfrm>
                  <a:off x="6101390" y="5206169"/>
                  <a:ext cx="79355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607EDF8-5315-0D44-8A36-CD48EC08FB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1390" y="5206169"/>
                  <a:ext cx="793551" cy="523220"/>
                </a:xfrm>
                <a:prstGeom prst="rect">
                  <a:avLst/>
                </a:prstGeom>
                <a:blipFill>
                  <a:blip r:embed="rId6"/>
                  <a:stretch>
                    <a:fillRect b="-930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C4B0CD9-F627-5741-87B4-95D7A48ADDC1}"/>
                    </a:ext>
                  </a:extLst>
                </p:cNvPr>
                <p:cNvSpPr txBox="1"/>
                <p:nvPr/>
              </p:nvSpPr>
              <p:spPr>
                <a:xfrm>
                  <a:off x="5299110" y="2764881"/>
                  <a:ext cx="48750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C4B0CD9-F627-5741-87B4-95D7A48ADD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9110" y="2764881"/>
                  <a:ext cx="487506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A22621F-C87D-2D45-B972-DE811DEA0860}"/>
                    </a:ext>
                  </a:extLst>
                </p:cNvPr>
                <p:cNvSpPr txBox="1"/>
                <p:nvPr/>
              </p:nvSpPr>
              <p:spPr>
                <a:xfrm>
                  <a:off x="3257433" y="1111157"/>
                  <a:ext cx="51725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A22621F-C87D-2D45-B972-DE811DEA08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7433" y="1111157"/>
                  <a:ext cx="517256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0A552BC-B2F0-EA48-BC58-DF33F1F87605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3441098" y="4877947"/>
              <a:ext cx="560772" cy="204083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DC4FAA4-E737-1741-8F75-E10622E9CB88}"/>
                    </a:ext>
                  </a:extLst>
                </p:cNvPr>
                <p:cNvSpPr txBox="1"/>
                <p:nvPr/>
              </p:nvSpPr>
              <p:spPr>
                <a:xfrm>
                  <a:off x="3498319" y="4917111"/>
                  <a:ext cx="47115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DC4FAA4-E737-1741-8F75-E10622E9CB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8319" y="4917111"/>
                  <a:ext cx="471155" cy="523220"/>
                </a:xfrm>
                <a:prstGeom prst="rect">
                  <a:avLst/>
                </a:prstGeom>
                <a:blipFill>
                  <a:blip r:embed="rId9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216AFF48-FFF9-474D-9EA5-82146FC28B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1404" y="4328322"/>
              <a:ext cx="1280160" cy="1280160"/>
            </a:xfrm>
            <a:prstGeom prst="arc">
              <a:avLst>
                <a:gd name="adj1" fmla="val 20173180"/>
                <a:gd name="adj2" fmla="val 21581071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418E43A-17CF-3E42-A806-652E2C629B84}"/>
                    </a:ext>
                  </a:extLst>
                </p:cNvPr>
                <p:cNvSpPr txBox="1"/>
                <p:nvPr/>
              </p:nvSpPr>
              <p:spPr>
                <a:xfrm>
                  <a:off x="4414281" y="4521724"/>
                  <a:ext cx="62292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418E43A-17CF-3E42-A806-652E2C629B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4281" y="4521724"/>
                  <a:ext cx="622927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6C57802-4A56-4C4E-8AA1-A5BCE2C65B05}"/>
                    </a:ext>
                  </a:extLst>
                </p:cNvPr>
                <p:cNvSpPr txBox="1"/>
                <p:nvPr/>
              </p:nvSpPr>
              <p:spPr>
                <a:xfrm>
                  <a:off x="4667683" y="2095075"/>
                  <a:ext cx="39164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6C57802-4A56-4C4E-8AA1-A5BCE2C65B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7683" y="2095075"/>
                  <a:ext cx="391646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C12E14F-FE0B-E240-A9E2-106E25E2252A}"/>
                    </a:ext>
                  </a:extLst>
                </p:cNvPr>
                <p:cNvSpPr txBox="1"/>
                <p:nvPr/>
              </p:nvSpPr>
              <p:spPr>
                <a:xfrm>
                  <a:off x="1699355" y="4154606"/>
                  <a:ext cx="179279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fun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C12E14F-FE0B-E240-A9E2-106E25E225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9355" y="4154606"/>
                  <a:ext cx="1792798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4C62DCC-F4B5-6F42-BF74-8D11FD716DBB}"/>
                    </a:ext>
                  </a:extLst>
                </p:cNvPr>
                <p:cNvSpPr txBox="1"/>
                <p:nvPr/>
              </p:nvSpPr>
              <p:spPr>
                <a:xfrm>
                  <a:off x="6031018" y="4377035"/>
                  <a:ext cx="47134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4C62DCC-F4B5-6F42-BF74-8D11FD716D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1018" y="4377035"/>
                  <a:ext cx="471346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5FEBD8A-C1CC-7E49-BC27-E0396F6E3FC6}"/>
                    </a:ext>
                  </a:extLst>
                </p:cNvPr>
                <p:cNvSpPr txBox="1"/>
                <p:nvPr/>
              </p:nvSpPr>
              <p:spPr>
                <a:xfrm>
                  <a:off x="6106469" y="3963993"/>
                  <a:ext cx="47134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5FEBD8A-C1CC-7E49-BC27-E0396F6E3F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6469" y="3963993"/>
                  <a:ext cx="471346" cy="523220"/>
                </a:xfrm>
                <a:prstGeom prst="rect">
                  <a:avLst/>
                </a:prstGeom>
                <a:blipFill>
                  <a:blip r:embed="rId14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F2D8B85-4CFB-544D-AF65-59432ADDDD2F}"/>
                </a:ext>
              </a:extLst>
            </p:cNvPr>
            <p:cNvSpPr/>
            <p:nvPr/>
          </p:nvSpPr>
          <p:spPr>
            <a:xfrm>
              <a:off x="5995644" y="4032300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D6F648C-C7B5-5A4C-86B4-557AC6186480}"/>
                    </a:ext>
                  </a:extLst>
                </p:cNvPr>
                <p:cNvSpPr txBox="1"/>
                <p:nvPr/>
              </p:nvSpPr>
              <p:spPr>
                <a:xfrm>
                  <a:off x="4629022" y="4086371"/>
                  <a:ext cx="48622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D6F648C-C7B5-5A4C-86B4-557AC61864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9022" y="4086371"/>
                  <a:ext cx="486223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3988E30-F0D3-0A48-AB5E-733F75B3CD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1484" y="4122877"/>
              <a:ext cx="2286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Left Brace 36">
              <a:extLst>
                <a:ext uri="{FF2B5EF4-FFF2-40B4-BE49-F238E27FC236}">
                  <a16:creationId xmlns:a16="http://schemas.microsoft.com/office/drawing/2014/main" id="{F6AE5AFE-3A70-CC49-82C7-050627D8C2D2}"/>
                </a:ext>
              </a:extLst>
            </p:cNvPr>
            <p:cNvSpPr/>
            <p:nvPr/>
          </p:nvSpPr>
          <p:spPr>
            <a:xfrm>
              <a:off x="3445602" y="4118993"/>
              <a:ext cx="274320" cy="822960"/>
            </a:xfrm>
            <a:prstGeom prst="leftBrace">
              <a:avLst>
                <a:gd name="adj1" fmla="val 47702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B6E04E5F-2AFE-544F-B71B-15683C36F4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36295" y="963227"/>
              <a:ext cx="914400" cy="914400"/>
            </a:xfrm>
            <a:prstGeom prst="arc">
              <a:avLst>
                <a:gd name="adj1" fmla="val 2465224"/>
                <a:gd name="adj2" fmla="val 5809681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01A94A8-0DAE-1C4A-BA82-FF6A6A6F2B96}"/>
                    </a:ext>
                  </a:extLst>
                </p:cNvPr>
                <p:cNvSpPr txBox="1"/>
                <p:nvPr/>
              </p:nvSpPr>
              <p:spPr>
                <a:xfrm>
                  <a:off x="3736971" y="1864963"/>
                  <a:ext cx="49212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01A94A8-0DAE-1C4A-BA82-FF6A6A6F2B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6971" y="1864963"/>
                  <a:ext cx="492122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1086662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be 2">
            <a:extLst>
              <a:ext uri="{FF2B5EF4-FFF2-40B4-BE49-F238E27FC236}">
                <a16:creationId xmlns:a16="http://schemas.microsoft.com/office/drawing/2014/main" id="{3D79C8E6-F855-BB48-A7DD-DACCED0F60B6}"/>
              </a:ext>
            </a:extLst>
          </p:cNvPr>
          <p:cNvSpPr/>
          <p:nvPr/>
        </p:nvSpPr>
        <p:spPr>
          <a:xfrm>
            <a:off x="3030771" y="2539080"/>
            <a:ext cx="5214695" cy="1303673"/>
          </a:xfrm>
          <a:prstGeom prst="cube">
            <a:avLst>
              <a:gd name="adj" fmla="val 83582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" name="Line 11">
            <a:extLst>
              <a:ext uri="{FF2B5EF4-FFF2-40B4-BE49-F238E27FC236}">
                <a16:creationId xmlns:a16="http://schemas.microsoft.com/office/drawing/2014/main" id="{3B0BA0C7-BB6A-AC4C-9871-50B6529F6B0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30770" y="3108079"/>
            <a:ext cx="12909" cy="614722"/>
          </a:xfrm>
          <a:prstGeom prst="line">
            <a:avLst/>
          </a:prstGeom>
          <a:noFill/>
          <a:ln w="34925">
            <a:solidFill>
              <a:srgbClr val="000000"/>
            </a:solidFill>
            <a:prstDash val="solid"/>
            <a:round/>
            <a:headEnd type="arrow" w="med" len="med"/>
            <a:tailEnd type="arrow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latin typeface="Book Antiqua" pitchFamily="18" charset="0"/>
            </a:endParaRPr>
          </a:p>
        </p:txBody>
      </p:sp>
      <p:sp>
        <p:nvSpPr>
          <p:cNvPr id="5" name="Text Box 12">
            <a:extLst>
              <a:ext uri="{FF2B5EF4-FFF2-40B4-BE49-F238E27FC236}">
                <a16:creationId xmlns:a16="http://schemas.microsoft.com/office/drawing/2014/main" id="{6CF2263F-F443-9B46-AF06-E99C0BCF7C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0409" y="3123747"/>
            <a:ext cx="1396793" cy="74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d</a:t>
            </a:r>
          </a:p>
        </p:txBody>
      </p:sp>
      <p:sp>
        <p:nvSpPr>
          <p:cNvPr id="6" name="Line 13">
            <a:extLst>
              <a:ext uri="{FF2B5EF4-FFF2-40B4-BE49-F238E27FC236}">
                <a16:creationId xmlns:a16="http://schemas.microsoft.com/office/drawing/2014/main" id="{02A95B9A-BFA9-8949-9DED-B9A2835708D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91040" y="1679234"/>
            <a:ext cx="1210554" cy="1303673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 type="arrow" w="med" len="med"/>
            <a:tailEnd type="arrow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latin typeface="Book Antiqua" pitchFamily="18" charset="0"/>
            </a:endParaRPr>
          </a:p>
        </p:txBody>
      </p:sp>
      <p:sp>
        <p:nvSpPr>
          <p:cNvPr id="7" name="Line 14">
            <a:extLst>
              <a:ext uri="{FF2B5EF4-FFF2-40B4-BE49-F238E27FC236}">
                <a16:creationId xmlns:a16="http://schemas.microsoft.com/office/drawing/2014/main" id="{CA4277E4-33B6-6A46-BC13-D2C14992C111}"/>
              </a:ext>
            </a:extLst>
          </p:cNvPr>
          <p:cNvSpPr>
            <a:spLocks noChangeShapeType="1"/>
          </p:cNvSpPr>
          <p:nvPr/>
        </p:nvSpPr>
        <p:spPr bwMode="auto">
          <a:xfrm>
            <a:off x="4094714" y="1679234"/>
            <a:ext cx="4097260" cy="0"/>
          </a:xfrm>
          <a:prstGeom prst="line">
            <a:avLst/>
          </a:prstGeom>
          <a:noFill/>
          <a:ln w="34925">
            <a:solidFill>
              <a:srgbClr val="000000"/>
            </a:solidFill>
            <a:prstDash val="solid"/>
            <a:round/>
            <a:headEnd type="arrow" w="med" len="med"/>
            <a:tailEnd type="arrow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latin typeface="Book Antiqua" pitchFamily="18" charset="0"/>
            </a:endParaRPr>
          </a:p>
        </p:txBody>
      </p:sp>
      <p:sp>
        <p:nvSpPr>
          <p:cNvPr id="8" name="Text Box 15">
            <a:extLst>
              <a:ext uri="{FF2B5EF4-FFF2-40B4-BE49-F238E27FC236}">
                <a16:creationId xmlns:a16="http://schemas.microsoft.com/office/drawing/2014/main" id="{EA582DCD-423E-6646-94D3-395DAA25D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8465" y="1061627"/>
            <a:ext cx="838076" cy="83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L</a:t>
            </a:r>
          </a:p>
        </p:txBody>
      </p:sp>
      <p:sp>
        <p:nvSpPr>
          <p:cNvPr id="9" name="Text Box 30">
            <a:extLst>
              <a:ext uri="{FF2B5EF4-FFF2-40B4-BE49-F238E27FC236}">
                <a16:creationId xmlns:a16="http://schemas.microsoft.com/office/drawing/2014/main" id="{9474FAF9-D6DF-7B45-B4E0-D0C9373A8C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1040" y="1946089"/>
            <a:ext cx="1024315" cy="74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w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ECFE6988-9CFA-B44E-A2D0-B51F052A1CA7}"/>
              </a:ext>
            </a:extLst>
          </p:cNvPr>
          <p:cNvSpPr/>
          <p:nvPr/>
        </p:nvSpPr>
        <p:spPr>
          <a:xfrm>
            <a:off x="5340658" y="2455260"/>
            <a:ext cx="3980862" cy="1142159"/>
          </a:xfrm>
          <a:prstGeom prst="cube">
            <a:avLst>
              <a:gd name="adj" fmla="val 67473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94AFA008-CEA8-3A47-90DE-8D80F83C2EAB}"/>
              </a:ext>
            </a:extLst>
          </p:cNvPr>
          <p:cNvSpPr/>
          <p:nvPr/>
        </p:nvSpPr>
        <p:spPr>
          <a:xfrm>
            <a:off x="3043993" y="1865473"/>
            <a:ext cx="5214695" cy="1303673"/>
          </a:xfrm>
          <a:prstGeom prst="cube">
            <a:avLst>
              <a:gd name="adj" fmla="val 83582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5369D3-B5EC-E148-B843-E2F64C590964}"/>
              </a:ext>
            </a:extLst>
          </p:cNvPr>
          <p:cNvCxnSpPr>
            <a:cxnSpLocks/>
          </p:cNvCxnSpPr>
          <p:nvPr/>
        </p:nvCxnSpPr>
        <p:spPr>
          <a:xfrm>
            <a:off x="3043993" y="3816999"/>
            <a:ext cx="5463903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Box 30">
            <a:extLst>
              <a:ext uri="{FF2B5EF4-FFF2-40B4-BE49-F238E27FC236}">
                <a16:creationId xmlns:a16="http://schemas.microsoft.com/office/drawing/2014/main" id="{473D9EE3-A303-AE40-85B0-13D8F6E0D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8094" y="3790560"/>
            <a:ext cx="1024315" cy="74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3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x</a:t>
            </a:r>
          </a:p>
        </p:txBody>
      </p:sp>
      <p:sp>
        <p:nvSpPr>
          <p:cNvPr id="16" name="Text Box 30">
            <a:extLst>
              <a:ext uri="{FF2B5EF4-FFF2-40B4-BE49-F238E27FC236}">
                <a16:creationId xmlns:a16="http://schemas.microsoft.com/office/drawing/2014/main" id="{A792BA81-5AB1-8843-B023-0FE7A75FFC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6576" y="3554546"/>
            <a:ext cx="1024315" cy="74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3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D881D23-6C31-9749-83F5-3EF1125C24E4}"/>
              </a:ext>
            </a:extLst>
          </p:cNvPr>
          <p:cNvCxnSpPr/>
          <p:nvPr/>
        </p:nvCxnSpPr>
        <p:spPr>
          <a:xfrm>
            <a:off x="5378094" y="3764807"/>
            <a:ext cx="0" cy="20422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2">
            <a:extLst>
              <a:ext uri="{FF2B5EF4-FFF2-40B4-BE49-F238E27FC236}">
                <a16:creationId xmlns:a16="http://schemas.microsoft.com/office/drawing/2014/main" id="{1C5A33B2-8426-D14E-9DFD-FD87B24362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5787" y="3876309"/>
            <a:ext cx="1396793" cy="74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O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568662A-43F9-B145-9E4E-AA4C6EA73946}"/>
              </a:ext>
            </a:extLst>
          </p:cNvPr>
          <p:cNvCxnSpPr/>
          <p:nvPr/>
        </p:nvCxnSpPr>
        <p:spPr>
          <a:xfrm>
            <a:off x="3030771" y="3722800"/>
            <a:ext cx="0" cy="20422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 Box 30">
                <a:extLst>
                  <a:ext uri="{FF2B5EF4-FFF2-40B4-BE49-F238E27FC236}">
                    <a16:creationId xmlns:a16="http://schemas.microsoft.com/office/drawing/2014/main" id="{B3E9C185-4DC0-A249-9A3E-B374B6550A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2405" y="2896485"/>
                <a:ext cx="1024315" cy="7449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6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0" lang="en-US" sz="36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kumimoji="0" lang="en-US" sz="3600" b="1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22" name="Text Box 30">
                <a:extLst>
                  <a:ext uri="{FF2B5EF4-FFF2-40B4-BE49-F238E27FC236}">
                    <a16:creationId xmlns:a16="http://schemas.microsoft.com/office/drawing/2014/main" id="{B3E9C185-4DC0-A249-9A3E-B374B6550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02405" y="2896485"/>
                <a:ext cx="1024315" cy="744956"/>
              </a:xfrm>
              <a:prstGeom prst="rect">
                <a:avLst/>
              </a:prstGeom>
              <a:blipFill>
                <a:blip r:embed="rId2"/>
                <a:stretch>
                  <a:fillRect r="-246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 Box 30">
                <a:extLst>
                  <a:ext uri="{FF2B5EF4-FFF2-40B4-BE49-F238E27FC236}">
                    <a16:creationId xmlns:a16="http://schemas.microsoft.com/office/drawing/2014/main" id="{B3D94FD6-29D4-2740-AA21-C1BC43C111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6542" y="3294686"/>
                <a:ext cx="1522067" cy="10446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6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sz="36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kumimoji="0" lang="en-US" sz="3600" b="1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23" name="Text Box 30">
                <a:extLst>
                  <a:ext uri="{FF2B5EF4-FFF2-40B4-BE49-F238E27FC236}">
                    <a16:creationId xmlns:a16="http://schemas.microsoft.com/office/drawing/2014/main" id="{B3D94FD6-29D4-2740-AA21-C1BC43C11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06542" y="3294686"/>
                <a:ext cx="1522067" cy="10446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4B491AA-660A-4B48-A9DD-87A93C214FBB}"/>
              </a:ext>
            </a:extLst>
          </p:cNvPr>
          <p:cNvCxnSpPr/>
          <p:nvPr/>
        </p:nvCxnSpPr>
        <p:spPr>
          <a:xfrm flipH="1">
            <a:off x="4731026" y="3415440"/>
            <a:ext cx="1159225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Box 30">
            <a:extLst>
              <a:ext uri="{FF2B5EF4-FFF2-40B4-BE49-F238E27FC236}">
                <a16:creationId xmlns:a16="http://schemas.microsoft.com/office/drawing/2014/main" id="{F1C9C349-A5F6-CD4C-8876-30F62701BE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3258" y="3097797"/>
            <a:ext cx="1024315" cy="74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3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206229373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68FAF686-E2C4-9543-97A5-9F0CA131D06E}"/>
              </a:ext>
            </a:extLst>
          </p:cNvPr>
          <p:cNvGrpSpPr/>
          <p:nvPr/>
        </p:nvGrpSpPr>
        <p:grpSpPr>
          <a:xfrm>
            <a:off x="3394974" y="467832"/>
            <a:ext cx="3323299" cy="4688964"/>
            <a:chOff x="3394974" y="467832"/>
            <a:chExt cx="3323299" cy="468896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271010D-EB97-3E4E-936D-9051495BB386}"/>
                </a:ext>
              </a:extLst>
            </p:cNvPr>
            <p:cNvSpPr/>
            <p:nvPr/>
          </p:nvSpPr>
          <p:spPr>
            <a:xfrm>
              <a:off x="3652281" y="1935127"/>
              <a:ext cx="2011680" cy="32004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8E27F054-726D-F547-A2DF-55352448FEC7}"/>
                </a:ext>
              </a:extLst>
            </p:cNvPr>
            <p:cNvSpPr/>
            <p:nvPr/>
          </p:nvSpPr>
          <p:spPr>
            <a:xfrm>
              <a:off x="3785191" y="2083981"/>
              <a:ext cx="1786269" cy="293458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17779C8D-6215-AE4D-8F0B-83409141B4BA}"/>
                </a:ext>
              </a:extLst>
            </p:cNvPr>
            <p:cNvSpPr/>
            <p:nvPr/>
          </p:nvSpPr>
          <p:spPr>
            <a:xfrm>
              <a:off x="4380613" y="1360968"/>
              <a:ext cx="595423" cy="58124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321C5504-094B-7846-B203-A865E02C520E}"/>
                </a:ext>
              </a:extLst>
            </p:cNvPr>
            <p:cNvSpPr/>
            <p:nvPr/>
          </p:nvSpPr>
          <p:spPr>
            <a:xfrm>
              <a:off x="4444407" y="1233377"/>
              <a:ext cx="457200" cy="584791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B1E3ED5-42A2-A04D-BE60-50123A745DFA}"/>
                </a:ext>
              </a:extLst>
            </p:cNvPr>
            <p:cNvGrpSpPr/>
            <p:nvPr/>
          </p:nvGrpSpPr>
          <p:grpSpPr>
            <a:xfrm>
              <a:off x="3666102" y="3067491"/>
              <a:ext cx="2011680" cy="1908546"/>
              <a:chOff x="7492053" y="3226981"/>
              <a:chExt cx="2190307" cy="1908546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417A659-7130-3049-BAC4-06B131EBDBF9}"/>
                  </a:ext>
                </a:extLst>
              </p:cNvPr>
              <p:cNvSpPr/>
              <p:nvPr/>
            </p:nvSpPr>
            <p:spPr>
              <a:xfrm>
                <a:off x="7672807" y="3349258"/>
                <a:ext cx="1828800" cy="1786269"/>
              </a:xfrm>
              <a:prstGeom prst="roundRect">
                <a:avLst/>
              </a:prstGeom>
              <a:noFill/>
              <a:ln w="76200">
                <a:solidFill>
                  <a:srgbClr val="E979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5774AEB-7D53-C241-A3ED-A2BD583BED0D}"/>
                  </a:ext>
                </a:extLst>
              </p:cNvPr>
              <p:cNvSpPr/>
              <p:nvPr/>
            </p:nvSpPr>
            <p:spPr>
              <a:xfrm>
                <a:off x="7492053" y="3226981"/>
                <a:ext cx="2190307" cy="4040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54652AB-9CDC-4D4F-B13B-FD1D8680F310}"/>
                </a:ext>
              </a:extLst>
            </p:cNvPr>
            <p:cNvSpPr/>
            <p:nvPr/>
          </p:nvSpPr>
          <p:spPr>
            <a:xfrm>
              <a:off x="4569870" y="467832"/>
              <a:ext cx="182880" cy="182880"/>
            </a:xfrm>
            <a:prstGeom prst="ellipse">
              <a:avLst/>
            </a:prstGeom>
            <a:solidFill>
              <a:srgbClr val="E9795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CC0CBC2-8175-634D-87F3-B91F8739BADB}"/>
                </a:ext>
              </a:extLst>
            </p:cNvPr>
            <p:cNvSpPr/>
            <p:nvPr/>
          </p:nvSpPr>
          <p:spPr>
            <a:xfrm>
              <a:off x="3788736" y="2087526"/>
              <a:ext cx="1786269" cy="293458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C4C20967-EB87-9C44-B8EA-38D357B79C4E}"/>
                </a:ext>
              </a:extLst>
            </p:cNvPr>
            <p:cNvSpPr/>
            <p:nvPr/>
          </p:nvSpPr>
          <p:spPr>
            <a:xfrm>
              <a:off x="3655826" y="1938672"/>
              <a:ext cx="2011680" cy="32004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F960C24-F8C7-C840-8C01-C5365951450E}"/>
                </a:ext>
              </a:extLst>
            </p:cNvPr>
            <p:cNvGrpSpPr/>
            <p:nvPr/>
          </p:nvGrpSpPr>
          <p:grpSpPr>
            <a:xfrm>
              <a:off x="3394974" y="3248250"/>
              <a:ext cx="2514600" cy="1908546"/>
              <a:chOff x="7492053" y="3226981"/>
              <a:chExt cx="2190307" cy="1908546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20F3FD80-2CE5-8B43-A5ED-58058690799A}"/>
                  </a:ext>
                </a:extLst>
              </p:cNvPr>
              <p:cNvSpPr/>
              <p:nvPr/>
            </p:nvSpPr>
            <p:spPr>
              <a:xfrm>
                <a:off x="7672807" y="3349258"/>
                <a:ext cx="1828800" cy="1786269"/>
              </a:xfrm>
              <a:prstGeom prst="roundRect">
                <a:avLst/>
              </a:prstGeom>
              <a:noFill/>
              <a:ln w="76200">
                <a:solidFill>
                  <a:srgbClr val="E979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8CAA3D9-50F9-7B49-BAB7-E2141C4056F3}"/>
                  </a:ext>
                </a:extLst>
              </p:cNvPr>
              <p:cNvSpPr/>
              <p:nvPr/>
            </p:nvSpPr>
            <p:spPr>
              <a:xfrm>
                <a:off x="7492053" y="3226981"/>
                <a:ext cx="2190307" cy="4040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B2B318F9-7CBB-8845-82E3-C883092E8E6B}"/>
                </a:ext>
              </a:extLst>
            </p:cNvPr>
            <p:cNvSpPr/>
            <p:nvPr/>
          </p:nvSpPr>
          <p:spPr>
            <a:xfrm>
              <a:off x="3659371" y="1913858"/>
              <a:ext cx="2011680" cy="3200400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2F3AB4F-6D04-024B-89F8-8C1A81D69F21}"/>
                </a:ext>
              </a:extLst>
            </p:cNvPr>
            <p:cNvSpPr/>
            <p:nvPr/>
          </p:nvSpPr>
          <p:spPr>
            <a:xfrm>
              <a:off x="3792281" y="2112336"/>
              <a:ext cx="1783080" cy="2934586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FFB2A7C-4515-5347-8652-171A27908404}"/>
                </a:ext>
              </a:extLst>
            </p:cNvPr>
            <p:cNvSpPr/>
            <p:nvPr/>
          </p:nvSpPr>
          <p:spPr>
            <a:xfrm>
              <a:off x="4673007" y="659219"/>
              <a:ext cx="0" cy="2743200"/>
            </a:xfrm>
            <a:prstGeom prst="rect">
              <a:avLst/>
            </a:prstGeom>
            <a:solidFill>
              <a:srgbClr val="E97955"/>
            </a:solidFill>
            <a:ln w="38100">
              <a:solidFill>
                <a:srgbClr val="E979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ED5B0F0-E7E9-3F46-B20E-9B7783E391A0}"/>
                </a:ext>
              </a:extLst>
            </p:cNvPr>
            <p:cNvCxnSpPr/>
            <p:nvPr/>
          </p:nvCxnSpPr>
          <p:spPr>
            <a:xfrm>
              <a:off x="5702059" y="4593265"/>
              <a:ext cx="67747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B99D5A3-DFB9-DE4E-AE89-53688603DF41}"/>
                </a:ext>
              </a:extLst>
            </p:cNvPr>
            <p:cNvCxnSpPr/>
            <p:nvPr/>
          </p:nvCxnSpPr>
          <p:spPr>
            <a:xfrm>
              <a:off x="6379535" y="4593265"/>
              <a:ext cx="0" cy="3827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12B275A-83E6-2A4A-A804-72B8B662515F}"/>
                </a:ext>
              </a:extLst>
            </p:cNvPr>
            <p:cNvCxnSpPr/>
            <p:nvPr/>
          </p:nvCxnSpPr>
          <p:spPr>
            <a:xfrm>
              <a:off x="6040797" y="4958316"/>
              <a:ext cx="67747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CB2766E-EBF6-5149-81AB-34A1DC5B1CDA}"/>
                </a:ext>
              </a:extLst>
            </p:cNvPr>
            <p:cNvCxnSpPr/>
            <p:nvPr/>
          </p:nvCxnSpPr>
          <p:spPr>
            <a:xfrm>
              <a:off x="6196655" y="5046922"/>
              <a:ext cx="36576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120BD22-2F0B-814C-99AA-96DACF3B1E28}"/>
                </a:ext>
              </a:extLst>
            </p:cNvPr>
            <p:cNvCxnSpPr/>
            <p:nvPr/>
          </p:nvCxnSpPr>
          <p:spPr>
            <a:xfrm>
              <a:off x="6285260" y="5156792"/>
              <a:ext cx="18288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2186F14-0226-CD43-98E8-BD7239E04E6C}"/>
                </a:ext>
              </a:extLst>
            </p:cNvPr>
            <p:cNvSpPr/>
            <p:nvPr/>
          </p:nvSpPr>
          <p:spPr>
            <a:xfrm>
              <a:off x="4464039" y="3381153"/>
              <a:ext cx="660854" cy="1680565"/>
            </a:xfrm>
            <a:custGeom>
              <a:avLst/>
              <a:gdLst>
                <a:gd name="connsiteX0" fmla="*/ 193021 w 660854"/>
                <a:gd name="connsiteY0" fmla="*/ 0 h 1680565"/>
                <a:gd name="connsiteX1" fmla="*/ 44166 w 660854"/>
                <a:gd name="connsiteY1" fmla="*/ 42531 h 1680565"/>
                <a:gd name="connsiteX2" fmla="*/ 1635 w 660854"/>
                <a:gd name="connsiteY2" fmla="*/ 85061 h 1680565"/>
                <a:gd name="connsiteX3" fmla="*/ 22901 w 660854"/>
                <a:gd name="connsiteY3" fmla="*/ 170121 h 1680565"/>
                <a:gd name="connsiteX4" fmla="*/ 107961 w 660854"/>
                <a:gd name="connsiteY4" fmla="*/ 191387 h 1680565"/>
                <a:gd name="connsiteX5" fmla="*/ 193021 w 660854"/>
                <a:gd name="connsiteY5" fmla="*/ 170121 h 1680565"/>
                <a:gd name="connsiteX6" fmla="*/ 86696 w 660854"/>
                <a:gd name="connsiteY6" fmla="*/ 191387 h 1680565"/>
                <a:gd name="connsiteX7" fmla="*/ 44166 w 660854"/>
                <a:gd name="connsiteY7" fmla="*/ 318977 h 1680565"/>
                <a:gd name="connsiteX8" fmla="*/ 107961 w 660854"/>
                <a:gd name="connsiteY8" fmla="*/ 340242 h 1680565"/>
                <a:gd name="connsiteX9" fmla="*/ 44166 w 660854"/>
                <a:gd name="connsiteY9" fmla="*/ 467833 h 1680565"/>
                <a:gd name="connsiteX10" fmla="*/ 107961 w 660854"/>
                <a:gd name="connsiteY10" fmla="*/ 489098 h 1680565"/>
                <a:gd name="connsiteX11" fmla="*/ 214287 w 660854"/>
                <a:gd name="connsiteY11" fmla="*/ 510363 h 1680565"/>
                <a:gd name="connsiteX12" fmla="*/ 150491 w 660854"/>
                <a:gd name="connsiteY12" fmla="*/ 531628 h 1680565"/>
                <a:gd name="connsiteX13" fmla="*/ 65431 w 660854"/>
                <a:gd name="connsiteY13" fmla="*/ 637954 h 1680565"/>
                <a:gd name="connsiteX14" fmla="*/ 86696 w 660854"/>
                <a:gd name="connsiteY14" fmla="*/ 701749 h 1680565"/>
                <a:gd name="connsiteX15" fmla="*/ 65431 w 660854"/>
                <a:gd name="connsiteY15" fmla="*/ 765545 h 1680565"/>
                <a:gd name="connsiteX16" fmla="*/ 129226 w 660854"/>
                <a:gd name="connsiteY16" fmla="*/ 808075 h 1680565"/>
                <a:gd name="connsiteX17" fmla="*/ 86696 w 660854"/>
                <a:gd name="connsiteY17" fmla="*/ 935666 h 1680565"/>
                <a:gd name="connsiteX18" fmla="*/ 65431 w 660854"/>
                <a:gd name="connsiteY18" fmla="*/ 999461 h 1680565"/>
                <a:gd name="connsiteX19" fmla="*/ 86696 w 660854"/>
                <a:gd name="connsiteY19" fmla="*/ 1063256 h 1680565"/>
                <a:gd name="connsiteX20" fmla="*/ 65431 w 660854"/>
                <a:gd name="connsiteY20" fmla="*/ 1127052 h 1680565"/>
                <a:gd name="connsiteX21" fmla="*/ 44166 w 660854"/>
                <a:gd name="connsiteY21" fmla="*/ 1212112 h 1680565"/>
                <a:gd name="connsiteX22" fmla="*/ 107961 w 660854"/>
                <a:gd name="connsiteY22" fmla="*/ 1403498 h 1680565"/>
                <a:gd name="connsiteX23" fmla="*/ 129226 w 660854"/>
                <a:gd name="connsiteY23" fmla="*/ 1467294 h 1680565"/>
                <a:gd name="connsiteX24" fmla="*/ 193021 w 660854"/>
                <a:gd name="connsiteY24" fmla="*/ 1488559 h 1680565"/>
                <a:gd name="connsiteX25" fmla="*/ 150491 w 660854"/>
                <a:gd name="connsiteY25" fmla="*/ 1552354 h 1680565"/>
                <a:gd name="connsiteX26" fmla="*/ 320612 w 660854"/>
                <a:gd name="connsiteY26" fmla="*/ 1616149 h 1680565"/>
                <a:gd name="connsiteX27" fmla="*/ 511998 w 660854"/>
                <a:gd name="connsiteY27" fmla="*/ 1594884 h 1680565"/>
                <a:gd name="connsiteX28" fmla="*/ 575794 w 660854"/>
                <a:gd name="connsiteY28" fmla="*/ 1573619 h 1680565"/>
                <a:gd name="connsiteX29" fmla="*/ 511998 w 660854"/>
                <a:gd name="connsiteY29" fmla="*/ 1552354 h 1680565"/>
                <a:gd name="connsiteX30" fmla="*/ 320612 w 660854"/>
                <a:gd name="connsiteY30" fmla="*/ 1573619 h 1680565"/>
                <a:gd name="connsiteX31" fmla="*/ 256817 w 660854"/>
                <a:gd name="connsiteY31" fmla="*/ 1594884 h 1680565"/>
                <a:gd name="connsiteX32" fmla="*/ 129226 w 660854"/>
                <a:gd name="connsiteY32" fmla="*/ 1552354 h 1680565"/>
                <a:gd name="connsiteX33" fmla="*/ 256817 w 660854"/>
                <a:gd name="connsiteY33" fmla="*/ 1573619 h 1680565"/>
                <a:gd name="connsiteX34" fmla="*/ 341877 w 660854"/>
                <a:gd name="connsiteY34" fmla="*/ 1552354 h 1680565"/>
                <a:gd name="connsiteX35" fmla="*/ 384408 w 660854"/>
                <a:gd name="connsiteY35" fmla="*/ 1594884 h 1680565"/>
                <a:gd name="connsiteX36" fmla="*/ 533263 w 660854"/>
                <a:gd name="connsiteY36" fmla="*/ 1637414 h 1680565"/>
                <a:gd name="connsiteX37" fmla="*/ 575794 w 660854"/>
                <a:gd name="connsiteY37" fmla="*/ 1679945 h 1680565"/>
                <a:gd name="connsiteX38" fmla="*/ 639589 w 660854"/>
                <a:gd name="connsiteY38" fmla="*/ 1658680 h 1680565"/>
                <a:gd name="connsiteX39" fmla="*/ 660854 w 660854"/>
                <a:gd name="connsiteY39" fmla="*/ 1658680 h 16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660854" h="1680565">
                  <a:moveTo>
                    <a:pt x="193021" y="0"/>
                  </a:moveTo>
                  <a:cubicBezTo>
                    <a:pt x="143403" y="14177"/>
                    <a:pt x="91322" y="21573"/>
                    <a:pt x="44166" y="42531"/>
                  </a:cubicBezTo>
                  <a:cubicBezTo>
                    <a:pt x="25845" y="50674"/>
                    <a:pt x="4931" y="65285"/>
                    <a:pt x="1635" y="85061"/>
                  </a:cubicBezTo>
                  <a:cubicBezTo>
                    <a:pt x="-3170" y="113889"/>
                    <a:pt x="2235" y="149455"/>
                    <a:pt x="22901" y="170121"/>
                  </a:cubicBezTo>
                  <a:cubicBezTo>
                    <a:pt x="43567" y="190787"/>
                    <a:pt x="79608" y="184298"/>
                    <a:pt x="107961" y="191387"/>
                  </a:cubicBezTo>
                  <a:cubicBezTo>
                    <a:pt x="136314" y="184298"/>
                    <a:pt x="222247" y="170121"/>
                    <a:pt x="193021" y="170121"/>
                  </a:cubicBezTo>
                  <a:cubicBezTo>
                    <a:pt x="156877" y="170121"/>
                    <a:pt x="112253" y="165830"/>
                    <a:pt x="86696" y="191387"/>
                  </a:cubicBezTo>
                  <a:cubicBezTo>
                    <a:pt x="54996" y="223087"/>
                    <a:pt x="44166" y="318977"/>
                    <a:pt x="44166" y="318977"/>
                  </a:cubicBezTo>
                  <a:cubicBezTo>
                    <a:pt x="65431" y="326065"/>
                    <a:pt x="97937" y="320193"/>
                    <a:pt x="107961" y="340242"/>
                  </a:cubicBezTo>
                  <a:cubicBezTo>
                    <a:pt x="120539" y="365397"/>
                    <a:pt x="51329" y="457088"/>
                    <a:pt x="44166" y="467833"/>
                  </a:cubicBezTo>
                  <a:cubicBezTo>
                    <a:pt x="65431" y="474921"/>
                    <a:pt x="86215" y="483662"/>
                    <a:pt x="107961" y="489098"/>
                  </a:cubicBezTo>
                  <a:cubicBezTo>
                    <a:pt x="143026" y="497864"/>
                    <a:pt x="188729" y="484805"/>
                    <a:pt x="214287" y="510363"/>
                  </a:cubicBezTo>
                  <a:cubicBezTo>
                    <a:pt x="230137" y="526213"/>
                    <a:pt x="171756" y="524540"/>
                    <a:pt x="150491" y="531628"/>
                  </a:cubicBezTo>
                  <a:cubicBezTo>
                    <a:pt x="127769" y="554351"/>
                    <a:pt x="70796" y="605765"/>
                    <a:pt x="65431" y="637954"/>
                  </a:cubicBezTo>
                  <a:cubicBezTo>
                    <a:pt x="61746" y="660064"/>
                    <a:pt x="79608" y="680484"/>
                    <a:pt x="86696" y="701749"/>
                  </a:cubicBezTo>
                  <a:cubicBezTo>
                    <a:pt x="79608" y="723014"/>
                    <a:pt x="57106" y="744733"/>
                    <a:pt x="65431" y="765545"/>
                  </a:cubicBezTo>
                  <a:cubicBezTo>
                    <a:pt x="74923" y="789274"/>
                    <a:pt x="126056" y="782715"/>
                    <a:pt x="129226" y="808075"/>
                  </a:cubicBezTo>
                  <a:cubicBezTo>
                    <a:pt x="134787" y="852560"/>
                    <a:pt x="100873" y="893136"/>
                    <a:pt x="86696" y="935666"/>
                  </a:cubicBezTo>
                  <a:lnTo>
                    <a:pt x="65431" y="999461"/>
                  </a:lnTo>
                  <a:cubicBezTo>
                    <a:pt x="72519" y="1020726"/>
                    <a:pt x="86696" y="1040841"/>
                    <a:pt x="86696" y="1063256"/>
                  </a:cubicBezTo>
                  <a:cubicBezTo>
                    <a:pt x="86696" y="1085672"/>
                    <a:pt x="71589" y="1105499"/>
                    <a:pt x="65431" y="1127052"/>
                  </a:cubicBezTo>
                  <a:cubicBezTo>
                    <a:pt x="57402" y="1155153"/>
                    <a:pt x="51254" y="1183759"/>
                    <a:pt x="44166" y="1212112"/>
                  </a:cubicBezTo>
                  <a:lnTo>
                    <a:pt x="107961" y="1403498"/>
                  </a:lnTo>
                  <a:cubicBezTo>
                    <a:pt x="115049" y="1424763"/>
                    <a:pt x="107961" y="1460206"/>
                    <a:pt x="129226" y="1467294"/>
                  </a:cubicBezTo>
                  <a:lnTo>
                    <a:pt x="193021" y="1488559"/>
                  </a:lnTo>
                  <a:cubicBezTo>
                    <a:pt x="178844" y="1509824"/>
                    <a:pt x="145479" y="1527293"/>
                    <a:pt x="150491" y="1552354"/>
                  </a:cubicBezTo>
                  <a:cubicBezTo>
                    <a:pt x="159617" y="1597984"/>
                    <a:pt x="309069" y="1613840"/>
                    <a:pt x="320612" y="1616149"/>
                  </a:cubicBezTo>
                  <a:cubicBezTo>
                    <a:pt x="384407" y="1609061"/>
                    <a:pt x="448683" y="1605436"/>
                    <a:pt x="511998" y="1594884"/>
                  </a:cubicBezTo>
                  <a:cubicBezTo>
                    <a:pt x="534109" y="1591199"/>
                    <a:pt x="575794" y="1596035"/>
                    <a:pt x="575794" y="1573619"/>
                  </a:cubicBezTo>
                  <a:cubicBezTo>
                    <a:pt x="575794" y="1551203"/>
                    <a:pt x="533263" y="1559442"/>
                    <a:pt x="511998" y="1552354"/>
                  </a:cubicBezTo>
                  <a:cubicBezTo>
                    <a:pt x="363143" y="1601972"/>
                    <a:pt x="426938" y="1609060"/>
                    <a:pt x="320612" y="1573619"/>
                  </a:cubicBezTo>
                  <a:cubicBezTo>
                    <a:pt x="299347" y="1580707"/>
                    <a:pt x="279095" y="1597359"/>
                    <a:pt x="256817" y="1594884"/>
                  </a:cubicBezTo>
                  <a:cubicBezTo>
                    <a:pt x="212260" y="1589933"/>
                    <a:pt x="129226" y="1552354"/>
                    <a:pt x="129226" y="1552354"/>
                  </a:cubicBezTo>
                  <a:lnTo>
                    <a:pt x="256817" y="1573619"/>
                  </a:lnTo>
                  <a:cubicBezTo>
                    <a:pt x="285170" y="1566531"/>
                    <a:pt x="313049" y="1547549"/>
                    <a:pt x="341877" y="1552354"/>
                  </a:cubicBezTo>
                  <a:cubicBezTo>
                    <a:pt x="361653" y="1555650"/>
                    <a:pt x="367216" y="1584569"/>
                    <a:pt x="384408" y="1594884"/>
                  </a:cubicBezTo>
                  <a:cubicBezTo>
                    <a:pt x="406199" y="1607959"/>
                    <a:pt x="517374" y="1633442"/>
                    <a:pt x="533263" y="1637414"/>
                  </a:cubicBezTo>
                  <a:cubicBezTo>
                    <a:pt x="547440" y="1651591"/>
                    <a:pt x="556134" y="1676013"/>
                    <a:pt x="575794" y="1679945"/>
                  </a:cubicBezTo>
                  <a:cubicBezTo>
                    <a:pt x="597774" y="1684341"/>
                    <a:pt x="617843" y="1664117"/>
                    <a:pt x="639589" y="1658680"/>
                  </a:cubicBezTo>
                  <a:cubicBezTo>
                    <a:pt x="646466" y="1656961"/>
                    <a:pt x="653766" y="1658680"/>
                    <a:pt x="660854" y="1658680"/>
                  </a:cubicBezTo>
                </a:path>
              </a:pathLst>
            </a:custGeom>
            <a:noFill/>
            <a:ln w="38100">
              <a:solidFill>
                <a:srgbClr val="E979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067660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8182540-D5E3-264C-9145-9B4BFA9D1C71}"/>
              </a:ext>
            </a:extLst>
          </p:cNvPr>
          <p:cNvGrpSpPr/>
          <p:nvPr/>
        </p:nvGrpSpPr>
        <p:grpSpPr>
          <a:xfrm>
            <a:off x="2339163" y="1854269"/>
            <a:ext cx="6172516" cy="2675201"/>
            <a:chOff x="1765005" y="1301376"/>
            <a:chExt cx="6172516" cy="2675201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1F77B20C-DF03-8B43-8685-4780CDBFAB33}"/>
                </a:ext>
              </a:extLst>
            </p:cNvPr>
            <p:cNvSpPr/>
            <p:nvPr/>
          </p:nvSpPr>
          <p:spPr>
            <a:xfrm>
              <a:off x="1765005" y="1339702"/>
              <a:ext cx="1962751" cy="2636875"/>
            </a:xfrm>
            <a:custGeom>
              <a:avLst/>
              <a:gdLst>
                <a:gd name="connsiteX0" fmla="*/ 1084521 w 1962751"/>
                <a:gd name="connsiteY0" fmla="*/ 85061 h 2636875"/>
                <a:gd name="connsiteX1" fmla="*/ 914400 w 1962751"/>
                <a:gd name="connsiteY1" fmla="*/ 148856 h 2636875"/>
                <a:gd name="connsiteX2" fmla="*/ 850604 w 1962751"/>
                <a:gd name="connsiteY2" fmla="*/ 170121 h 2636875"/>
                <a:gd name="connsiteX3" fmla="*/ 659218 w 1962751"/>
                <a:gd name="connsiteY3" fmla="*/ 276447 h 2636875"/>
                <a:gd name="connsiteX4" fmla="*/ 489097 w 1962751"/>
                <a:gd name="connsiteY4" fmla="*/ 361507 h 2636875"/>
                <a:gd name="connsiteX5" fmla="*/ 382772 w 1962751"/>
                <a:gd name="connsiteY5" fmla="*/ 446568 h 2636875"/>
                <a:gd name="connsiteX6" fmla="*/ 318976 w 1962751"/>
                <a:gd name="connsiteY6" fmla="*/ 467833 h 2636875"/>
                <a:gd name="connsiteX7" fmla="*/ 191386 w 1962751"/>
                <a:gd name="connsiteY7" fmla="*/ 595424 h 2636875"/>
                <a:gd name="connsiteX8" fmla="*/ 148855 w 1962751"/>
                <a:gd name="connsiteY8" fmla="*/ 637954 h 2636875"/>
                <a:gd name="connsiteX9" fmla="*/ 106325 w 1962751"/>
                <a:gd name="connsiteY9" fmla="*/ 701749 h 2636875"/>
                <a:gd name="connsiteX10" fmla="*/ 85060 w 1962751"/>
                <a:gd name="connsiteY10" fmla="*/ 765545 h 2636875"/>
                <a:gd name="connsiteX11" fmla="*/ 63795 w 1962751"/>
                <a:gd name="connsiteY11" fmla="*/ 850605 h 2636875"/>
                <a:gd name="connsiteX12" fmla="*/ 21265 w 1962751"/>
                <a:gd name="connsiteY12" fmla="*/ 935665 h 2636875"/>
                <a:gd name="connsiteX13" fmla="*/ 0 w 1962751"/>
                <a:gd name="connsiteY13" fmla="*/ 1190847 h 2636875"/>
                <a:gd name="connsiteX14" fmla="*/ 42530 w 1962751"/>
                <a:gd name="connsiteY14" fmla="*/ 1446028 h 2636875"/>
                <a:gd name="connsiteX15" fmla="*/ 85060 w 1962751"/>
                <a:gd name="connsiteY15" fmla="*/ 1531089 h 2636875"/>
                <a:gd name="connsiteX16" fmla="*/ 106325 w 1962751"/>
                <a:gd name="connsiteY16" fmla="*/ 1594884 h 2636875"/>
                <a:gd name="connsiteX17" fmla="*/ 148855 w 1962751"/>
                <a:gd name="connsiteY17" fmla="*/ 1658679 h 2636875"/>
                <a:gd name="connsiteX18" fmla="*/ 170121 w 1962751"/>
                <a:gd name="connsiteY18" fmla="*/ 1722475 h 2636875"/>
                <a:gd name="connsiteX19" fmla="*/ 212651 w 1962751"/>
                <a:gd name="connsiteY19" fmla="*/ 1807535 h 2636875"/>
                <a:gd name="connsiteX20" fmla="*/ 255181 w 1962751"/>
                <a:gd name="connsiteY20" fmla="*/ 1935126 h 2636875"/>
                <a:gd name="connsiteX21" fmla="*/ 276446 w 1962751"/>
                <a:gd name="connsiteY21" fmla="*/ 2232838 h 2636875"/>
                <a:gd name="connsiteX22" fmla="*/ 318976 w 1962751"/>
                <a:gd name="connsiteY22" fmla="*/ 2360428 h 2636875"/>
                <a:gd name="connsiteX23" fmla="*/ 467832 w 1962751"/>
                <a:gd name="connsiteY23" fmla="*/ 2445489 h 2636875"/>
                <a:gd name="connsiteX24" fmla="*/ 659218 w 1962751"/>
                <a:gd name="connsiteY24" fmla="*/ 2551814 h 2636875"/>
                <a:gd name="connsiteX25" fmla="*/ 786809 w 1962751"/>
                <a:gd name="connsiteY25" fmla="*/ 2573079 h 2636875"/>
                <a:gd name="connsiteX26" fmla="*/ 893135 w 1962751"/>
                <a:gd name="connsiteY26" fmla="*/ 2594345 h 2636875"/>
                <a:gd name="connsiteX27" fmla="*/ 956930 w 1962751"/>
                <a:gd name="connsiteY27" fmla="*/ 2615610 h 2636875"/>
                <a:gd name="connsiteX28" fmla="*/ 1084521 w 1962751"/>
                <a:gd name="connsiteY28" fmla="*/ 2636875 h 2636875"/>
                <a:gd name="connsiteX29" fmla="*/ 1701209 w 1962751"/>
                <a:gd name="connsiteY29" fmla="*/ 2615610 h 2636875"/>
                <a:gd name="connsiteX30" fmla="*/ 1765004 w 1962751"/>
                <a:gd name="connsiteY30" fmla="*/ 2573079 h 2636875"/>
                <a:gd name="connsiteX31" fmla="*/ 1828800 w 1962751"/>
                <a:gd name="connsiteY31" fmla="*/ 2509284 h 2636875"/>
                <a:gd name="connsiteX32" fmla="*/ 1913860 w 1962751"/>
                <a:gd name="connsiteY32" fmla="*/ 2360428 h 2636875"/>
                <a:gd name="connsiteX33" fmla="*/ 1935125 w 1962751"/>
                <a:gd name="connsiteY33" fmla="*/ 2296633 h 2636875"/>
                <a:gd name="connsiteX34" fmla="*/ 1935125 w 1962751"/>
                <a:gd name="connsiteY34" fmla="*/ 1679945 h 2636875"/>
                <a:gd name="connsiteX35" fmla="*/ 1913860 w 1962751"/>
                <a:gd name="connsiteY35" fmla="*/ 1573619 h 2636875"/>
                <a:gd name="connsiteX36" fmla="*/ 1871330 w 1962751"/>
                <a:gd name="connsiteY36" fmla="*/ 1488558 h 2636875"/>
                <a:gd name="connsiteX37" fmla="*/ 1765004 w 1962751"/>
                <a:gd name="connsiteY37" fmla="*/ 1275907 h 2636875"/>
                <a:gd name="connsiteX38" fmla="*/ 1701209 w 1962751"/>
                <a:gd name="connsiteY38" fmla="*/ 1127051 h 2636875"/>
                <a:gd name="connsiteX39" fmla="*/ 1658679 w 1962751"/>
                <a:gd name="connsiteY39" fmla="*/ 1041991 h 2636875"/>
                <a:gd name="connsiteX40" fmla="*/ 1679944 w 1962751"/>
                <a:gd name="connsiteY40" fmla="*/ 744279 h 2636875"/>
                <a:gd name="connsiteX41" fmla="*/ 1701209 w 1962751"/>
                <a:gd name="connsiteY41" fmla="*/ 637954 h 2636875"/>
                <a:gd name="connsiteX42" fmla="*/ 1679944 w 1962751"/>
                <a:gd name="connsiteY42" fmla="*/ 233917 h 2636875"/>
                <a:gd name="connsiteX43" fmla="*/ 1658679 w 1962751"/>
                <a:gd name="connsiteY43" fmla="*/ 170121 h 2636875"/>
                <a:gd name="connsiteX44" fmla="*/ 1616148 w 1962751"/>
                <a:gd name="connsiteY44" fmla="*/ 127591 h 2636875"/>
                <a:gd name="connsiteX45" fmla="*/ 1424762 w 1962751"/>
                <a:gd name="connsiteY45" fmla="*/ 42531 h 2636875"/>
                <a:gd name="connsiteX46" fmla="*/ 1360967 w 1962751"/>
                <a:gd name="connsiteY46" fmla="*/ 21265 h 2636875"/>
                <a:gd name="connsiteX47" fmla="*/ 1297172 w 1962751"/>
                <a:gd name="connsiteY47" fmla="*/ 0 h 2636875"/>
                <a:gd name="connsiteX48" fmla="*/ 1063255 w 1962751"/>
                <a:gd name="connsiteY48" fmla="*/ 42531 h 2636875"/>
                <a:gd name="connsiteX49" fmla="*/ 978195 w 1962751"/>
                <a:gd name="connsiteY49" fmla="*/ 106326 h 263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962751" h="2636875">
                  <a:moveTo>
                    <a:pt x="1084521" y="85061"/>
                  </a:moveTo>
                  <a:lnTo>
                    <a:pt x="914400" y="148856"/>
                  </a:lnTo>
                  <a:cubicBezTo>
                    <a:pt x="893334" y="156516"/>
                    <a:pt x="870653" y="160096"/>
                    <a:pt x="850604" y="170121"/>
                  </a:cubicBezTo>
                  <a:cubicBezTo>
                    <a:pt x="785329" y="202758"/>
                    <a:pt x="723716" y="242301"/>
                    <a:pt x="659218" y="276447"/>
                  </a:cubicBezTo>
                  <a:cubicBezTo>
                    <a:pt x="603186" y="306111"/>
                    <a:pt x="489097" y="361507"/>
                    <a:pt x="489097" y="361507"/>
                  </a:cubicBezTo>
                  <a:cubicBezTo>
                    <a:pt x="449539" y="401066"/>
                    <a:pt x="436424" y="419742"/>
                    <a:pt x="382772" y="446568"/>
                  </a:cubicBezTo>
                  <a:cubicBezTo>
                    <a:pt x="362723" y="456592"/>
                    <a:pt x="340241" y="460745"/>
                    <a:pt x="318976" y="467833"/>
                  </a:cubicBezTo>
                  <a:lnTo>
                    <a:pt x="191386" y="595424"/>
                  </a:lnTo>
                  <a:cubicBezTo>
                    <a:pt x="177209" y="609601"/>
                    <a:pt x="159976" y="621272"/>
                    <a:pt x="148855" y="637954"/>
                  </a:cubicBezTo>
                  <a:lnTo>
                    <a:pt x="106325" y="701749"/>
                  </a:lnTo>
                  <a:cubicBezTo>
                    <a:pt x="99237" y="723014"/>
                    <a:pt x="91218" y="743992"/>
                    <a:pt x="85060" y="765545"/>
                  </a:cubicBezTo>
                  <a:cubicBezTo>
                    <a:pt x="77031" y="793646"/>
                    <a:pt x="74057" y="823240"/>
                    <a:pt x="63795" y="850605"/>
                  </a:cubicBezTo>
                  <a:cubicBezTo>
                    <a:pt x="52664" y="880287"/>
                    <a:pt x="35442" y="907312"/>
                    <a:pt x="21265" y="935665"/>
                  </a:cubicBezTo>
                  <a:cubicBezTo>
                    <a:pt x="14177" y="1020726"/>
                    <a:pt x="0" y="1105491"/>
                    <a:pt x="0" y="1190847"/>
                  </a:cubicBezTo>
                  <a:cubicBezTo>
                    <a:pt x="0" y="1269773"/>
                    <a:pt x="9257" y="1368392"/>
                    <a:pt x="42530" y="1446028"/>
                  </a:cubicBezTo>
                  <a:cubicBezTo>
                    <a:pt x="55017" y="1475165"/>
                    <a:pt x="72573" y="1501952"/>
                    <a:pt x="85060" y="1531089"/>
                  </a:cubicBezTo>
                  <a:cubicBezTo>
                    <a:pt x="93890" y="1551692"/>
                    <a:pt x="96301" y="1574835"/>
                    <a:pt x="106325" y="1594884"/>
                  </a:cubicBezTo>
                  <a:cubicBezTo>
                    <a:pt x="117755" y="1617743"/>
                    <a:pt x="137425" y="1635820"/>
                    <a:pt x="148855" y="1658679"/>
                  </a:cubicBezTo>
                  <a:cubicBezTo>
                    <a:pt x="158880" y="1678728"/>
                    <a:pt x="161291" y="1701872"/>
                    <a:pt x="170121" y="1722475"/>
                  </a:cubicBezTo>
                  <a:cubicBezTo>
                    <a:pt x="182608" y="1751612"/>
                    <a:pt x="200878" y="1778102"/>
                    <a:pt x="212651" y="1807535"/>
                  </a:cubicBezTo>
                  <a:cubicBezTo>
                    <a:pt x="229301" y="1849159"/>
                    <a:pt x="255181" y="1935126"/>
                    <a:pt x="255181" y="1935126"/>
                  </a:cubicBezTo>
                  <a:cubicBezTo>
                    <a:pt x="262269" y="2034363"/>
                    <a:pt x="261688" y="2134449"/>
                    <a:pt x="276446" y="2232838"/>
                  </a:cubicBezTo>
                  <a:cubicBezTo>
                    <a:pt x="283096" y="2277173"/>
                    <a:pt x="281675" y="2335561"/>
                    <a:pt x="318976" y="2360428"/>
                  </a:cubicBezTo>
                  <a:cubicBezTo>
                    <a:pt x="452650" y="2449542"/>
                    <a:pt x="305956" y="2355557"/>
                    <a:pt x="467832" y="2445489"/>
                  </a:cubicBezTo>
                  <a:cubicBezTo>
                    <a:pt x="500038" y="2463381"/>
                    <a:pt x="614885" y="2538514"/>
                    <a:pt x="659218" y="2551814"/>
                  </a:cubicBezTo>
                  <a:cubicBezTo>
                    <a:pt x="700517" y="2564204"/>
                    <a:pt x="744388" y="2565366"/>
                    <a:pt x="786809" y="2573079"/>
                  </a:cubicBezTo>
                  <a:cubicBezTo>
                    <a:pt x="822370" y="2579545"/>
                    <a:pt x="858070" y="2585579"/>
                    <a:pt x="893135" y="2594345"/>
                  </a:cubicBezTo>
                  <a:cubicBezTo>
                    <a:pt x="914881" y="2599782"/>
                    <a:pt x="935048" y="2610747"/>
                    <a:pt x="956930" y="2615610"/>
                  </a:cubicBezTo>
                  <a:cubicBezTo>
                    <a:pt x="999020" y="2624963"/>
                    <a:pt x="1041991" y="2629787"/>
                    <a:pt x="1084521" y="2636875"/>
                  </a:cubicBezTo>
                  <a:cubicBezTo>
                    <a:pt x="1290084" y="2629787"/>
                    <a:pt x="1496422" y="2634809"/>
                    <a:pt x="1701209" y="2615610"/>
                  </a:cubicBezTo>
                  <a:cubicBezTo>
                    <a:pt x="1726655" y="2613224"/>
                    <a:pt x="1745370" y="2589441"/>
                    <a:pt x="1765004" y="2573079"/>
                  </a:cubicBezTo>
                  <a:cubicBezTo>
                    <a:pt x="1788107" y="2553826"/>
                    <a:pt x="1809547" y="2532387"/>
                    <a:pt x="1828800" y="2509284"/>
                  </a:cubicBezTo>
                  <a:cubicBezTo>
                    <a:pt x="1860207" y="2471596"/>
                    <a:pt x="1895508" y="2403250"/>
                    <a:pt x="1913860" y="2360428"/>
                  </a:cubicBezTo>
                  <a:cubicBezTo>
                    <a:pt x="1922690" y="2339825"/>
                    <a:pt x="1928037" y="2317898"/>
                    <a:pt x="1935125" y="2296633"/>
                  </a:cubicBezTo>
                  <a:cubicBezTo>
                    <a:pt x="1975332" y="2015179"/>
                    <a:pt x="1968427" y="2129521"/>
                    <a:pt x="1935125" y="1679945"/>
                  </a:cubicBezTo>
                  <a:cubicBezTo>
                    <a:pt x="1932455" y="1643900"/>
                    <a:pt x="1925290" y="1607908"/>
                    <a:pt x="1913860" y="1573619"/>
                  </a:cubicBezTo>
                  <a:cubicBezTo>
                    <a:pt x="1903836" y="1543545"/>
                    <a:pt x="1884205" y="1517526"/>
                    <a:pt x="1871330" y="1488558"/>
                  </a:cubicBezTo>
                  <a:cubicBezTo>
                    <a:pt x="1758466" y="1234612"/>
                    <a:pt x="1907975" y="1533254"/>
                    <a:pt x="1765004" y="1275907"/>
                  </a:cubicBezTo>
                  <a:cubicBezTo>
                    <a:pt x="1676846" y="1117223"/>
                    <a:pt x="1757674" y="1258804"/>
                    <a:pt x="1701209" y="1127051"/>
                  </a:cubicBezTo>
                  <a:cubicBezTo>
                    <a:pt x="1688722" y="1097914"/>
                    <a:pt x="1672856" y="1070344"/>
                    <a:pt x="1658679" y="1041991"/>
                  </a:cubicBezTo>
                  <a:cubicBezTo>
                    <a:pt x="1665767" y="942754"/>
                    <a:pt x="1669529" y="843223"/>
                    <a:pt x="1679944" y="744279"/>
                  </a:cubicBezTo>
                  <a:cubicBezTo>
                    <a:pt x="1683728" y="708334"/>
                    <a:pt x="1701209" y="674098"/>
                    <a:pt x="1701209" y="637954"/>
                  </a:cubicBezTo>
                  <a:cubicBezTo>
                    <a:pt x="1701209" y="503089"/>
                    <a:pt x="1692154" y="368229"/>
                    <a:pt x="1679944" y="233917"/>
                  </a:cubicBezTo>
                  <a:cubicBezTo>
                    <a:pt x="1677915" y="211593"/>
                    <a:pt x="1670212" y="189342"/>
                    <a:pt x="1658679" y="170121"/>
                  </a:cubicBezTo>
                  <a:cubicBezTo>
                    <a:pt x="1648364" y="152929"/>
                    <a:pt x="1631804" y="140115"/>
                    <a:pt x="1616148" y="127591"/>
                  </a:cubicBezTo>
                  <a:cubicBezTo>
                    <a:pt x="1543934" y="69820"/>
                    <a:pt x="1525935" y="76256"/>
                    <a:pt x="1424762" y="42531"/>
                  </a:cubicBezTo>
                  <a:lnTo>
                    <a:pt x="1360967" y="21265"/>
                  </a:lnTo>
                  <a:lnTo>
                    <a:pt x="1297172" y="0"/>
                  </a:lnTo>
                  <a:cubicBezTo>
                    <a:pt x="1238520" y="7331"/>
                    <a:pt x="1128820" y="9748"/>
                    <a:pt x="1063255" y="42531"/>
                  </a:cubicBezTo>
                  <a:cubicBezTo>
                    <a:pt x="1015164" y="66577"/>
                    <a:pt x="1008101" y="76420"/>
                    <a:pt x="978195" y="106326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B3D6E7ED-6641-204C-BC8B-E0E5BE74C09C}"/>
                </a:ext>
              </a:extLst>
            </p:cNvPr>
            <p:cNvSpPr/>
            <p:nvPr/>
          </p:nvSpPr>
          <p:spPr>
            <a:xfrm rot="2371929" flipH="1">
              <a:off x="5974770" y="1339702"/>
              <a:ext cx="1962751" cy="2636875"/>
            </a:xfrm>
            <a:custGeom>
              <a:avLst/>
              <a:gdLst>
                <a:gd name="connsiteX0" fmla="*/ 1084521 w 1962751"/>
                <a:gd name="connsiteY0" fmla="*/ 85061 h 2636875"/>
                <a:gd name="connsiteX1" fmla="*/ 914400 w 1962751"/>
                <a:gd name="connsiteY1" fmla="*/ 148856 h 2636875"/>
                <a:gd name="connsiteX2" fmla="*/ 850604 w 1962751"/>
                <a:gd name="connsiteY2" fmla="*/ 170121 h 2636875"/>
                <a:gd name="connsiteX3" fmla="*/ 659218 w 1962751"/>
                <a:gd name="connsiteY3" fmla="*/ 276447 h 2636875"/>
                <a:gd name="connsiteX4" fmla="*/ 489097 w 1962751"/>
                <a:gd name="connsiteY4" fmla="*/ 361507 h 2636875"/>
                <a:gd name="connsiteX5" fmla="*/ 382772 w 1962751"/>
                <a:gd name="connsiteY5" fmla="*/ 446568 h 2636875"/>
                <a:gd name="connsiteX6" fmla="*/ 318976 w 1962751"/>
                <a:gd name="connsiteY6" fmla="*/ 467833 h 2636875"/>
                <a:gd name="connsiteX7" fmla="*/ 191386 w 1962751"/>
                <a:gd name="connsiteY7" fmla="*/ 595424 h 2636875"/>
                <a:gd name="connsiteX8" fmla="*/ 148855 w 1962751"/>
                <a:gd name="connsiteY8" fmla="*/ 637954 h 2636875"/>
                <a:gd name="connsiteX9" fmla="*/ 106325 w 1962751"/>
                <a:gd name="connsiteY9" fmla="*/ 701749 h 2636875"/>
                <a:gd name="connsiteX10" fmla="*/ 85060 w 1962751"/>
                <a:gd name="connsiteY10" fmla="*/ 765545 h 2636875"/>
                <a:gd name="connsiteX11" fmla="*/ 63795 w 1962751"/>
                <a:gd name="connsiteY11" fmla="*/ 850605 h 2636875"/>
                <a:gd name="connsiteX12" fmla="*/ 21265 w 1962751"/>
                <a:gd name="connsiteY12" fmla="*/ 935665 h 2636875"/>
                <a:gd name="connsiteX13" fmla="*/ 0 w 1962751"/>
                <a:gd name="connsiteY13" fmla="*/ 1190847 h 2636875"/>
                <a:gd name="connsiteX14" fmla="*/ 42530 w 1962751"/>
                <a:gd name="connsiteY14" fmla="*/ 1446028 h 2636875"/>
                <a:gd name="connsiteX15" fmla="*/ 85060 w 1962751"/>
                <a:gd name="connsiteY15" fmla="*/ 1531089 h 2636875"/>
                <a:gd name="connsiteX16" fmla="*/ 106325 w 1962751"/>
                <a:gd name="connsiteY16" fmla="*/ 1594884 h 2636875"/>
                <a:gd name="connsiteX17" fmla="*/ 148855 w 1962751"/>
                <a:gd name="connsiteY17" fmla="*/ 1658679 h 2636875"/>
                <a:gd name="connsiteX18" fmla="*/ 170121 w 1962751"/>
                <a:gd name="connsiteY18" fmla="*/ 1722475 h 2636875"/>
                <a:gd name="connsiteX19" fmla="*/ 212651 w 1962751"/>
                <a:gd name="connsiteY19" fmla="*/ 1807535 h 2636875"/>
                <a:gd name="connsiteX20" fmla="*/ 255181 w 1962751"/>
                <a:gd name="connsiteY20" fmla="*/ 1935126 h 2636875"/>
                <a:gd name="connsiteX21" fmla="*/ 276446 w 1962751"/>
                <a:gd name="connsiteY21" fmla="*/ 2232838 h 2636875"/>
                <a:gd name="connsiteX22" fmla="*/ 318976 w 1962751"/>
                <a:gd name="connsiteY22" fmla="*/ 2360428 h 2636875"/>
                <a:gd name="connsiteX23" fmla="*/ 467832 w 1962751"/>
                <a:gd name="connsiteY23" fmla="*/ 2445489 h 2636875"/>
                <a:gd name="connsiteX24" fmla="*/ 659218 w 1962751"/>
                <a:gd name="connsiteY24" fmla="*/ 2551814 h 2636875"/>
                <a:gd name="connsiteX25" fmla="*/ 786809 w 1962751"/>
                <a:gd name="connsiteY25" fmla="*/ 2573079 h 2636875"/>
                <a:gd name="connsiteX26" fmla="*/ 893135 w 1962751"/>
                <a:gd name="connsiteY26" fmla="*/ 2594345 h 2636875"/>
                <a:gd name="connsiteX27" fmla="*/ 956930 w 1962751"/>
                <a:gd name="connsiteY27" fmla="*/ 2615610 h 2636875"/>
                <a:gd name="connsiteX28" fmla="*/ 1084521 w 1962751"/>
                <a:gd name="connsiteY28" fmla="*/ 2636875 h 2636875"/>
                <a:gd name="connsiteX29" fmla="*/ 1701209 w 1962751"/>
                <a:gd name="connsiteY29" fmla="*/ 2615610 h 2636875"/>
                <a:gd name="connsiteX30" fmla="*/ 1765004 w 1962751"/>
                <a:gd name="connsiteY30" fmla="*/ 2573079 h 2636875"/>
                <a:gd name="connsiteX31" fmla="*/ 1828800 w 1962751"/>
                <a:gd name="connsiteY31" fmla="*/ 2509284 h 2636875"/>
                <a:gd name="connsiteX32" fmla="*/ 1913860 w 1962751"/>
                <a:gd name="connsiteY32" fmla="*/ 2360428 h 2636875"/>
                <a:gd name="connsiteX33" fmla="*/ 1935125 w 1962751"/>
                <a:gd name="connsiteY33" fmla="*/ 2296633 h 2636875"/>
                <a:gd name="connsiteX34" fmla="*/ 1935125 w 1962751"/>
                <a:gd name="connsiteY34" fmla="*/ 1679945 h 2636875"/>
                <a:gd name="connsiteX35" fmla="*/ 1913860 w 1962751"/>
                <a:gd name="connsiteY35" fmla="*/ 1573619 h 2636875"/>
                <a:gd name="connsiteX36" fmla="*/ 1871330 w 1962751"/>
                <a:gd name="connsiteY36" fmla="*/ 1488558 h 2636875"/>
                <a:gd name="connsiteX37" fmla="*/ 1765004 w 1962751"/>
                <a:gd name="connsiteY37" fmla="*/ 1275907 h 2636875"/>
                <a:gd name="connsiteX38" fmla="*/ 1701209 w 1962751"/>
                <a:gd name="connsiteY38" fmla="*/ 1127051 h 2636875"/>
                <a:gd name="connsiteX39" fmla="*/ 1658679 w 1962751"/>
                <a:gd name="connsiteY39" fmla="*/ 1041991 h 2636875"/>
                <a:gd name="connsiteX40" fmla="*/ 1679944 w 1962751"/>
                <a:gd name="connsiteY40" fmla="*/ 744279 h 2636875"/>
                <a:gd name="connsiteX41" fmla="*/ 1701209 w 1962751"/>
                <a:gd name="connsiteY41" fmla="*/ 637954 h 2636875"/>
                <a:gd name="connsiteX42" fmla="*/ 1679944 w 1962751"/>
                <a:gd name="connsiteY42" fmla="*/ 233917 h 2636875"/>
                <a:gd name="connsiteX43" fmla="*/ 1658679 w 1962751"/>
                <a:gd name="connsiteY43" fmla="*/ 170121 h 2636875"/>
                <a:gd name="connsiteX44" fmla="*/ 1616148 w 1962751"/>
                <a:gd name="connsiteY44" fmla="*/ 127591 h 2636875"/>
                <a:gd name="connsiteX45" fmla="*/ 1424762 w 1962751"/>
                <a:gd name="connsiteY45" fmla="*/ 42531 h 2636875"/>
                <a:gd name="connsiteX46" fmla="*/ 1360967 w 1962751"/>
                <a:gd name="connsiteY46" fmla="*/ 21265 h 2636875"/>
                <a:gd name="connsiteX47" fmla="*/ 1297172 w 1962751"/>
                <a:gd name="connsiteY47" fmla="*/ 0 h 2636875"/>
                <a:gd name="connsiteX48" fmla="*/ 1063255 w 1962751"/>
                <a:gd name="connsiteY48" fmla="*/ 42531 h 2636875"/>
                <a:gd name="connsiteX49" fmla="*/ 978195 w 1962751"/>
                <a:gd name="connsiteY49" fmla="*/ 106326 h 263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962751" h="2636875">
                  <a:moveTo>
                    <a:pt x="1084521" y="85061"/>
                  </a:moveTo>
                  <a:lnTo>
                    <a:pt x="914400" y="148856"/>
                  </a:lnTo>
                  <a:cubicBezTo>
                    <a:pt x="893334" y="156516"/>
                    <a:pt x="870653" y="160096"/>
                    <a:pt x="850604" y="170121"/>
                  </a:cubicBezTo>
                  <a:cubicBezTo>
                    <a:pt x="785329" y="202758"/>
                    <a:pt x="723716" y="242301"/>
                    <a:pt x="659218" y="276447"/>
                  </a:cubicBezTo>
                  <a:cubicBezTo>
                    <a:pt x="603186" y="306111"/>
                    <a:pt x="489097" y="361507"/>
                    <a:pt x="489097" y="361507"/>
                  </a:cubicBezTo>
                  <a:cubicBezTo>
                    <a:pt x="449539" y="401066"/>
                    <a:pt x="436424" y="419742"/>
                    <a:pt x="382772" y="446568"/>
                  </a:cubicBezTo>
                  <a:cubicBezTo>
                    <a:pt x="362723" y="456592"/>
                    <a:pt x="340241" y="460745"/>
                    <a:pt x="318976" y="467833"/>
                  </a:cubicBezTo>
                  <a:lnTo>
                    <a:pt x="191386" y="595424"/>
                  </a:lnTo>
                  <a:cubicBezTo>
                    <a:pt x="177209" y="609601"/>
                    <a:pt x="159976" y="621272"/>
                    <a:pt x="148855" y="637954"/>
                  </a:cubicBezTo>
                  <a:lnTo>
                    <a:pt x="106325" y="701749"/>
                  </a:lnTo>
                  <a:cubicBezTo>
                    <a:pt x="99237" y="723014"/>
                    <a:pt x="91218" y="743992"/>
                    <a:pt x="85060" y="765545"/>
                  </a:cubicBezTo>
                  <a:cubicBezTo>
                    <a:pt x="77031" y="793646"/>
                    <a:pt x="74057" y="823240"/>
                    <a:pt x="63795" y="850605"/>
                  </a:cubicBezTo>
                  <a:cubicBezTo>
                    <a:pt x="52664" y="880287"/>
                    <a:pt x="35442" y="907312"/>
                    <a:pt x="21265" y="935665"/>
                  </a:cubicBezTo>
                  <a:cubicBezTo>
                    <a:pt x="14177" y="1020726"/>
                    <a:pt x="0" y="1105491"/>
                    <a:pt x="0" y="1190847"/>
                  </a:cubicBezTo>
                  <a:cubicBezTo>
                    <a:pt x="0" y="1269773"/>
                    <a:pt x="9257" y="1368392"/>
                    <a:pt x="42530" y="1446028"/>
                  </a:cubicBezTo>
                  <a:cubicBezTo>
                    <a:pt x="55017" y="1475165"/>
                    <a:pt x="72573" y="1501952"/>
                    <a:pt x="85060" y="1531089"/>
                  </a:cubicBezTo>
                  <a:cubicBezTo>
                    <a:pt x="93890" y="1551692"/>
                    <a:pt x="96301" y="1574835"/>
                    <a:pt x="106325" y="1594884"/>
                  </a:cubicBezTo>
                  <a:cubicBezTo>
                    <a:pt x="117755" y="1617743"/>
                    <a:pt x="137425" y="1635820"/>
                    <a:pt x="148855" y="1658679"/>
                  </a:cubicBezTo>
                  <a:cubicBezTo>
                    <a:pt x="158880" y="1678728"/>
                    <a:pt x="161291" y="1701872"/>
                    <a:pt x="170121" y="1722475"/>
                  </a:cubicBezTo>
                  <a:cubicBezTo>
                    <a:pt x="182608" y="1751612"/>
                    <a:pt x="200878" y="1778102"/>
                    <a:pt x="212651" y="1807535"/>
                  </a:cubicBezTo>
                  <a:cubicBezTo>
                    <a:pt x="229301" y="1849159"/>
                    <a:pt x="255181" y="1935126"/>
                    <a:pt x="255181" y="1935126"/>
                  </a:cubicBezTo>
                  <a:cubicBezTo>
                    <a:pt x="262269" y="2034363"/>
                    <a:pt x="261688" y="2134449"/>
                    <a:pt x="276446" y="2232838"/>
                  </a:cubicBezTo>
                  <a:cubicBezTo>
                    <a:pt x="283096" y="2277173"/>
                    <a:pt x="281675" y="2335561"/>
                    <a:pt x="318976" y="2360428"/>
                  </a:cubicBezTo>
                  <a:cubicBezTo>
                    <a:pt x="452650" y="2449542"/>
                    <a:pt x="305956" y="2355557"/>
                    <a:pt x="467832" y="2445489"/>
                  </a:cubicBezTo>
                  <a:cubicBezTo>
                    <a:pt x="500038" y="2463381"/>
                    <a:pt x="614885" y="2538514"/>
                    <a:pt x="659218" y="2551814"/>
                  </a:cubicBezTo>
                  <a:cubicBezTo>
                    <a:pt x="700517" y="2564204"/>
                    <a:pt x="744388" y="2565366"/>
                    <a:pt x="786809" y="2573079"/>
                  </a:cubicBezTo>
                  <a:cubicBezTo>
                    <a:pt x="822370" y="2579545"/>
                    <a:pt x="858070" y="2585579"/>
                    <a:pt x="893135" y="2594345"/>
                  </a:cubicBezTo>
                  <a:cubicBezTo>
                    <a:pt x="914881" y="2599782"/>
                    <a:pt x="935048" y="2610747"/>
                    <a:pt x="956930" y="2615610"/>
                  </a:cubicBezTo>
                  <a:cubicBezTo>
                    <a:pt x="999020" y="2624963"/>
                    <a:pt x="1041991" y="2629787"/>
                    <a:pt x="1084521" y="2636875"/>
                  </a:cubicBezTo>
                  <a:cubicBezTo>
                    <a:pt x="1290084" y="2629787"/>
                    <a:pt x="1496422" y="2634809"/>
                    <a:pt x="1701209" y="2615610"/>
                  </a:cubicBezTo>
                  <a:cubicBezTo>
                    <a:pt x="1726655" y="2613224"/>
                    <a:pt x="1745370" y="2589441"/>
                    <a:pt x="1765004" y="2573079"/>
                  </a:cubicBezTo>
                  <a:cubicBezTo>
                    <a:pt x="1788107" y="2553826"/>
                    <a:pt x="1809547" y="2532387"/>
                    <a:pt x="1828800" y="2509284"/>
                  </a:cubicBezTo>
                  <a:cubicBezTo>
                    <a:pt x="1860207" y="2471596"/>
                    <a:pt x="1895508" y="2403250"/>
                    <a:pt x="1913860" y="2360428"/>
                  </a:cubicBezTo>
                  <a:cubicBezTo>
                    <a:pt x="1922690" y="2339825"/>
                    <a:pt x="1928037" y="2317898"/>
                    <a:pt x="1935125" y="2296633"/>
                  </a:cubicBezTo>
                  <a:cubicBezTo>
                    <a:pt x="1975332" y="2015179"/>
                    <a:pt x="1968427" y="2129521"/>
                    <a:pt x="1935125" y="1679945"/>
                  </a:cubicBezTo>
                  <a:cubicBezTo>
                    <a:pt x="1932455" y="1643900"/>
                    <a:pt x="1925290" y="1607908"/>
                    <a:pt x="1913860" y="1573619"/>
                  </a:cubicBezTo>
                  <a:cubicBezTo>
                    <a:pt x="1903836" y="1543545"/>
                    <a:pt x="1884205" y="1517526"/>
                    <a:pt x="1871330" y="1488558"/>
                  </a:cubicBezTo>
                  <a:cubicBezTo>
                    <a:pt x="1758466" y="1234612"/>
                    <a:pt x="1907975" y="1533254"/>
                    <a:pt x="1765004" y="1275907"/>
                  </a:cubicBezTo>
                  <a:cubicBezTo>
                    <a:pt x="1676846" y="1117223"/>
                    <a:pt x="1757674" y="1258804"/>
                    <a:pt x="1701209" y="1127051"/>
                  </a:cubicBezTo>
                  <a:cubicBezTo>
                    <a:pt x="1688722" y="1097914"/>
                    <a:pt x="1672856" y="1070344"/>
                    <a:pt x="1658679" y="1041991"/>
                  </a:cubicBezTo>
                  <a:cubicBezTo>
                    <a:pt x="1665767" y="942754"/>
                    <a:pt x="1669529" y="843223"/>
                    <a:pt x="1679944" y="744279"/>
                  </a:cubicBezTo>
                  <a:cubicBezTo>
                    <a:pt x="1683728" y="708334"/>
                    <a:pt x="1701209" y="674098"/>
                    <a:pt x="1701209" y="637954"/>
                  </a:cubicBezTo>
                  <a:cubicBezTo>
                    <a:pt x="1701209" y="503089"/>
                    <a:pt x="1692154" y="368229"/>
                    <a:pt x="1679944" y="233917"/>
                  </a:cubicBezTo>
                  <a:cubicBezTo>
                    <a:pt x="1677915" y="211593"/>
                    <a:pt x="1670212" y="189342"/>
                    <a:pt x="1658679" y="170121"/>
                  </a:cubicBezTo>
                  <a:cubicBezTo>
                    <a:pt x="1648364" y="152929"/>
                    <a:pt x="1631804" y="140115"/>
                    <a:pt x="1616148" y="127591"/>
                  </a:cubicBezTo>
                  <a:cubicBezTo>
                    <a:pt x="1543934" y="69820"/>
                    <a:pt x="1525935" y="76256"/>
                    <a:pt x="1424762" y="42531"/>
                  </a:cubicBezTo>
                  <a:lnTo>
                    <a:pt x="1360967" y="21265"/>
                  </a:lnTo>
                  <a:lnTo>
                    <a:pt x="1297172" y="0"/>
                  </a:lnTo>
                  <a:cubicBezTo>
                    <a:pt x="1238520" y="7331"/>
                    <a:pt x="1128820" y="9748"/>
                    <a:pt x="1063255" y="42531"/>
                  </a:cubicBezTo>
                  <a:cubicBezTo>
                    <a:pt x="1015164" y="66577"/>
                    <a:pt x="1008101" y="76420"/>
                    <a:pt x="978195" y="106326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44F5E8C-D680-654E-8F02-72434C459913}"/>
                    </a:ext>
                  </a:extLst>
                </p:cNvPr>
                <p:cNvSpPr txBox="1"/>
                <p:nvPr/>
              </p:nvSpPr>
              <p:spPr>
                <a:xfrm>
                  <a:off x="2475023" y="2658139"/>
                  <a:ext cx="75052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44F5E8C-D680-654E-8F02-72434C4599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5023" y="2658139"/>
                  <a:ext cx="750526" cy="523220"/>
                </a:xfrm>
                <a:prstGeom prst="rect">
                  <a:avLst/>
                </a:prstGeom>
                <a:blipFill>
                  <a:blip r:embed="rId2"/>
                  <a:stretch>
                    <a:fillRect b="-930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862B148-DFB1-994D-8811-0B3E35EE6C23}"/>
                    </a:ext>
                  </a:extLst>
                </p:cNvPr>
                <p:cNvSpPr txBox="1"/>
                <p:nvPr/>
              </p:nvSpPr>
              <p:spPr>
                <a:xfrm>
                  <a:off x="6580882" y="2396529"/>
                  <a:ext cx="75052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862B148-DFB1-994D-8811-0B3E35EE6C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0882" y="2396529"/>
                  <a:ext cx="750526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77ECF4A7-C024-274D-9E24-C38979E564DF}"/>
                </a:ext>
              </a:extLst>
            </p:cNvPr>
            <p:cNvSpPr/>
            <p:nvPr/>
          </p:nvSpPr>
          <p:spPr>
            <a:xfrm>
              <a:off x="3083442" y="1786270"/>
              <a:ext cx="2749313" cy="620527"/>
            </a:xfrm>
            <a:custGeom>
              <a:avLst/>
              <a:gdLst>
                <a:gd name="connsiteX0" fmla="*/ 0 w 2749313"/>
                <a:gd name="connsiteY0" fmla="*/ 552893 h 620527"/>
                <a:gd name="connsiteX1" fmla="*/ 191386 w 2749313"/>
                <a:gd name="connsiteY1" fmla="*/ 382772 h 620527"/>
                <a:gd name="connsiteX2" fmla="*/ 318977 w 2749313"/>
                <a:gd name="connsiteY2" fmla="*/ 297711 h 620527"/>
                <a:gd name="connsiteX3" fmla="*/ 382772 w 2749313"/>
                <a:gd name="connsiteY3" fmla="*/ 233916 h 620527"/>
                <a:gd name="connsiteX4" fmla="*/ 446567 w 2749313"/>
                <a:gd name="connsiteY4" fmla="*/ 212651 h 620527"/>
                <a:gd name="connsiteX5" fmla="*/ 574158 w 2749313"/>
                <a:gd name="connsiteY5" fmla="*/ 127590 h 620527"/>
                <a:gd name="connsiteX6" fmla="*/ 808074 w 2749313"/>
                <a:gd name="connsiteY6" fmla="*/ 42530 h 620527"/>
                <a:gd name="connsiteX7" fmla="*/ 893135 w 2749313"/>
                <a:gd name="connsiteY7" fmla="*/ 21265 h 620527"/>
                <a:gd name="connsiteX8" fmla="*/ 1127051 w 2749313"/>
                <a:gd name="connsiteY8" fmla="*/ 0 h 620527"/>
                <a:gd name="connsiteX9" fmla="*/ 1424763 w 2749313"/>
                <a:gd name="connsiteY9" fmla="*/ 42530 h 620527"/>
                <a:gd name="connsiteX10" fmla="*/ 1552353 w 2749313"/>
                <a:gd name="connsiteY10" fmla="*/ 127590 h 620527"/>
                <a:gd name="connsiteX11" fmla="*/ 1616149 w 2749313"/>
                <a:gd name="connsiteY11" fmla="*/ 170121 h 620527"/>
                <a:gd name="connsiteX12" fmla="*/ 1743739 w 2749313"/>
                <a:gd name="connsiteY12" fmla="*/ 212651 h 620527"/>
                <a:gd name="connsiteX13" fmla="*/ 1807535 w 2749313"/>
                <a:gd name="connsiteY13" fmla="*/ 233916 h 620527"/>
                <a:gd name="connsiteX14" fmla="*/ 2147777 w 2749313"/>
                <a:gd name="connsiteY14" fmla="*/ 276446 h 620527"/>
                <a:gd name="connsiteX15" fmla="*/ 2232837 w 2749313"/>
                <a:gd name="connsiteY15" fmla="*/ 297711 h 620527"/>
                <a:gd name="connsiteX16" fmla="*/ 2360428 w 2749313"/>
                <a:gd name="connsiteY16" fmla="*/ 340242 h 620527"/>
                <a:gd name="connsiteX17" fmla="*/ 2445488 w 2749313"/>
                <a:gd name="connsiteY17" fmla="*/ 361507 h 620527"/>
                <a:gd name="connsiteX18" fmla="*/ 2636874 w 2749313"/>
                <a:gd name="connsiteY18" fmla="*/ 467832 h 620527"/>
                <a:gd name="connsiteX19" fmla="*/ 2743200 w 2749313"/>
                <a:gd name="connsiteY19" fmla="*/ 552893 h 620527"/>
                <a:gd name="connsiteX20" fmla="*/ 2721935 w 2749313"/>
                <a:gd name="connsiteY20" fmla="*/ 489097 h 620527"/>
                <a:gd name="connsiteX21" fmla="*/ 2700670 w 2749313"/>
                <a:gd name="connsiteY21" fmla="*/ 404037 h 620527"/>
                <a:gd name="connsiteX22" fmla="*/ 2743200 w 2749313"/>
                <a:gd name="connsiteY22" fmla="*/ 531628 h 620527"/>
                <a:gd name="connsiteX23" fmla="*/ 2530549 w 2749313"/>
                <a:gd name="connsiteY23" fmla="*/ 616688 h 620527"/>
                <a:gd name="connsiteX24" fmla="*/ 2466753 w 2749313"/>
                <a:gd name="connsiteY24" fmla="*/ 574158 h 620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49313" h="620527">
                  <a:moveTo>
                    <a:pt x="0" y="552893"/>
                  </a:moveTo>
                  <a:cubicBezTo>
                    <a:pt x="63795" y="496186"/>
                    <a:pt x="124735" y="436093"/>
                    <a:pt x="191386" y="382772"/>
                  </a:cubicBezTo>
                  <a:cubicBezTo>
                    <a:pt x="231300" y="350841"/>
                    <a:pt x="278629" y="329093"/>
                    <a:pt x="318977" y="297711"/>
                  </a:cubicBezTo>
                  <a:cubicBezTo>
                    <a:pt x="342715" y="279248"/>
                    <a:pt x="357750" y="250598"/>
                    <a:pt x="382772" y="233916"/>
                  </a:cubicBezTo>
                  <a:cubicBezTo>
                    <a:pt x="401423" y="221482"/>
                    <a:pt x="426973" y="223537"/>
                    <a:pt x="446567" y="212651"/>
                  </a:cubicBezTo>
                  <a:cubicBezTo>
                    <a:pt x="491250" y="187827"/>
                    <a:pt x="526699" y="146574"/>
                    <a:pt x="574158" y="127590"/>
                  </a:cubicBezTo>
                  <a:cubicBezTo>
                    <a:pt x="644619" y="99406"/>
                    <a:pt x="735276" y="60729"/>
                    <a:pt x="808074" y="42530"/>
                  </a:cubicBezTo>
                  <a:cubicBezTo>
                    <a:pt x="836428" y="35442"/>
                    <a:pt x="864165" y="25128"/>
                    <a:pt x="893135" y="21265"/>
                  </a:cubicBezTo>
                  <a:cubicBezTo>
                    <a:pt x="970742" y="10917"/>
                    <a:pt x="1049079" y="7088"/>
                    <a:pt x="1127051" y="0"/>
                  </a:cubicBezTo>
                  <a:cubicBezTo>
                    <a:pt x="1133917" y="687"/>
                    <a:pt x="1366949" y="13623"/>
                    <a:pt x="1424763" y="42530"/>
                  </a:cubicBezTo>
                  <a:cubicBezTo>
                    <a:pt x="1470481" y="65389"/>
                    <a:pt x="1509823" y="99237"/>
                    <a:pt x="1552353" y="127590"/>
                  </a:cubicBezTo>
                  <a:cubicBezTo>
                    <a:pt x="1573618" y="141767"/>
                    <a:pt x="1591903" y="162039"/>
                    <a:pt x="1616149" y="170121"/>
                  </a:cubicBezTo>
                  <a:lnTo>
                    <a:pt x="1743739" y="212651"/>
                  </a:lnTo>
                  <a:cubicBezTo>
                    <a:pt x="1765004" y="219739"/>
                    <a:pt x="1785292" y="231136"/>
                    <a:pt x="1807535" y="233916"/>
                  </a:cubicBezTo>
                  <a:lnTo>
                    <a:pt x="2147777" y="276446"/>
                  </a:lnTo>
                  <a:cubicBezTo>
                    <a:pt x="2176130" y="283534"/>
                    <a:pt x="2204844" y="289313"/>
                    <a:pt x="2232837" y="297711"/>
                  </a:cubicBezTo>
                  <a:cubicBezTo>
                    <a:pt x="2275777" y="310593"/>
                    <a:pt x="2316936" y="329369"/>
                    <a:pt x="2360428" y="340242"/>
                  </a:cubicBezTo>
                  <a:lnTo>
                    <a:pt x="2445488" y="361507"/>
                  </a:lnTo>
                  <a:cubicBezTo>
                    <a:pt x="2591730" y="459001"/>
                    <a:pt x="2524587" y="430403"/>
                    <a:pt x="2636874" y="467832"/>
                  </a:cubicBezTo>
                  <a:cubicBezTo>
                    <a:pt x="2648373" y="479331"/>
                    <a:pt x="2725316" y="561835"/>
                    <a:pt x="2743200" y="552893"/>
                  </a:cubicBezTo>
                  <a:cubicBezTo>
                    <a:pt x="2763249" y="542868"/>
                    <a:pt x="2728093" y="510650"/>
                    <a:pt x="2721935" y="489097"/>
                  </a:cubicBezTo>
                  <a:cubicBezTo>
                    <a:pt x="2713906" y="460996"/>
                    <a:pt x="2687600" y="377896"/>
                    <a:pt x="2700670" y="404037"/>
                  </a:cubicBezTo>
                  <a:cubicBezTo>
                    <a:pt x="2720719" y="444135"/>
                    <a:pt x="2743200" y="531628"/>
                    <a:pt x="2743200" y="531628"/>
                  </a:cubicBezTo>
                  <a:cubicBezTo>
                    <a:pt x="2704400" y="648027"/>
                    <a:pt x="2736300" y="616688"/>
                    <a:pt x="2530549" y="616688"/>
                  </a:cubicBezTo>
                  <a:cubicBezTo>
                    <a:pt x="2460028" y="616688"/>
                    <a:pt x="2466753" y="610405"/>
                    <a:pt x="2466753" y="57415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A66F9E4-F828-7F4C-8C56-04724304A5F8}"/>
                    </a:ext>
                  </a:extLst>
                </p:cNvPr>
                <p:cNvSpPr txBox="1"/>
                <p:nvPr/>
              </p:nvSpPr>
              <p:spPr>
                <a:xfrm>
                  <a:off x="4451349" y="1301376"/>
                  <a:ext cx="67967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𝑑𝑞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A66F9E4-F828-7F4C-8C56-04724304A5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1349" y="1301376"/>
                  <a:ext cx="679673" cy="523220"/>
                </a:xfrm>
                <a:prstGeom prst="rect">
                  <a:avLst/>
                </a:prstGeom>
                <a:blipFill>
                  <a:blip r:embed="rId4"/>
                  <a:stretch>
                    <a:fillRect l="-3636" r="-1818"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2776508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824A408-82BD-6744-967A-AF9B4ACCEE21}"/>
              </a:ext>
            </a:extLst>
          </p:cNvPr>
          <p:cNvSpPr/>
          <p:nvPr/>
        </p:nvSpPr>
        <p:spPr>
          <a:xfrm>
            <a:off x="2405269" y="2564294"/>
            <a:ext cx="914400" cy="9144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FC7E0B-DD8A-264A-BF4E-89428ACC9B72}"/>
              </a:ext>
            </a:extLst>
          </p:cNvPr>
          <p:cNvSpPr>
            <a:spLocks noChangeAspect="1"/>
          </p:cNvSpPr>
          <p:nvPr/>
        </p:nvSpPr>
        <p:spPr>
          <a:xfrm>
            <a:off x="1490869" y="1649894"/>
            <a:ext cx="2743200" cy="2743200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077E568-A6D8-4146-8AB4-86A3096C2FEC}"/>
              </a:ext>
            </a:extLst>
          </p:cNvPr>
          <p:cNvCxnSpPr/>
          <p:nvPr/>
        </p:nvCxnSpPr>
        <p:spPr>
          <a:xfrm flipV="1">
            <a:off x="2862469" y="2842591"/>
            <a:ext cx="457200" cy="178903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972E577-C0AC-DD42-869B-54A66A74EF0F}"/>
              </a:ext>
            </a:extLst>
          </p:cNvPr>
          <p:cNvCxnSpPr>
            <a:cxnSpLocks/>
          </p:cNvCxnSpPr>
          <p:nvPr/>
        </p:nvCxnSpPr>
        <p:spPr>
          <a:xfrm flipH="1" flipV="1">
            <a:off x="2507974" y="1649894"/>
            <a:ext cx="354495" cy="137160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B61E5D2-6CC1-8740-9613-28BF41A254F7}"/>
                  </a:ext>
                </a:extLst>
              </p:cNvPr>
              <p:cNvSpPr txBox="1"/>
              <p:nvPr/>
            </p:nvSpPr>
            <p:spPr>
              <a:xfrm>
                <a:off x="3216964" y="2908971"/>
                <a:ext cx="6483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B61E5D2-6CC1-8740-9613-28BF41A25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964" y="2908971"/>
                <a:ext cx="648383" cy="523220"/>
              </a:xfrm>
              <a:prstGeom prst="rect">
                <a:avLst/>
              </a:prstGeom>
              <a:blipFill>
                <a:blip r:embed="rId2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67EB0A-A498-3342-92E8-819175975A2D}"/>
                  </a:ext>
                </a:extLst>
              </p:cNvPr>
              <p:cNvSpPr txBox="1"/>
              <p:nvPr/>
            </p:nvSpPr>
            <p:spPr>
              <a:xfrm>
                <a:off x="2128295" y="2041074"/>
                <a:ext cx="6566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67EB0A-A498-3342-92E8-819175975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295" y="2041074"/>
                <a:ext cx="6566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C322873-FD93-4643-8EE6-AED23FB2E7E6}"/>
              </a:ext>
            </a:extLst>
          </p:cNvPr>
          <p:cNvSpPr txBox="1"/>
          <p:nvPr/>
        </p:nvSpPr>
        <p:spPr>
          <a:xfrm>
            <a:off x="988077" y="4459474"/>
            <a:ext cx="3748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Cross-section of cylinder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3354B9-8A77-9B44-9E71-A5E49F7CD6B1}"/>
              </a:ext>
            </a:extLst>
          </p:cNvPr>
          <p:cNvSpPr/>
          <p:nvPr/>
        </p:nvSpPr>
        <p:spPr>
          <a:xfrm>
            <a:off x="715617" y="1371599"/>
            <a:ext cx="4174435" cy="37967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9E411F7-CF1E-E642-97C3-BF287FA69228}"/>
              </a:ext>
            </a:extLst>
          </p:cNvPr>
          <p:cNvSpPr/>
          <p:nvPr/>
        </p:nvSpPr>
        <p:spPr>
          <a:xfrm>
            <a:off x="8541026" y="2726512"/>
            <a:ext cx="914400" cy="9144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7429D3A-9F62-3B46-8E20-9C51A3645294}"/>
              </a:ext>
            </a:extLst>
          </p:cNvPr>
          <p:cNvSpPr>
            <a:spLocks noChangeAspect="1"/>
          </p:cNvSpPr>
          <p:nvPr/>
        </p:nvSpPr>
        <p:spPr>
          <a:xfrm>
            <a:off x="7626626" y="1812112"/>
            <a:ext cx="2743200" cy="2743200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04DE722-5DDC-8F4C-9020-290F84BA6B62}"/>
              </a:ext>
            </a:extLst>
          </p:cNvPr>
          <p:cNvCxnSpPr/>
          <p:nvPr/>
        </p:nvCxnSpPr>
        <p:spPr>
          <a:xfrm flipV="1">
            <a:off x="8998226" y="3004809"/>
            <a:ext cx="457200" cy="178903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FDFDE6D-6E67-6146-9263-43D5FCDD01F9}"/>
              </a:ext>
            </a:extLst>
          </p:cNvPr>
          <p:cNvCxnSpPr>
            <a:cxnSpLocks/>
          </p:cNvCxnSpPr>
          <p:nvPr/>
        </p:nvCxnSpPr>
        <p:spPr>
          <a:xfrm flipH="1" flipV="1">
            <a:off x="8643731" y="1812112"/>
            <a:ext cx="354495" cy="137160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543354-86AB-7F40-93BE-56E160BCDC87}"/>
                  </a:ext>
                </a:extLst>
              </p:cNvPr>
              <p:cNvSpPr txBox="1"/>
              <p:nvPr/>
            </p:nvSpPr>
            <p:spPr>
              <a:xfrm>
                <a:off x="9352721" y="3071189"/>
                <a:ext cx="6483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543354-86AB-7F40-93BE-56E160BCD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2721" y="3071189"/>
                <a:ext cx="64838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2F75C54-5A21-084E-8E30-B54A366C1E07}"/>
                  </a:ext>
                </a:extLst>
              </p:cNvPr>
              <p:cNvSpPr txBox="1"/>
              <p:nvPr/>
            </p:nvSpPr>
            <p:spPr>
              <a:xfrm>
                <a:off x="8264052" y="2203292"/>
                <a:ext cx="6566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2F75C54-5A21-084E-8E30-B54A366C1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4052" y="2203292"/>
                <a:ext cx="65665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04F3E94-D6A6-3B4D-A804-4CD70B9F39D4}"/>
              </a:ext>
            </a:extLst>
          </p:cNvPr>
          <p:cNvSpPr txBox="1"/>
          <p:nvPr/>
        </p:nvSpPr>
        <p:spPr>
          <a:xfrm>
            <a:off x="7123834" y="4621692"/>
            <a:ext cx="3748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Cross-section of cylinder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2DE0E7-FE19-CE40-ACA7-40021D87FE78}"/>
              </a:ext>
            </a:extLst>
          </p:cNvPr>
          <p:cNvSpPr/>
          <p:nvPr/>
        </p:nvSpPr>
        <p:spPr>
          <a:xfrm>
            <a:off x="6851374" y="1533817"/>
            <a:ext cx="4174435" cy="37967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923D6AE-E8EC-2144-88DD-2FE3B2F4ABC4}"/>
              </a:ext>
            </a:extLst>
          </p:cNvPr>
          <p:cNvCxnSpPr>
            <a:cxnSpLocks/>
          </p:cNvCxnSpPr>
          <p:nvPr/>
        </p:nvCxnSpPr>
        <p:spPr>
          <a:xfrm flipV="1">
            <a:off x="9006434" y="2251212"/>
            <a:ext cx="568261" cy="939062"/>
          </a:xfrm>
          <a:prstGeom prst="straightConnector1">
            <a:avLst/>
          </a:prstGeom>
          <a:ln w="31750">
            <a:solidFill>
              <a:srgbClr val="C0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E0D9CD7-BDCC-834C-9C8A-6C565B6A0470}"/>
                  </a:ext>
                </a:extLst>
              </p:cNvPr>
              <p:cNvSpPr txBox="1"/>
              <p:nvPr/>
            </p:nvSpPr>
            <p:spPr>
              <a:xfrm>
                <a:off x="9245125" y="2388759"/>
                <a:ext cx="4389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E0D9CD7-BDCC-834C-9C8A-6C565B6A0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5125" y="2388759"/>
                <a:ext cx="43890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D991A24-FE3C-6840-9D44-69CE2DB311C9}"/>
                  </a:ext>
                </a:extLst>
              </p:cNvPr>
              <p:cNvSpPr txBox="1"/>
              <p:nvPr/>
            </p:nvSpPr>
            <p:spPr>
              <a:xfrm>
                <a:off x="8169297" y="3397403"/>
                <a:ext cx="72622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D991A24-FE3C-6840-9D44-69CE2DB31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9297" y="3397403"/>
                <a:ext cx="72622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6AF2B60-84EE-CD42-B282-DFC37FEF19D8}"/>
                  </a:ext>
                </a:extLst>
              </p:cNvPr>
              <p:cNvSpPr txBox="1"/>
              <p:nvPr/>
            </p:nvSpPr>
            <p:spPr>
              <a:xfrm>
                <a:off x="7129003" y="2197523"/>
                <a:ext cx="72622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6AF2B60-84EE-CD42-B282-DFC37FEF1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003" y="2197523"/>
                <a:ext cx="72622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9932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B112EE-9D91-7842-8367-A18A7A145946}"/>
              </a:ext>
            </a:extLst>
          </p:cNvPr>
          <p:cNvSpPr/>
          <p:nvPr/>
        </p:nvSpPr>
        <p:spPr>
          <a:xfrm>
            <a:off x="2625213" y="1932038"/>
            <a:ext cx="9144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C3991E-AA9B-0342-98DD-983335BB5BBF}"/>
              </a:ext>
            </a:extLst>
          </p:cNvPr>
          <p:cNvSpPr/>
          <p:nvPr/>
        </p:nvSpPr>
        <p:spPr>
          <a:xfrm>
            <a:off x="4458929" y="1932038"/>
            <a:ext cx="9144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5C7625-DD1F-7349-9D08-C23329E5F5BC}"/>
              </a:ext>
            </a:extLst>
          </p:cNvPr>
          <p:cNvSpPr/>
          <p:nvPr/>
        </p:nvSpPr>
        <p:spPr>
          <a:xfrm rot="5400000">
            <a:off x="3544529" y="845574"/>
            <a:ext cx="9144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D661DF-D16E-6447-81B3-968E531C6143}"/>
              </a:ext>
            </a:extLst>
          </p:cNvPr>
          <p:cNvSpPr/>
          <p:nvPr/>
        </p:nvSpPr>
        <p:spPr>
          <a:xfrm rot="5400000">
            <a:off x="3544529" y="2956558"/>
            <a:ext cx="9144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1CB8D74-1C1A-2C49-9978-CFA8ECEA54F3}"/>
              </a:ext>
            </a:extLst>
          </p:cNvPr>
          <p:cNvCxnSpPr/>
          <p:nvPr/>
        </p:nvCxnSpPr>
        <p:spPr>
          <a:xfrm>
            <a:off x="3436374" y="2846438"/>
            <a:ext cx="64892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086EA2-875D-C04B-BF47-D25CEC0F6DDB}"/>
              </a:ext>
            </a:extLst>
          </p:cNvPr>
          <p:cNvCxnSpPr>
            <a:cxnSpLocks/>
          </p:cNvCxnSpPr>
          <p:nvPr/>
        </p:nvCxnSpPr>
        <p:spPr>
          <a:xfrm flipV="1">
            <a:off x="3436375" y="1932038"/>
            <a:ext cx="2" cy="9144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33F5CF3-9FF9-8B4B-A509-AB971AE55A59}"/>
                  </a:ext>
                </a:extLst>
              </p:cNvPr>
              <p:cNvSpPr txBox="1"/>
              <p:nvPr/>
            </p:nvSpPr>
            <p:spPr>
              <a:xfrm>
                <a:off x="3590249" y="2846438"/>
                <a:ext cx="63042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33F5CF3-9FF9-8B4B-A509-AB971AE55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249" y="2846438"/>
                <a:ext cx="630429" cy="523220"/>
              </a:xfrm>
              <a:prstGeom prst="rect">
                <a:avLst/>
              </a:prstGeom>
              <a:blipFill>
                <a:blip r:embed="rId2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DDB034C-9737-814E-9690-C335CB3E8EAA}"/>
                  </a:ext>
                </a:extLst>
              </p:cNvPr>
              <p:cNvSpPr txBox="1"/>
              <p:nvPr/>
            </p:nvSpPr>
            <p:spPr>
              <a:xfrm>
                <a:off x="2862012" y="1998436"/>
                <a:ext cx="6387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DDB034C-9737-814E-9690-C335CB3E8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012" y="1998436"/>
                <a:ext cx="63870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5B347F-8F1C-324B-9893-6EB5A4869E8E}"/>
                  </a:ext>
                </a:extLst>
              </p:cNvPr>
              <p:cNvSpPr txBox="1"/>
              <p:nvPr/>
            </p:nvSpPr>
            <p:spPr>
              <a:xfrm>
                <a:off x="2146761" y="2562039"/>
                <a:ext cx="5341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5B347F-8F1C-324B-9893-6EB5A4869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761" y="2562039"/>
                <a:ext cx="53412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4032E01-02BD-0D43-A4C7-A20863380969}"/>
                  </a:ext>
                </a:extLst>
              </p:cNvPr>
              <p:cNvSpPr txBox="1"/>
              <p:nvPr/>
            </p:nvSpPr>
            <p:spPr>
              <a:xfrm>
                <a:off x="3323188" y="3849037"/>
                <a:ext cx="5341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4032E01-02BD-0D43-A4C7-A20863380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188" y="3849037"/>
                <a:ext cx="53412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2725CE6-2789-1242-BAE0-E1EA03918A82}"/>
                  </a:ext>
                </a:extLst>
              </p:cNvPr>
              <p:cNvSpPr txBox="1"/>
              <p:nvPr/>
            </p:nvSpPr>
            <p:spPr>
              <a:xfrm>
                <a:off x="4555239" y="2389238"/>
                <a:ext cx="5341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2725CE6-2789-1242-BAE0-E1EA03918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239" y="2389238"/>
                <a:ext cx="53412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175096-63BF-7446-9155-8136AB47C2DA}"/>
                  </a:ext>
                </a:extLst>
              </p:cNvPr>
              <p:cNvSpPr txBox="1"/>
              <p:nvPr/>
            </p:nvSpPr>
            <p:spPr>
              <a:xfrm>
                <a:off x="3318274" y="1236754"/>
                <a:ext cx="5341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175096-63BF-7446-9155-8136AB47C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274" y="1236754"/>
                <a:ext cx="53412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7902056-06D8-644B-A9C7-4FDFED2C217E}"/>
              </a:ext>
            </a:extLst>
          </p:cNvPr>
          <p:cNvCxnSpPr>
            <a:cxnSpLocks/>
          </p:cNvCxnSpPr>
          <p:nvPr/>
        </p:nvCxnSpPr>
        <p:spPr>
          <a:xfrm>
            <a:off x="8205019" y="3085259"/>
            <a:ext cx="139823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5BD22F-EABC-714B-A8DA-986C60A6797B}"/>
              </a:ext>
            </a:extLst>
          </p:cNvPr>
          <p:cNvCxnSpPr>
            <a:cxnSpLocks/>
          </p:cNvCxnSpPr>
          <p:nvPr/>
        </p:nvCxnSpPr>
        <p:spPr>
          <a:xfrm flipH="1" flipV="1">
            <a:off x="9567884" y="1114926"/>
            <a:ext cx="35372" cy="19643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35ACE-EEF6-5844-9BD5-C58EF0E9E493}"/>
                  </a:ext>
                </a:extLst>
              </p:cNvPr>
              <p:cNvSpPr txBox="1"/>
              <p:nvPr/>
            </p:nvSpPr>
            <p:spPr>
              <a:xfrm>
                <a:off x="8588922" y="3123552"/>
                <a:ext cx="63042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35ACE-EEF6-5844-9BD5-C58EF0E9E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8922" y="3123552"/>
                <a:ext cx="630429" cy="523220"/>
              </a:xfrm>
              <a:prstGeom prst="rect">
                <a:avLst/>
              </a:prstGeom>
              <a:blipFill>
                <a:blip r:embed="rId8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C808E97-C531-0F48-BBD0-B3AAE29A6AB2}"/>
                  </a:ext>
                </a:extLst>
              </p:cNvPr>
              <p:cNvSpPr txBox="1"/>
              <p:nvPr/>
            </p:nvSpPr>
            <p:spPr>
              <a:xfrm>
                <a:off x="9713243" y="2038819"/>
                <a:ext cx="6387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C808E97-C531-0F48-BBD0-B3AAE29A6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3243" y="2038819"/>
                <a:ext cx="638701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485E897-8F1F-2545-B717-260B1354738B}"/>
              </a:ext>
            </a:extLst>
          </p:cNvPr>
          <p:cNvCxnSpPr>
            <a:cxnSpLocks/>
          </p:cNvCxnSpPr>
          <p:nvPr/>
        </p:nvCxnSpPr>
        <p:spPr>
          <a:xfrm flipV="1">
            <a:off x="8204950" y="1114926"/>
            <a:ext cx="1327163" cy="1971089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3F67B792-98A6-5042-B7BB-DD212A5656C9}"/>
              </a:ext>
            </a:extLst>
          </p:cNvPr>
          <p:cNvSpPr/>
          <p:nvPr/>
        </p:nvSpPr>
        <p:spPr>
          <a:xfrm>
            <a:off x="7774230" y="2583670"/>
            <a:ext cx="1015431" cy="1004690"/>
          </a:xfrm>
          <a:prstGeom prst="arc">
            <a:avLst>
              <a:gd name="adj1" fmla="val 17841280"/>
              <a:gd name="adj2" fmla="val 0"/>
            </a:avLst>
          </a:prstGeom>
          <a:ln w="28575">
            <a:solidFill>
              <a:srgbClr val="C00000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4106A53-828E-0746-B226-4EAC839B5C88}"/>
                  </a:ext>
                </a:extLst>
              </p:cNvPr>
              <p:cNvSpPr txBox="1"/>
              <p:nvPr/>
            </p:nvSpPr>
            <p:spPr>
              <a:xfrm>
                <a:off x="8641463" y="2409391"/>
                <a:ext cx="4789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4106A53-828E-0746-B226-4EAC839B5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1463" y="2409391"/>
                <a:ext cx="47891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99704B-7741-6940-B9E0-7472995720B9}"/>
                  </a:ext>
                </a:extLst>
              </p:cNvPr>
              <p:cNvSpPr txBox="1"/>
              <p:nvPr/>
            </p:nvSpPr>
            <p:spPr>
              <a:xfrm>
                <a:off x="8322112" y="1749255"/>
                <a:ext cx="50488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99704B-7741-6940-B9E0-747299572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2112" y="1749255"/>
                <a:ext cx="50488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38535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DFE1CE9-4C99-FE46-A368-5FB775493FD0}"/>
              </a:ext>
            </a:extLst>
          </p:cNvPr>
          <p:cNvSpPr/>
          <p:nvPr/>
        </p:nvSpPr>
        <p:spPr>
          <a:xfrm>
            <a:off x="2405269" y="2564294"/>
            <a:ext cx="914400" cy="9144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DB53C51-5AF3-7745-AE21-479C5C7EEFAB}"/>
              </a:ext>
            </a:extLst>
          </p:cNvPr>
          <p:cNvSpPr>
            <a:spLocks noChangeAspect="1"/>
          </p:cNvSpPr>
          <p:nvPr/>
        </p:nvSpPr>
        <p:spPr>
          <a:xfrm>
            <a:off x="1490869" y="1649894"/>
            <a:ext cx="2743200" cy="2743200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1D6F916-FC04-734A-A02A-BC419571C8D4}"/>
              </a:ext>
            </a:extLst>
          </p:cNvPr>
          <p:cNvCxnSpPr/>
          <p:nvPr/>
        </p:nvCxnSpPr>
        <p:spPr>
          <a:xfrm flipV="1">
            <a:off x="2862469" y="2842591"/>
            <a:ext cx="457200" cy="178903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BDE09C9-C5A4-D64C-A33C-F72ADFDAA9B7}"/>
              </a:ext>
            </a:extLst>
          </p:cNvPr>
          <p:cNvCxnSpPr>
            <a:cxnSpLocks/>
          </p:cNvCxnSpPr>
          <p:nvPr/>
        </p:nvCxnSpPr>
        <p:spPr>
          <a:xfrm flipH="1" flipV="1">
            <a:off x="2507974" y="1649894"/>
            <a:ext cx="354495" cy="137160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686F35D-859F-C84F-879C-4FF55A651BB1}"/>
                  </a:ext>
                </a:extLst>
              </p:cNvPr>
              <p:cNvSpPr txBox="1"/>
              <p:nvPr/>
            </p:nvSpPr>
            <p:spPr>
              <a:xfrm>
                <a:off x="3216964" y="2908971"/>
                <a:ext cx="6483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686F35D-859F-C84F-879C-4FF55A651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964" y="2908971"/>
                <a:ext cx="648383" cy="523220"/>
              </a:xfrm>
              <a:prstGeom prst="rect">
                <a:avLst/>
              </a:prstGeom>
              <a:blipFill>
                <a:blip r:embed="rId2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808EE2-971B-9842-8280-3D46C061B96A}"/>
                  </a:ext>
                </a:extLst>
              </p:cNvPr>
              <p:cNvSpPr txBox="1"/>
              <p:nvPr/>
            </p:nvSpPr>
            <p:spPr>
              <a:xfrm>
                <a:off x="2128295" y="2041074"/>
                <a:ext cx="6566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808EE2-971B-9842-8280-3D46C061B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295" y="2041074"/>
                <a:ext cx="6566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E48967EE-7BFC-4545-AE05-E9939C308835}"/>
              </a:ext>
            </a:extLst>
          </p:cNvPr>
          <p:cNvSpPr/>
          <p:nvPr/>
        </p:nvSpPr>
        <p:spPr>
          <a:xfrm>
            <a:off x="8541026" y="2726512"/>
            <a:ext cx="914400" cy="9144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EF393A1-EA52-D545-A403-07D541F85514}"/>
              </a:ext>
            </a:extLst>
          </p:cNvPr>
          <p:cNvSpPr>
            <a:spLocks noChangeAspect="1"/>
          </p:cNvSpPr>
          <p:nvPr/>
        </p:nvSpPr>
        <p:spPr>
          <a:xfrm>
            <a:off x="7626626" y="1812112"/>
            <a:ext cx="2743200" cy="2743200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464A52-41AC-CF4B-92B0-02B07ECC9B61}"/>
              </a:ext>
            </a:extLst>
          </p:cNvPr>
          <p:cNvCxnSpPr/>
          <p:nvPr/>
        </p:nvCxnSpPr>
        <p:spPr>
          <a:xfrm flipV="1">
            <a:off x="8998226" y="3004809"/>
            <a:ext cx="457200" cy="178903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44B3B29-5CDB-5849-A897-C6B5F4C17FFD}"/>
              </a:ext>
            </a:extLst>
          </p:cNvPr>
          <p:cNvCxnSpPr>
            <a:cxnSpLocks/>
          </p:cNvCxnSpPr>
          <p:nvPr/>
        </p:nvCxnSpPr>
        <p:spPr>
          <a:xfrm flipH="1" flipV="1">
            <a:off x="8643731" y="1812112"/>
            <a:ext cx="354495" cy="137160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B2E0910-C82F-D14E-B38E-A369C40786AF}"/>
                  </a:ext>
                </a:extLst>
              </p:cNvPr>
              <p:cNvSpPr txBox="1"/>
              <p:nvPr/>
            </p:nvSpPr>
            <p:spPr>
              <a:xfrm>
                <a:off x="9352721" y="3071189"/>
                <a:ext cx="6483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B2E0910-C82F-D14E-B38E-A369C4078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2721" y="3071189"/>
                <a:ext cx="64838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E1E53B1-6937-9E47-981E-5E50716427BE}"/>
                  </a:ext>
                </a:extLst>
              </p:cNvPr>
              <p:cNvSpPr txBox="1"/>
              <p:nvPr/>
            </p:nvSpPr>
            <p:spPr>
              <a:xfrm>
                <a:off x="8264052" y="2203292"/>
                <a:ext cx="6566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E1E53B1-6937-9E47-981E-5E5071642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4052" y="2203292"/>
                <a:ext cx="65665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A2A0F7C-C48C-2C47-8C3F-CB3F18101B80}"/>
              </a:ext>
            </a:extLst>
          </p:cNvPr>
          <p:cNvCxnSpPr>
            <a:cxnSpLocks/>
          </p:cNvCxnSpPr>
          <p:nvPr/>
        </p:nvCxnSpPr>
        <p:spPr>
          <a:xfrm flipV="1">
            <a:off x="9006434" y="2251212"/>
            <a:ext cx="568261" cy="939062"/>
          </a:xfrm>
          <a:prstGeom prst="straightConnector1">
            <a:avLst/>
          </a:prstGeom>
          <a:ln w="31750">
            <a:solidFill>
              <a:srgbClr val="C0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F2C6BB1-8E43-1B46-9119-D490279F897B}"/>
                  </a:ext>
                </a:extLst>
              </p:cNvPr>
              <p:cNvSpPr txBox="1"/>
              <p:nvPr/>
            </p:nvSpPr>
            <p:spPr>
              <a:xfrm>
                <a:off x="9245125" y="2388759"/>
                <a:ext cx="4458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F2C6BB1-8E43-1B46-9119-D490279F8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5125" y="2388759"/>
                <a:ext cx="44582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E92421-C858-E943-BD74-DB4790DDD42B}"/>
                  </a:ext>
                </a:extLst>
              </p:cNvPr>
              <p:cNvSpPr txBox="1"/>
              <p:nvPr/>
            </p:nvSpPr>
            <p:spPr>
              <a:xfrm>
                <a:off x="8169297" y="3397403"/>
                <a:ext cx="7866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E92421-C858-E943-BD74-DB4790DDD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9297" y="3397403"/>
                <a:ext cx="786690" cy="523220"/>
              </a:xfrm>
              <a:prstGeom prst="rect">
                <a:avLst/>
              </a:prstGeom>
              <a:blipFill>
                <a:blip r:embed="rId7"/>
                <a:stretch>
                  <a:fillRect r="-1587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B725AB9-16EC-5445-B62D-0C3CB01603E6}"/>
                  </a:ext>
                </a:extLst>
              </p:cNvPr>
              <p:cNvSpPr txBox="1"/>
              <p:nvPr/>
            </p:nvSpPr>
            <p:spPr>
              <a:xfrm>
                <a:off x="10348210" y="2357919"/>
                <a:ext cx="7866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B725AB9-16EC-5445-B62D-0C3CB0160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8210" y="2357919"/>
                <a:ext cx="786690" cy="523220"/>
              </a:xfrm>
              <a:prstGeom prst="rect">
                <a:avLst/>
              </a:prstGeom>
              <a:blipFill>
                <a:blip r:embed="rId8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Freeform 22">
            <a:extLst>
              <a:ext uri="{FF2B5EF4-FFF2-40B4-BE49-F238E27FC236}">
                <a16:creationId xmlns:a16="http://schemas.microsoft.com/office/drawing/2014/main" id="{2A067FBB-2E14-A443-B2A1-9BC0132D375C}"/>
              </a:ext>
            </a:extLst>
          </p:cNvPr>
          <p:cNvSpPr/>
          <p:nvPr/>
        </p:nvSpPr>
        <p:spPr>
          <a:xfrm>
            <a:off x="9859617" y="2357919"/>
            <a:ext cx="975617" cy="484671"/>
          </a:xfrm>
          <a:custGeom>
            <a:avLst/>
            <a:gdLst>
              <a:gd name="connsiteX0" fmla="*/ 675861 w 675861"/>
              <a:gd name="connsiteY0" fmla="*/ 67228 h 385280"/>
              <a:gd name="connsiteX1" fmla="*/ 536713 w 675861"/>
              <a:gd name="connsiteY1" fmla="*/ 47350 h 385280"/>
              <a:gd name="connsiteX2" fmla="*/ 477079 w 675861"/>
              <a:gd name="connsiteY2" fmla="*/ 27471 h 385280"/>
              <a:gd name="connsiteX3" fmla="*/ 357809 w 675861"/>
              <a:gd name="connsiteY3" fmla="*/ 7593 h 385280"/>
              <a:gd name="connsiteX4" fmla="*/ 19879 w 675861"/>
              <a:gd name="connsiteY4" fmla="*/ 87106 h 385280"/>
              <a:gd name="connsiteX5" fmla="*/ 0 w 675861"/>
              <a:gd name="connsiteY5" fmla="*/ 146741 h 385280"/>
              <a:gd name="connsiteX6" fmla="*/ 39757 w 675861"/>
              <a:gd name="connsiteY6" fmla="*/ 305767 h 385280"/>
              <a:gd name="connsiteX7" fmla="*/ 79513 w 675861"/>
              <a:gd name="connsiteY7" fmla="*/ 365402 h 385280"/>
              <a:gd name="connsiteX8" fmla="*/ 178905 w 675861"/>
              <a:gd name="connsiteY8" fmla="*/ 385280 h 385280"/>
              <a:gd name="connsiteX9" fmla="*/ 278296 w 675861"/>
              <a:gd name="connsiteY9" fmla="*/ 365402 h 38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5861" h="385280">
                <a:moveTo>
                  <a:pt x="675861" y="67228"/>
                </a:moveTo>
                <a:cubicBezTo>
                  <a:pt x="629478" y="60602"/>
                  <a:pt x="582657" y="56539"/>
                  <a:pt x="536713" y="47350"/>
                </a:cubicBezTo>
                <a:cubicBezTo>
                  <a:pt x="516167" y="43241"/>
                  <a:pt x="497533" y="32016"/>
                  <a:pt x="477079" y="27471"/>
                </a:cubicBezTo>
                <a:cubicBezTo>
                  <a:pt x="437734" y="18727"/>
                  <a:pt x="397566" y="14219"/>
                  <a:pt x="357809" y="7593"/>
                </a:cubicBezTo>
                <a:cubicBezTo>
                  <a:pt x="138243" y="22231"/>
                  <a:pt x="90319" y="-53774"/>
                  <a:pt x="19879" y="87106"/>
                </a:cubicBezTo>
                <a:cubicBezTo>
                  <a:pt x="10508" y="105848"/>
                  <a:pt x="6626" y="126863"/>
                  <a:pt x="0" y="146741"/>
                </a:cubicBezTo>
                <a:cubicBezTo>
                  <a:pt x="7560" y="184541"/>
                  <a:pt x="19383" y="265019"/>
                  <a:pt x="39757" y="305767"/>
                </a:cubicBezTo>
                <a:cubicBezTo>
                  <a:pt x="50441" y="327136"/>
                  <a:pt x="58770" y="353549"/>
                  <a:pt x="79513" y="365402"/>
                </a:cubicBezTo>
                <a:cubicBezTo>
                  <a:pt x="108848" y="382165"/>
                  <a:pt x="145774" y="378654"/>
                  <a:pt x="178905" y="385280"/>
                </a:cubicBezTo>
                <a:cubicBezTo>
                  <a:pt x="251112" y="361211"/>
                  <a:pt x="217586" y="365402"/>
                  <a:pt x="278296" y="365402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34164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2F47A7-9001-F84F-937F-7DEC25153C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19"/>
          <a:stretch/>
        </p:blipFill>
        <p:spPr>
          <a:xfrm rot="16200000">
            <a:off x="5123416" y="2553734"/>
            <a:ext cx="1945167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8020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an 29">
            <a:extLst>
              <a:ext uri="{FF2B5EF4-FFF2-40B4-BE49-F238E27FC236}">
                <a16:creationId xmlns:a16="http://schemas.microsoft.com/office/drawing/2014/main" id="{1404D5BA-2154-BF4E-84BD-67EBDB72D2FF}"/>
              </a:ext>
            </a:extLst>
          </p:cNvPr>
          <p:cNvSpPr/>
          <p:nvPr/>
        </p:nvSpPr>
        <p:spPr>
          <a:xfrm rot="16200000">
            <a:off x="2949093" y="1935458"/>
            <a:ext cx="2222509" cy="6007992"/>
          </a:xfrm>
          <a:prstGeom prst="can">
            <a:avLst>
              <a:gd name="adj" fmla="val 35683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86370B-C2A7-614D-B9D4-351EE30E3EC3}"/>
              </a:ext>
            </a:extLst>
          </p:cNvPr>
          <p:cNvGrpSpPr>
            <a:grpSpLocks noChangeAspect="1"/>
          </p:cNvGrpSpPr>
          <p:nvPr/>
        </p:nvGrpSpPr>
        <p:grpSpPr>
          <a:xfrm>
            <a:off x="9431619" y="1928191"/>
            <a:ext cx="376316" cy="513231"/>
            <a:chOff x="9427258" y="1887136"/>
            <a:chExt cx="531751" cy="72521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8B068B8-71EA-2D46-AC67-7445C65F00E0}"/>
                </a:ext>
              </a:extLst>
            </p:cNvPr>
            <p:cNvSpPr/>
            <p:nvPr/>
          </p:nvSpPr>
          <p:spPr>
            <a:xfrm>
              <a:off x="9442174" y="2093001"/>
              <a:ext cx="516835" cy="51935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230E04B-3973-AA41-AA42-099F58212772}"/>
                    </a:ext>
                  </a:extLst>
                </p:cNvPr>
                <p:cNvSpPr txBox="1"/>
                <p:nvPr/>
              </p:nvSpPr>
              <p:spPr>
                <a:xfrm>
                  <a:off x="9427258" y="1887136"/>
                  <a:ext cx="503663" cy="584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230E04B-3973-AA41-AA42-099F582127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7258" y="1887136"/>
                  <a:ext cx="503663" cy="584777"/>
                </a:xfrm>
                <a:prstGeom prst="rect">
                  <a:avLst/>
                </a:prstGeom>
                <a:blipFill>
                  <a:blip r:embed="rId2"/>
                  <a:stretch>
                    <a:fillRect l="-3448" r="-13793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8D66C5-6017-D34D-8B41-684E7E9E1E91}"/>
              </a:ext>
            </a:extLst>
          </p:cNvPr>
          <p:cNvGrpSpPr>
            <a:grpSpLocks noChangeAspect="1"/>
          </p:cNvGrpSpPr>
          <p:nvPr/>
        </p:nvGrpSpPr>
        <p:grpSpPr>
          <a:xfrm>
            <a:off x="9950236" y="1942273"/>
            <a:ext cx="376316" cy="513231"/>
            <a:chOff x="9427258" y="1887136"/>
            <a:chExt cx="531751" cy="72521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A6D49F5-9068-644D-896E-FEEBE0EF3846}"/>
                </a:ext>
              </a:extLst>
            </p:cNvPr>
            <p:cNvSpPr/>
            <p:nvPr/>
          </p:nvSpPr>
          <p:spPr>
            <a:xfrm>
              <a:off x="9442174" y="2093001"/>
              <a:ext cx="516835" cy="51935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72AF794-0E76-4243-A1DB-BACDC83DDDFD}"/>
                    </a:ext>
                  </a:extLst>
                </p:cNvPr>
                <p:cNvSpPr txBox="1"/>
                <p:nvPr/>
              </p:nvSpPr>
              <p:spPr>
                <a:xfrm>
                  <a:off x="9427258" y="1887136"/>
                  <a:ext cx="503663" cy="584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72AF794-0E76-4243-A1DB-BACDC83DDD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7258" y="1887136"/>
                  <a:ext cx="503663" cy="584777"/>
                </a:xfrm>
                <a:prstGeom prst="rect">
                  <a:avLst/>
                </a:prstGeom>
                <a:blipFill>
                  <a:blip r:embed="rId2"/>
                  <a:stretch>
                    <a:fillRect r="-13333" b="-235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5C3D950-58DF-EC43-A1F6-77CC8F659900}"/>
              </a:ext>
            </a:extLst>
          </p:cNvPr>
          <p:cNvGrpSpPr>
            <a:grpSpLocks noChangeAspect="1"/>
          </p:cNvGrpSpPr>
          <p:nvPr/>
        </p:nvGrpSpPr>
        <p:grpSpPr>
          <a:xfrm>
            <a:off x="10465290" y="1940100"/>
            <a:ext cx="376316" cy="513231"/>
            <a:chOff x="9427258" y="1887136"/>
            <a:chExt cx="531751" cy="725215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EF145FD-C8CA-D847-9DC4-F6D44BE80332}"/>
                </a:ext>
              </a:extLst>
            </p:cNvPr>
            <p:cNvSpPr/>
            <p:nvPr/>
          </p:nvSpPr>
          <p:spPr>
            <a:xfrm>
              <a:off x="9442174" y="2093001"/>
              <a:ext cx="516835" cy="51935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7F4E5D1-16B5-6F4B-9043-2CA5E45A73A7}"/>
                    </a:ext>
                  </a:extLst>
                </p:cNvPr>
                <p:cNvSpPr txBox="1"/>
                <p:nvPr/>
              </p:nvSpPr>
              <p:spPr>
                <a:xfrm>
                  <a:off x="9427258" y="1887136"/>
                  <a:ext cx="503663" cy="584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7F4E5D1-16B5-6F4B-9043-2CA5E45A73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7258" y="1887136"/>
                  <a:ext cx="503663" cy="584777"/>
                </a:xfrm>
                <a:prstGeom prst="rect">
                  <a:avLst/>
                </a:prstGeom>
                <a:blipFill>
                  <a:blip r:embed="rId3"/>
                  <a:stretch>
                    <a:fillRect r="-17241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ABD5F26-6F49-CD40-BF7F-D4805907D0DD}"/>
              </a:ext>
            </a:extLst>
          </p:cNvPr>
          <p:cNvGrpSpPr>
            <a:grpSpLocks noChangeAspect="1"/>
          </p:cNvGrpSpPr>
          <p:nvPr/>
        </p:nvGrpSpPr>
        <p:grpSpPr>
          <a:xfrm>
            <a:off x="10983907" y="1954182"/>
            <a:ext cx="376316" cy="513231"/>
            <a:chOff x="9427258" y="1887136"/>
            <a:chExt cx="531751" cy="72521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DAF5F84-11FF-CC4E-9C6E-D5CD1AE398B4}"/>
                </a:ext>
              </a:extLst>
            </p:cNvPr>
            <p:cNvSpPr/>
            <p:nvPr/>
          </p:nvSpPr>
          <p:spPr>
            <a:xfrm>
              <a:off x="9442174" y="2093001"/>
              <a:ext cx="516835" cy="51935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B5673B0-ABC9-CB45-BA3B-FC489DFB299B}"/>
                    </a:ext>
                  </a:extLst>
                </p:cNvPr>
                <p:cNvSpPr txBox="1"/>
                <p:nvPr/>
              </p:nvSpPr>
              <p:spPr>
                <a:xfrm>
                  <a:off x="9427258" y="1887136"/>
                  <a:ext cx="503663" cy="584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B5673B0-ABC9-CB45-BA3B-FC489DFB29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7258" y="1887136"/>
                  <a:ext cx="503663" cy="584777"/>
                </a:xfrm>
                <a:prstGeom prst="rect">
                  <a:avLst/>
                </a:prstGeom>
                <a:blipFill>
                  <a:blip r:embed="rId4"/>
                  <a:stretch>
                    <a:fillRect r="-17241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6A55001-41B4-D348-A3A6-0AB736B6DBF7}"/>
              </a:ext>
            </a:extLst>
          </p:cNvPr>
          <p:cNvGrpSpPr/>
          <p:nvPr/>
        </p:nvGrpSpPr>
        <p:grpSpPr>
          <a:xfrm>
            <a:off x="875122" y="453596"/>
            <a:ext cx="5824332" cy="1987826"/>
            <a:chOff x="1058209" y="735494"/>
            <a:chExt cx="5824332" cy="1987826"/>
          </a:xfrm>
        </p:grpSpPr>
        <p:sp>
          <p:nvSpPr>
            <p:cNvPr id="3" name="Can 2">
              <a:extLst>
                <a:ext uri="{FF2B5EF4-FFF2-40B4-BE49-F238E27FC236}">
                  <a16:creationId xmlns:a16="http://schemas.microsoft.com/office/drawing/2014/main" id="{926D30A8-B6FB-2147-ACD5-691A46A07405}"/>
                </a:ext>
              </a:extLst>
            </p:cNvPr>
            <p:cNvSpPr/>
            <p:nvPr/>
          </p:nvSpPr>
          <p:spPr>
            <a:xfrm rot="16200000">
              <a:off x="2976462" y="-1182759"/>
              <a:ext cx="1987826" cy="5824332"/>
            </a:xfrm>
            <a:prstGeom prst="can">
              <a:avLst>
                <a:gd name="adj" fmla="val 33000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4E056F6-50E2-4640-A872-9A9F36237223}"/>
                    </a:ext>
                  </a:extLst>
                </p:cNvPr>
                <p:cNvSpPr txBox="1"/>
                <p:nvPr/>
              </p:nvSpPr>
              <p:spPr>
                <a:xfrm>
                  <a:off x="1058209" y="1283777"/>
                  <a:ext cx="77720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4E056F6-50E2-4640-A872-9A9F362372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209" y="1283777"/>
                  <a:ext cx="777200" cy="584775"/>
                </a:xfrm>
                <a:prstGeom prst="rect">
                  <a:avLst/>
                </a:prstGeom>
                <a:blipFill>
                  <a:blip r:embed="rId5"/>
                  <a:stretch>
                    <a:fillRect b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9D8D8C8-0A71-284B-855F-03220529B409}"/>
                </a:ext>
              </a:extLst>
            </p:cNvPr>
            <p:cNvCxnSpPr/>
            <p:nvPr/>
          </p:nvCxnSpPr>
          <p:spPr>
            <a:xfrm>
              <a:off x="3364088" y="1729406"/>
              <a:ext cx="146304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38B81C7-F1CB-2146-B106-BE07DF944C25}"/>
                    </a:ext>
                  </a:extLst>
                </p:cNvPr>
                <p:cNvSpPr txBox="1"/>
                <p:nvPr/>
              </p:nvSpPr>
              <p:spPr>
                <a:xfrm>
                  <a:off x="3869373" y="1663981"/>
                  <a:ext cx="52450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38B81C7-F1CB-2146-B106-BE07DF944C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9373" y="1663981"/>
                  <a:ext cx="524503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C6691F0-F74B-6C47-863F-422C6969888A}"/>
                    </a:ext>
                  </a:extLst>
                </p:cNvPr>
                <p:cNvSpPr txBox="1"/>
                <p:nvPr/>
              </p:nvSpPr>
              <p:spPr>
                <a:xfrm>
                  <a:off x="2839586" y="1437018"/>
                  <a:ext cx="5036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C6691F0-F74B-6C47-863F-422C696988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9586" y="1437018"/>
                  <a:ext cx="503663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A0F83FD-FA39-EB40-9CBD-EE0A48B03C8C}"/>
                    </a:ext>
                  </a:extLst>
                </p:cNvPr>
                <p:cNvSpPr txBox="1"/>
                <p:nvPr/>
              </p:nvSpPr>
              <p:spPr>
                <a:xfrm>
                  <a:off x="5486829" y="934269"/>
                  <a:ext cx="54373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A0F83FD-FA39-EB40-9CBD-EE0A48B03C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6829" y="934269"/>
                  <a:ext cx="543739" cy="5847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Can 23">
            <a:extLst>
              <a:ext uri="{FF2B5EF4-FFF2-40B4-BE49-F238E27FC236}">
                <a16:creationId xmlns:a16="http://schemas.microsoft.com/office/drawing/2014/main" id="{CDE4286E-129C-1E46-8C52-9068A1BFE77B}"/>
              </a:ext>
            </a:extLst>
          </p:cNvPr>
          <p:cNvSpPr/>
          <p:nvPr/>
        </p:nvSpPr>
        <p:spPr>
          <a:xfrm rot="16200000">
            <a:off x="3066435" y="2007412"/>
            <a:ext cx="1987826" cy="5824332"/>
          </a:xfrm>
          <a:prstGeom prst="can">
            <a:avLst>
              <a:gd name="adj" fmla="val 33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E183106-C73F-3C4B-B785-F5321530B5BE}"/>
                  </a:ext>
                </a:extLst>
              </p:cNvPr>
              <p:cNvSpPr txBox="1"/>
              <p:nvPr/>
            </p:nvSpPr>
            <p:spPr>
              <a:xfrm>
                <a:off x="1365539" y="4165543"/>
                <a:ext cx="5629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E183106-C73F-3C4B-B785-F5321530B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5539" y="4165543"/>
                <a:ext cx="562975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C767F51-FB33-AE4B-8A24-B9AB626694C3}"/>
              </a:ext>
            </a:extLst>
          </p:cNvPr>
          <p:cNvCxnSpPr/>
          <p:nvPr/>
        </p:nvCxnSpPr>
        <p:spPr>
          <a:xfrm>
            <a:off x="2767130" y="3808321"/>
            <a:ext cx="146304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B0EF217-5EED-6549-ADB3-18A4AF06D4E9}"/>
                  </a:ext>
                </a:extLst>
              </p:cNvPr>
              <p:cNvSpPr txBox="1"/>
              <p:nvPr/>
            </p:nvSpPr>
            <p:spPr>
              <a:xfrm>
                <a:off x="3366625" y="3280661"/>
                <a:ext cx="5245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B0EF217-5EED-6549-ADB3-18A4AF06D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625" y="3280661"/>
                <a:ext cx="52450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FE9979E-79EE-4242-8BB3-C8027338D200}"/>
                  </a:ext>
                </a:extLst>
              </p:cNvPr>
              <p:cNvSpPr txBox="1"/>
              <p:nvPr/>
            </p:nvSpPr>
            <p:spPr>
              <a:xfrm>
                <a:off x="2147346" y="3340889"/>
                <a:ext cx="50366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FE9979E-79EE-4242-8BB3-C8027338D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7346" y="3340889"/>
                <a:ext cx="50366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DCC245B-8FC2-7040-A408-07D47330551B}"/>
              </a:ext>
            </a:extLst>
          </p:cNvPr>
          <p:cNvCxnSpPr/>
          <p:nvPr/>
        </p:nvCxnSpPr>
        <p:spPr>
          <a:xfrm flipV="1">
            <a:off x="1468123" y="3828199"/>
            <a:ext cx="0" cy="111125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 32">
            <a:extLst>
              <a:ext uri="{FF2B5EF4-FFF2-40B4-BE49-F238E27FC236}">
                <a16:creationId xmlns:a16="http://schemas.microsoft.com/office/drawing/2014/main" id="{48C1B09C-A934-714E-A06B-050B6E7A88B2}"/>
              </a:ext>
            </a:extLst>
          </p:cNvPr>
          <p:cNvSpPr/>
          <p:nvPr/>
        </p:nvSpPr>
        <p:spPr>
          <a:xfrm>
            <a:off x="3229084" y="3905195"/>
            <a:ext cx="662044" cy="2165391"/>
          </a:xfrm>
          <a:prstGeom prst="arc">
            <a:avLst>
              <a:gd name="adj1" fmla="val 15447662"/>
              <a:gd name="adj2" fmla="val 15151855"/>
            </a:avLst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B4623CA-052A-4442-80BE-E0FAD0DF22D8}"/>
                  </a:ext>
                </a:extLst>
              </p:cNvPr>
              <p:cNvSpPr txBox="1"/>
              <p:nvPr/>
            </p:nvSpPr>
            <p:spPr>
              <a:xfrm>
                <a:off x="3944141" y="4454322"/>
                <a:ext cx="208403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B4623CA-052A-4442-80BE-E0FAD0DF2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141" y="4454322"/>
                <a:ext cx="2084032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464365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n 1">
            <a:extLst>
              <a:ext uri="{FF2B5EF4-FFF2-40B4-BE49-F238E27FC236}">
                <a16:creationId xmlns:a16="http://schemas.microsoft.com/office/drawing/2014/main" id="{276D181D-1A24-3A44-A6C2-D5D701AFD36C}"/>
              </a:ext>
            </a:extLst>
          </p:cNvPr>
          <p:cNvSpPr/>
          <p:nvPr/>
        </p:nvSpPr>
        <p:spPr>
          <a:xfrm rot="16200000">
            <a:off x="4400206" y="-1145673"/>
            <a:ext cx="2222509" cy="6007992"/>
          </a:xfrm>
          <a:prstGeom prst="can">
            <a:avLst>
              <a:gd name="adj" fmla="val 35683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n 2">
            <a:extLst>
              <a:ext uri="{FF2B5EF4-FFF2-40B4-BE49-F238E27FC236}">
                <a16:creationId xmlns:a16="http://schemas.microsoft.com/office/drawing/2014/main" id="{7046471F-FB9C-CF4E-AAFD-1DE530E62746}"/>
              </a:ext>
            </a:extLst>
          </p:cNvPr>
          <p:cNvSpPr/>
          <p:nvPr/>
        </p:nvSpPr>
        <p:spPr>
          <a:xfrm rot="16200000">
            <a:off x="4517548" y="-1073719"/>
            <a:ext cx="1987826" cy="5824332"/>
          </a:xfrm>
          <a:prstGeom prst="can">
            <a:avLst>
              <a:gd name="adj" fmla="val 33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56ADA5-B91A-9143-AFE9-439F4276DDE5}"/>
                  </a:ext>
                </a:extLst>
              </p:cNvPr>
              <p:cNvSpPr txBox="1"/>
              <p:nvPr/>
            </p:nvSpPr>
            <p:spPr>
              <a:xfrm>
                <a:off x="2816652" y="1084412"/>
                <a:ext cx="5629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56ADA5-B91A-9143-AFE9-439F4276D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652" y="1084412"/>
                <a:ext cx="562975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BA4D413-BC2E-BF46-A0EC-C7825EE85B89}"/>
              </a:ext>
            </a:extLst>
          </p:cNvPr>
          <p:cNvCxnSpPr>
            <a:cxnSpLocks/>
          </p:cNvCxnSpPr>
          <p:nvPr/>
        </p:nvCxnSpPr>
        <p:spPr>
          <a:xfrm>
            <a:off x="4218243" y="727190"/>
            <a:ext cx="1894951" cy="19878"/>
          </a:xfrm>
          <a:prstGeom prst="straightConnector1">
            <a:avLst/>
          </a:prstGeom>
          <a:ln w="571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358B63-D3FA-FC46-878A-EC693B3E1DA1}"/>
                  </a:ext>
                </a:extLst>
              </p:cNvPr>
              <p:cNvSpPr txBox="1"/>
              <p:nvPr/>
            </p:nvSpPr>
            <p:spPr>
              <a:xfrm>
                <a:off x="4817738" y="199530"/>
                <a:ext cx="5245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358B63-D3FA-FC46-878A-EC693B3E1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738" y="199530"/>
                <a:ext cx="52450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35D650-90D7-0348-85B6-3DA6E2F41E3E}"/>
                  </a:ext>
                </a:extLst>
              </p:cNvPr>
              <p:cNvSpPr txBox="1"/>
              <p:nvPr/>
            </p:nvSpPr>
            <p:spPr>
              <a:xfrm>
                <a:off x="3737607" y="259758"/>
                <a:ext cx="50366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35D650-90D7-0348-85B6-3DA6E2F41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607" y="259758"/>
                <a:ext cx="50366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6C9696-F5DB-E440-9712-69619644C03C}"/>
              </a:ext>
            </a:extLst>
          </p:cNvPr>
          <p:cNvCxnSpPr/>
          <p:nvPr/>
        </p:nvCxnSpPr>
        <p:spPr>
          <a:xfrm flipV="1">
            <a:off x="2919236" y="747068"/>
            <a:ext cx="0" cy="111125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c 8">
            <a:extLst>
              <a:ext uri="{FF2B5EF4-FFF2-40B4-BE49-F238E27FC236}">
                <a16:creationId xmlns:a16="http://schemas.microsoft.com/office/drawing/2014/main" id="{2C637A7F-D478-8A49-914A-1D66411D0273}"/>
              </a:ext>
            </a:extLst>
          </p:cNvPr>
          <p:cNvSpPr/>
          <p:nvPr/>
        </p:nvSpPr>
        <p:spPr>
          <a:xfrm>
            <a:off x="4680197" y="824064"/>
            <a:ext cx="662044" cy="2165391"/>
          </a:xfrm>
          <a:prstGeom prst="arc">
            <a:avLst>
              <a:gd name="adj1" fmla="val 15447662"/>
              <a:gd name="adj2" fmla="val 15151855"/>
            </a:avLst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83DBC3-8B24-0046-B2B0-F827EAFCED1D}"/>
                  </a:ext>
                </a:extLst>
              </p:cNvPr>
              <p:cNvSpPr txBox="1"/>
              <p:nvPr/>
            </p:nvSpPr>
            <p:spPr>
              <a:xfrm>
                <a:off x="5395254" y="1373191"/>
                <a:ext cx="208403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83DBC3-8B24-0046-B2B0-F827EAFCE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254" y="1373191"/>
                <a:ext cx="2084032" cy="584775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ube 10">
            <a:extLst>
              <a:ext uri="{FF2B5EF4-FFF2-40B4-BE49-F238E27FC236}">
                <a16:creationId xmlns:a16="http://schemas.microsoft.com/office/drawing/2014/main" id="{21EE535C-2EED-6342-AB7A-9B4B6D39C19F}"/>
              </a:ext>
            </a:extLst>
          </p:cNvPr>
          <p:cNvSpPr/>
          <p:nvPr/>
        </p:nvSpPr>
        <p:spPr>
          <a:xfrm>
            <a:off x="1268309" y="3776869"/>
            <a:ext cx="7438370" cy="1789044"/>
          </a:xfrm>
          <a:prstGeom prst="cube">
            <a:avLst>
              <a:gd name="adj" fmla="val 8591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C210EAF6-29B2-0749-90A2-28E5B60A37E9}"/>
              </a:ext>
            </a:extLst>
          </p:cNvPr>
          <p:cNvSpPr/>
          <p:nvPr/>
        </p:nvSpPr>
        <p:spPr>
          <a:xfrm>
            <a:off x="1257877" y="3756992"/>
            <a:ext cx="7448802" cy="1590260"/>
          </a:xfrm>
          <a:prstGeom prst="parallelogram">
            <a:avLst>
              <a:gd name="adj" fmla="val 100214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C9037C7-1B04-A045-B532-FDB3CFACEAB7}"/>
              </a:ext>
            </a:extLst>
          </p:cNvPr>
          <p:cNvGrpSpPr/>
          <p:nvPr/>
        </p:nvGrpSpPr>
        <p:grpSpPr>
          <a:xfrm>
            <a:off x="4003190" y="3796749"/>
            <a:ext cx="2372256" cy="1536968"/>
            <a:chOff x="9611049" y="1669187"/>
            <a:chExt cx="2372256" cy="1536968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F0828DA-605C-F041-9BAC-4842DF7EA579}"/>
                </a:ext>
              </a:extLst>
            </p:cNvPr>
            <p:cNvCxnSpPr/>
            <p:nvPr/>
          </p:nvCxnSpPr>
          <p:spPr>
            <a:xfrm>
              <a:off x="10012174" y="2216724"/>
              <a:ext cx="146304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B06F12E-CDFD-F94F-B1DA-95A4E0CE3EF7}"/>
                    </a:ext>
                  </a:extLst>
                </p:cNvPr>
                <p:cNvSpPr txBox="1"/>
                <p:nvPr/>
              </p:nvSpPr>
              <p:spPr>
                <a:xfrm>
                  <a:off x="11458802" y="1942879"/>
                  <a:ext cx="52450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B06F12E-CDFD-F94F-B1DA-95A4E0CE3E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58802" y="1942879"/>
                  <a:ext cx="524503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22AB646-AD58-6C44-86A0-A75B11D778D8}"/>
                    </a:ext>
                  </a:extLst>
                </p:cNvPr>
                <p:cNvSpPr txBox="1"/>
                <p:nvPr/>
              </p:nvSpPr>
              <p:spPr>
                <a:xfrm>
                  <a:off x="9611049" y="1868561"/>
                  <a:ext cx="5036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22AB646-AD58-6C44-86A0-A75B11D778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1049" y="1868561"/>
                  <a:ext cx="503663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4DFE189-FD7D-F843-98BD-C17F627BB6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65045" y="1669187"/>
              <a:ext cx="1462273" cy="1536968"/>
            </a:xfrm>
            <a:prstGeom prst="line">
              <a:avLst/>
            </a:prstGeom>
            <a:ln w="3810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35623AA-4253-4B42-9EF5-FC9B839DE9E3}"/>
                    </a:ext>
                  </a:extLst>
                </p:cNvPr>
                <p:cNvSpPr txBox="1"/>
                <p:nvPr/>
              </p:nvSpPr>
              <p:spPr>
                <a:xfrm>
                  <a:off x="10198160" y="2497898"/>
                  <a:ext cx="159671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35623AA-4253-4B42-9EF5-FC9B839DE9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8160" y="2497898"/>
                  <a:ext cx="1596719" cy="584775"/>
                </a:xfrm>
                <a:prstGeom prst="rect">
                  <a:avLst/>
                </a:prstGeom>
                <a:blipFill>
                  <a:blip r:embed="rId8"/>
                  <a:stretch>
                    <a:fillRect b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D9541CE-359C-5141-A7EA-9AC6D8AD7AFA}"/>
                  </a:ext>
                </a:extLst>
              </p:cNvPr>
              <p:cNvSpPr txBox="1"/>
              <p:nvPr/>
            </p:nvSpPr>
            <p:spPr>
              <a:xfrm>
                <a:off x="7152381" y="4021787"/>
                <a:ext cx="6014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D9541CE-359C-5141-A7EA-9AC6D8AD7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381" y="4021787"/>
                <a:ext cx="601447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924EFF4-9CC3-284F-B079-1BC50CCC7A48}"/>
              </a:ext>
            </a:extLst>
          </p:cNvPr>
          <p:cNvCxnSpPr>
            <a:cxnSpLocks/>
          </p:cNvCxnSpPr>
          <p:nvPr/>
        </p:nvCxnSpPr>
        <p:spPr>
          <a:xfrm flipV="1">
            <a:off x="6787912" y="3796749"/>
            <a:ext cx="1481704" cy="1536969"/>
          </a:xfrm>
          <a:prstGeom prst="straightConnector1">
            <a:avLst/>
          </a:prstGeom>
          <a:ln w="3492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B799193-4B75-F54C-9121-3CF2AC647DF4}"/>
              </a:ext>
            </a:extLst>
          </p:cNvPr>
          <p:cNvCxnSpPr>
            <a:cxnSpLocks/>
          </p:cNvCxnSpPr>
          <p:nvPr/>
        </p:nvCxnSpPr>
        <p:spPr>
          <a:xfrm>
            <a:off x="1113183" y="5765254"/>
            <a:ext cx="5987980" cy="1"/>
          </a:xfrm>
          <a:prstGeom prst="straightConnector1">
            <a:avLst/>
          </a:prstGeom>
          <a:ln w="3492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85D539C-46B2-294C-BAB8-280554EBF08B}"/>
                  </a:ext>
                </a:extLst>
              </p:cNvPr>
              <p:cNvSpPr txBox="1"/>
              <p:nvPr/>
            </p:nvSpPr>
            <p:spPr>
              <a:xfrm>
                <a:off x="4078750" y="5696567"/>
                <a:ext cx="4299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85D539C-46B2-294C-BAB8-280554EBF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750" y="5696567"/>
                <a:ext cx="429926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608781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n 1">
            <a:extLst>
              <a:ext uri="{FF2B5EF4-FFF2-40B4-BE49-F238E27FC236}">
                <a16:creationId xmlns:a16="http://schemas.microsoft.com/office/drawing/2014/main" id="{30845B35-6C83-AD40-B703-46780B115AB6}"/>
              </a:ext>
            </a:extLst>
          </p:cNvPr>
          <p:cNvSpPr/>
          <p:nvPr/>
        </p:nvSpPr>
        <p:spPr>
          <a:xfrm>
            <a:off x="2941982" y="1252330"/>
            <a:ext cx="1868557" cy="3458817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EA2E499-95EC-A048-B3F4-44641B34DF97}"/>
              </a:ext>
            </a:extLst>
          </p:cNvPr>
          <p:cNvSpPr/>
          <p:nvPr/>
        </p:nvSpPr>
        <p:spPr>
          <a:xfrm>
            <a:off x="2941982" y="1252329"/>
            <a:ext cx="1868557" cy="51683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2CECF86-890D-5047-956C-815F9109D639}"/>
              </a:ext>
            </a:extLst>
          </p:cNvPr>
          <p:cNvSpPr/>
          <p:nvPr/>
        </p:nvSpPr>
        <p:spPr>
          <a:xfrm>
            <a:off x="3657599" y="1103239"/>
            <a:ext cx="437322" cy="37768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C034805-07EE-9A44-BA22-E5A17FCC4E8E}"/>
              </a:ext>
            </a:extLst>
          </p:cNvPr>
          <p:cNvSpPr/>
          <p:nvPr/>
        </p:nvSpPr>
        <p:spPr>
          <a:xfrm>
            <a:off x="2941982" y="4194312"/>
            <a:ext cx="1868557" cy="51683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EC12655-5ED6-7D43-964A-665F22AD4663}"/>
              </a:ext>
            </a:extLst>
          </p:cNvPr>
          <p:cNvSpPr/>
          <p:nvPr/>
        </p:nvSpPr>
        <p:spPr>
          <a:xfrm>
            <a:off x="3657599" y="1769164"/>
            <a:ext cx="437322" cy="21667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2E5C580-CFF0-8F4E-9CD5-4A3803D99F74}"/>
              </a:ext>
            </a:extLst>
          </p:cNvPr>
          <p:cNvGrpSpPr/>
          <p:nvPr/>
        </p:nvGrpSpPr>
        <p:grpSpPr>
          <a:xfrm>
            <a:off x="3739100" y="1139017"/>
            <a:ext cx="274320" cy="274320"/>
            <a:chOff x="7694874" y="1017762"/>
            <a:chExt cx="274320" cy="27432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30FF184-52FB-9B45-B8CF-C342CA5A4514}"/>
                </a:ext>
              </a:extLst>
            </p:cNvPr>
            <p:cNvCxnSpPr>
              <a:cxnSpLocks/>
            </p:cNvCxnSpPr>
            <p:nvPr/>
          </p:nvCxnSpPr>
          <p:spPr>
            <a:xfrm>
              <a:off x="7694874" y="1154922"/>
              <a:ext cx="27432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9B2C504-FE6F-8842-A17F-20EAF4D127D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688248" y="1154922"/>
              <a:ext cx="27432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C4E88D-C08E-AF4F-BF26-CBDFCDA381F1}"/>
              </a:ext>
            </a:extLst>
          </p:cNvPr>
          <p:cNvGrpSpPr/>
          <p:nvPr/>
        </p:nvGrpSpPr>
        <p:grpSpPr>
          <a:xfrm>
            <a:off x="5974854" y="3589334"/>
            <a:ext cx="274320" cy="274320"/>
            <a:chOff x="6042991" y="2862470"/>
            <a:chExt cx="274320" cy="27432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26140F7-21CA-3049-BD89-224405F030CE}"/>
                </a:ext>
              </a:extLst>
            </p:cNvPr>
            <p:cNvSpPr/>
            <p:nvPr/>
          </p:nvSpPr>
          <p:spPr>
            <a:xfrm>
              <a:off x="6042991" y="2862470"/>
              <a:ext cx="274320" cy="27432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4471A51-D849-1A41-BFE4-4ED3DF8D7591}"/>
                </a:ext>
              </a:extLst>
            </p:cNvPr>
            <p:cNvCxnSpPr>
              <a:stCxn id="12" idx="2"/>
              <a:endCxn id="12" idx="6"/>
            </p:cNvCxnSpPr>
            <p:nvPr/>
          </p:nvCxnSpPr>
          <p:spPr>
            <a:xfrm>
              <a:off x="6042991" y="2999630"/>
              <a:ext cx="27432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B895BE-6180-6745-84E3-4DEA676C2E79}"/>
              </a:ext>
            </a:extLst>
          </p:cNvPr>
          <p:cNvCxnSpPr>
            <a:cxnSpLocks/>
          </p:cNvCxnSpPr>
          <p:nvPr/>
        </p:nvCxnSpPr>
        <p:spPr>
          <a:xfrm>
            <a:off x="3739100" y="4442789"/>
            <a:ext cx="27432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6B66926-0437-344D-992F-3E7C41C1B52A}"/>
              </a:ext>
            </a:extLst>
          </p:cNvPr>
          <p:cNvGrpSpPr/>
          <p:nvPr/>
        </p:nvGrpSpPr>
        <p:grpSpPr>
          <a:xfrm>
            <a:off x="3739100" y="1890420"/>
            <a:ext cx="274320" cy="274320"/>
            <a:chOff x="7694874" y="1017762"/>
            <a:chExt cx="274320" cy="27432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2C252DF-A8BA-3F42-B79F-289C8C8D9EAE}"/>
                </a:ext>
              </a:extLst>
            </p:cNvPr>
            <p:cNvCxnSpPr>
              <a:cxnSpLocks/>
            </p:cNvCxnSpPr>
            <p:nvPr/>
          </p:nvCxnSpPr>
          <p:spPr>
            <a:xfrm>
              <a:off x="7694874" y="1154922"/>
              <a:ext cx="27432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9DFC867-DA9B-9B47-8F20-1AE4BF53EF8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688248" y="1154922"/>
              <a:ext cx="27432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E58FEC1-A7C6-A44E-9850-54937F6D2142}"/>
              </a:ext>
            </a:extLst>
          </p:cNvPr>
          <p:cNvGrpSpPr/>
          <p:nvPr/>
        </p:nvGrpSpPr>
        <p:grpSpPr>
          <a:xfrm>
            <a:off x="3752352" y="2397316"/>
            <a:ext cx="274320" cy="274320"/>
            <a:chOff x="7694874" y="997884"/>
            <a:chExt cx="274320" cy="27432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88C2D25-765E-3E46-94E1-05479E753AC5}"/>
                </a:ext>
              </a:extLst>
            </p:cNvPr>
            <p:cNvCxnSpPr>
              <a:cxnSpLocks/>
            </p:cNvCxnSpPr>
            <p:nvPr/>
          </p:nvCxnSpPr>
          <p:spPr>
            <a:xfrm>
              <a:off x="7694874" y="1154922"/>
              <a:ext cx="27432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F5B541F-0555-A347-BF21-0C16CC61D6E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708126" y="1135044"/>
              <a:ext cx="27432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FB4239F-457C-6549-A7CF-843D8D28E4C2}"/>
              </a:ext>
            </a:extLst>
          </p:cNvPr>
          <p:cNvGrpSpPr/>
          <p:nvPr/>
        </p:nvGrpSpPr>
        <p:grpSpPr>
          <a:xfrm>
            <a:off x="3752352" y="2977761"/>
            <a:ext cx="274320" cy="274320"/>
            <a:chOff x="7694874" y="1017762"/>
            <a:chExt cx="274320" cy="27432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41BC0ED-23DD-254B-B97C-7EE06DE35304}"/>
                </a:ext>
              </a:extLst>
            </p:cNvPr>
            <p:cNvCxnSpPr>
              <a:cxnSpLocks/>
            </p:cNvCxnSpPr>
            <p:nvPr/>
          </p:nvCxnSpPr>
          <p:spPr>
            <a:xfrm>
              <a:off x="7694874" y="1154922"/>
              <a:ext cx="27432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D0AA192-0B32-1847-BC2E-0B2718B58A3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708126" y="1154922"/>
              <a:ext cx="27432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5AEBB87-916C-9446-ABAF-8ADD298060D5}"/>
              </a:ext>
            </a:extLst>
          </p:cNvPr>
          <p:cNvCxnSpPr>
            <a:cxnSpLocks/>
          </p:cNvCxnSpPr>
          <p:nvPr/>
        </p:nvCxnSpPr>
        <p:spPr>
          <a:xfrm>
            <a:off x="4249306" y="4436162"/>
            <a:ext cx="27432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C79B65E-C4C6-B64C-83E0-E07BCE89BBF5}"/>
              </a:ext>
            </a:extLst>
          </p:cNvPr>
          <p:cNvCxnSpPr>
            <a:cxnSpLocks/>
          </p:cNvCxnSpPr>
          <p:nvPr/>
        </p:nvCxnSpPr>
        <p:spPr>
          <a:xfrm>
            <a:off x="3156005" y="4456040"/>
            <a:ext cx="27432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2A3293B-F13D-1644-BAE5-223C4DF6E953}"/>
              </a:ext>
            </a:extLst>
          </p:cNvPr>
          <p:cNvCxnSpPr>
            <a:cxnSpLocks/>
          </p:cNvCxnSpPr>
          <p:nvPr/>
        </p:nvCxnSpPr>
        <p:spPr>
          <a:xfrm>
            <a:off x="3699342" y="4273823"/>
            <a:ext cx="27432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C50DE66-2FCD-6E45-BD59-2A31077D043F}"/>
              </a:ext>
            </a:extLst>
          </p:cNvPr>
          <p:cNvCxnSpPr>
            <a:cxnSpLocks/>
          </p:cNvCxnSpPr>
          <p:nvPr/>
        </p:nvCxnSpPr>
        <p:spPr>
          <a:xfrm>
            <a:off x="3792108" y="4625003"/>
            <a:ext cx="27432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6C9C65F-C2A2-3B49-BA7F-586B4811A63A}"/>
              </a:ext>
            </a:extLst>
          </p:cNvPr>
          <p:cNvGrpSpPr/>
          <p:nvPr/>
        </p:nvGrpSpPr>
        <p:grpSpPr>
          <a:xfrm>
            <a:off x="3765604" y="3525408"/>
            <a:ext cx="274320" cy="274320"/>
            <a:chOff x="7694874" y="1017762"/>
            <a:chExt cx="274320" cy="274320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620E68D-7B48-DE4D-A95D-372E448505D6}"/>
                </a:ext>
              </a:extLst>
            </p:cNvPr>
            <p:cNvCxnSpPr>
              <a:cxnSpLocks/>
            </p:cNvCxnSpPr>
            <p:nvPr/>
          </p:nvCxnSpPr>
          <p:spPr>
            <a:xfrm>
              <a:off x="7694874" y="1154922"/>
              <a:ext cx="27432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B264F3F-0249-5A4E-AF86-7E4F108F69C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688248" y="1154922"/>
              <a:ext cx="27432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Freeform 35">
            <a:extLst>
              <a:ext uri="{FF2B5EF4-FFF2-40B4-BE49-F238E27FC236}">
                <a16:creationId xmlns:a16="http://schemas.microsoft.com/office/drawing/2014/main" id="{205B1EF7-91FC-9B47-A70C-FFB5E7CBAA2C}"/>
              </a:ext>
            </a:extLst>
          </p:cNvPr>
          <p:cNvSpPr/>
          <p:nvPr/>
        </p:nvSpPr>
        <p:spPr>
          <a:xfrm>
            <a:off x="3620889" y="110320"/>
            <a:ext cx="2279366" cy="5496683"/>
          </a:xfrm>
          <a:custGeom>
            <a:avLst/>
            <a:gdLst>
              <a:gd name="connsiteX0" fmla="*/ 275250 w 2279366"/>
              <a:gd name="connsiteY0" fmla="*/ 1002863 h 5496683"/>
              <a:gd name="connsiteX1" fmla="*/ 275250 w 2279366"/>
              <a:gd name="connsiteY1" fmla="*/ 327002 h 5496683"/>
              <a:gd name="connsiteX2" fmla="*/ 2064294 w 2279366"/>
              <a:gd name="connsiteY2" fmla="*/ 386637 h 5496683"/>
              <a:gd name="connsiteX3" fmla="*/ 2044415 w 2279366"/>
              <a:gd name="connsiteY3" fmla="*/ 4978515 h 5496683"/>
              <a:gd name="connsiteX4" fmla="*/ 235494 w 2279366"/>
              <a:gd name="connsiteY4" fmla="*/ 5336323 h 5496683"/>
              <a:gd name="connsiteX5" fmla="*/ 76468 w 2279366"/>
              <a:gd name="connsiteY5" fmla="*/ 4501437 h 5496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79366" h="5496683">
                <a:moveTo>
                  <a:pt x="275250" y="1002863"/>
                </a:moveTo>
                <a:cubicBezTo>
                  <a:pt x="126163" y="716284"/>
                  <a:pt x="-22924" y="429706"/>
                  <a:pt x="275250" y="327002"/>
                </a:cubicBezTo>
                <a:cubicBezTo>
                  <a:pt x="573424" y="224298"/>
                  <a:pt x="1769433" y="-388615"/>
                  <a:pt x="2064294" y="386637"/>
                </a:cubicBezTo>
                <a:cubicBezTo>
                  <a:pt x="2359155" y="1161889"/>
                  <a:pt x="2349215" y="4153567"/>
                  <a:pt x="2044415" y="4978515"/>
                </a:cubicBezTo>
                <a:cubicBezTo>
                  <a:pt x="1739615" y="5803463"/>
                  <a:pt x="563485" y="5415836"/>
                  <a:pt x="235494" y="5336323"/>
                </a:cubicBezTo>
                <a:cubicBezTo>
                  <a:pt x="-92497" y="5256810"/>
                  <a:pt x="-8015" y="4879123"/>
                  <a:pt x="76468" y="4501437"/>
                </a:cubicBezTo>
              </a:path>
            </a:pathLst>
          </a:cu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B3405B3-C806-1F49-A693-F785A31A348F}"/>
              </a:ext>
            </a:extLst>
          </p:cNvPr>
          <p:cNvCxnSpPr/>
          <p:nvPr/>
        </p:nvCxnSpPr>
        <p:spPr>
          <a:xfrm flipV="1">
            <a:off x="6050667" y="2164740"/>
            <a:ext cx="0" cy="136066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0197BF5-154C-164C-A987-E5E4B798F236}"/>
                  </a:ext>
                </a:extLst>
              </p:cNvPr>
              <p:cNvSpPr txBox="1"/>
              <p:nvPr/>
            </p:nvSpPr>
            <p:spPr>
              <a:xfrm>
                <a:off x="5788415" y="1538573"/>
                <a:ext cx="5245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0197BF5-154C-164C-A987-E5E4B798F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415" y="1538573"/>
                <a:ext cx="52450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3F670B6-8E56-9444-91AE-6FF0D3F673A8}"/>
              </a:ext>
            </a:extLst>
          </p:cNvPr>
          <p:cNvCxnSpPr>
            <a:cxnSpLocks/>
          </p:cNvCxnSpPr>
          <p:nvPr/>
        </p:nvCxnSpPr>
        <p:spPr>
          <a:xfrm>
            <a:off x="5686233" y="2154135"/>
            <a:ext cx="0" cy="136066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E29C60A-6FDB-D342-8C2F-E62F37D24866}"/>
                  </a:ext>
                </a:extLst>
              </p:cNvPr>
              <p:cNvSpPr txBox="1"/>
              <p:nvPr/>
            </p:nvSpPr>
            <p:spPr>
              <a:xfrm>
                <a:off x="5147729" y="2530145"/>
                <a:ext cx="54694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𝑬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E29C60A-6FDB-D342-8C2F-E62F37D24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729" y="2530145"/>
                <a:ext cx="546945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Arc 41">
            <a:extLst>
              <a:ext uri="{FF2B5EF4-FFF2-40B4-BE49-F238E27FC236}">
                <a16:creationId xmlns:a16="http://schemas.microsoft.com/office/drawing/2014/main" id="{84B428EA-E437-C64F-A352-8D3CDFA2385B}"/>
              </a:ext>
            </a:extLst>
          </p:cNvPr>
          <p:cNvSpPr/>
          <p:nvPr/>
        </p:nvSpPr>
        <p:spPr>
          <a:xfrm>
            <a:off x="3526136" y="3727339"/>
            <a:ext cx="447526" cy="1394293"/>
          </a:xfrm>
          <a:prstGeom prst="arc">
            <a:avLst/>
          </a:prstGeom>
          <a:ln w="38100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530FDCF0-F616-024F-95CB-284AE6445A8E}"/>
              </a:ext>
            </a:extLst>
          </p:cNvPr>
          <p:cNvSpPr/>
          <p:nvPr/>
        </p:nvSpPr>
        <p:spPr>
          <a:xfrm flipH="1">
            <a:off x="3339249" y="3821675"/>
            <a:ext cx="605177" cy="1086266"/>
          </a:xfrm>
          <a:prstGeom prst="arc">
            <a:avLst/>
          </a:prstGeom>
          <a:ln w="38100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5D5097BD-52F9-FC4C-A32D-FF657C9E0AC4}"/>
              </a:ext>
            </a:extLst>
          </p:cNvPr>
          <p:cNvSpPr/>
          <p:nvPr/>
        </p:nvSpPr>
        <p:spPr>
          <a:xfrm>
            <a:off x="3731702" y="3734919"/>
            <a:ext cx="605177" cy="1086266"/>
          </a:xfrm>
          <a:prstGeom prst="arc">
            <a:avLst/>
          </a:prstGeom>
          <a:ln w="38100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0A4E70BB-BC8D-EB4F-AA40-CDCAB66E2890}"/>
              </a:ext>
            </a:extLst>
          </p:cNvPr>
          <p:cNvSpPr/>
          <p:nvPr/>
        </p:nvSpPr>
        <p:spPr>
          <a:xfrm flipH="1">
            <a:off x="3046627" y="2164739"/>
            <a:ext cx="1632258" cy="4693261"/>
          </a:xfrm>
          <a:prstGeom prst="arc">
            <a:avLst>
              <a:gd name="adj1" fmla="val 16366368"/>
              <a:gd name="adj2" fmla="val 0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584198E-6E67-8149-9FE0-ACA894334435}"/>
                  </a:ext>
                </a:extLst>
              </p:cNvPr>
              <p:cNvSpPr txBox="1"/>
              <p:nvPr/>
            </p:nvSpPr>
            <p:spPr>
              <a:xfrm>
                <a:off x="4130684" y="2001963"/>
                <a:ext cx="84773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𝐢𝐧</m:t>
                          </m:r>
                        </m:sub>
                      </m:sSub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584198E-6E67-8149-9FE0-ACA894334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684" y="2001963"/>
                <a:ext cx="847732" cy="584775"/>
              </a:xfrm>
              <a:prstGeom prst="rect">
                <a:avLst/>
              </a:prstGeom>
              <a:blipFill>
                <a:blip r:embed="rId4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12F35FF-3DDA-2644-9D03-E39BE8357201}"/>
                  </a:ext>
                </a:extLst>
              </p:cNvPr>
              <p:cNvSpPr txBox="1"/>
              <p:nvPr/>
            </p:nvSpPr>
            <p:spPr>
              <a:xfrm>
                <a:off x="3233714" y="675680"/>
                <a:ext cx="54694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12F35FF-3DDA-2644-9D03-E39BE8357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714" y="675680"/>
                <a:ext cx="546945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DAF7C07-C832-9744-824E-AAB98FAEC6C2}"/>
                  </a:ext>
                </a:extLst>
              </p:cNvPr>
              <p:cNvSpPr txBox="1"/>
              <p:nvPr/>
            </p:nvSpPr>
            <p:spPr>
              <a:xfrm>
                <a:off x="3085888" y="4643702"/>
                <a:ext cx="57419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DAF7C07-C832-9744-824E-AAB98FAEC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888" y="4643702"/>
                <a:ext cx="57419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 51">
            <a:extLst>
              <a:ext uri="{FF2B5EF4-FFF2-40B4-BE49-F238E27FC236}">
                <a16:creationId xmlns:a16="http://schemas.microsoft.com/office/drawing/2014/main" id="{2D58C10D-5CC3-3442-930D-AAECE90208CE}"/>
              </a:ext>
            </a:extLst>
          </p:cNvPr>
          <p:cNvSpPr/>
          <p:nvPr/>
        </p:nvSpPr>
        <p:spPr>
          <a:xfrm>
            <a:off x="3079759" y="2177992"/>
            <a:ext cx="1632258" cy="4693261"/>
          </a:xfrm>
          <a:prstGeom prst="arc">
            <a:avLst>
              <a:gd name="adj1" fmla="val 16314305"/>
              <a:gd name="adj2" fmla="val 0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E381983-1C06-8A47-97B3-9B60628BE827}"/>
                  </a:ext>
                </a:extLst>
              </p:cNvPr>
              <p:cNvSpPr txBox="1"/>
              <p:nvPr/>
            </p:nvSpPr>
            <p:spPr>
              <a:xfrm>
                <a:off x="6031864" y="2392985"/>
                <a:ext cx="72109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E381983-1C06-8A47-97B3-9B60628BE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864" y="2392985"/>
                <a:ext cx="721095" cy="584775"/>
              </a:xfrm>
              <a:prstGeom prst="rect">
                <a:avLst/>
              </a:prstGeom>
              <a:blipFill>
                <a:blip r:embed="rId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D9A7E7A-9B6F-A141-8298-1D4BEA0E6F00}"/>
                  </a:ext>
                </a:extLst>
              </p:cNvPr>
              <p:cNvSpPr txBox="1"/>
              <p:nvPr/>
            </p:nvSpPr>
            <p:spPr>
              <a:xfrm>
                <a:off x="3942275" y="689817"/>
                <a:ext cx="82529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D9A7E7A-9B6F-A141-8298-1D4BEA0E6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275" y="689817"/>
                <a:ext cx="825291" cy="584775"/>
              </a:xfrm>
              <a:prstGeom prst="rect">
                <a:avLst/>
              </a:prstGeom>
              <a:blipFill>
                <a:blip r:embed="rId8"/>
                <a:stretch>
                  <a:fillRect l="-4545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A9C5709-E10E-CD4B-B62B-D18B286CF812}"/>
                  </a:ext>
                </a:extLst>
              </p:cNvPr>
              <p:cNvSpPr txBox="1"/>
              <p:nvPr/>
            </p:nvSpPr>
            <p:spPr>
              <a:xfrm>
                <a:off x="4016256" y="4579457"/>
                <a:ext cx="82529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A9C5709-E10E-CD4B-B62B-D18B286CF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6256" y="4579457"/>
                <a:ext cx="825291" cy="584775"/>
              </a:xfrm>
              <a:prstGeom prst="rect">
                <a:avLst/>
              </a:prstGeom>
              <a:blipFill>
                <a:blip r:embed="rId9"/>
                <a:stretch>
                  <a:fillRect l="-4545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29508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2D3A455-EB89-F64C-8674-1B0EE63AB3A6}"/>
              </a:ext>
            </a:extLst>
          </p:cNvPr>
          <p:cNvGrpSpPr/>
          <p:nvPr/>
        </p:nvGrpSpPr>
        <p:grpSpPr>
          <a:xfrm>
            <a:off x="895000" y="1228848"/>
            <a:ext cx="5824332" cy="1987826"/>
            <a:chOff x="1058209" y="735494"/>
            <a:chExt cx="5824332" cy="1987826"/>
          </a:xfrm>
        </p:grpSpPr>
        <p:sp>
          <p:nvSpPr>
            <p:cNvPr id="3" name="Can 2">
              <a:extLst>
                <a:ext uri="{FF2B5EF4-FFF2-40B4-BE49-F238E27FC236}">
                  <a16:creationId xmlns:a16="http://schemas.microsoft.com/office/drawing/2014/main" id="{FA04D393-F3E6-9945-87FD-615C12F19F96}"/>
                </a:ext>
              </a:extLst>
            </p:cNvPr>
            <p:cNvSpPr/>
            <p:nvPr/>
          </p:nvSpPr>
          <p:spPr>
            <a:xfrm rot="16200000">
              <a:off x="2976462" y="-1182759"/>
              <a:ext cx="1987826" cy="5824332"/>
            </a:xfrm>
            <a:prstGeom prst="can">
              <a:avLst>
                <a:gd name="adj" fmla="val 33000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4A6CF21-E242-1547-944E-C4DDA7442E8E}"/>
                    </a:ext>
                  </a:extLst>
                </p:cNvPr>
                <p:cNvSpPr txBox="1"/>
                <p:nvPr/>
              </p:nvSpPr>
              <p:spPr>
                <a:xfrm>
                  <a:off x="1058209" y="1283777"/>
                  <a:ext cx="5485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4A6CF21-E242-1547-944E-C4DDA7442E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209" y="1283777"/>
                  <a:ext cx="548548" cy="58477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537099-AAA0-4C49-BD81-C2A67D1F3B20}"/>
                  </a:ext>
                </a:extLst>
              </p:cNvPr>
              <p:cNvSpPr txBox="1"/>
              <p:nvPr/>
            </p:nvSpPr>
            <p:spPr>
              <a:xfrm>
                <a:off x="3297443" y="625993"/>
                <a:ext cx="51007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𝑳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537099-AAA0-4C49-BD81-C2A67D1F3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43" y="625993"/>
                <a:ext cx="51007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ECA2D3-4284-E941-A2A3-0E73757EB280}"/>
                  </a:ext>
                </a:extLst>
              </p:cNvPr>
              <p:cNvSpPr txBox="1"/>
              <p:nvPr/>
            </p:nvSpPr>
            <p:spPr>
              <a:xfrm>
                <a:off x="639962" y="607916"/>
                <a:ext cx="82529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ECA2D3-4284-E941-A2A3-0E73757EB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62" y="607916"/>
                <a:ext cx="825291" cy="584775"/>
              </a:xfrm>
              <a:prstGeom prst="rect">
                <a:avLst/>
              </a:prstGeom>
              <a:blipFill>
                <a:blip r:embed="rId4"/>
                <a:stretch>
                  <a:fillRect l="-4545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7E2BB8-A8F2-8A47-BA62-91D0F10C85CA}"/>
                  </a:ext>
                </a:extLst>
              </p:cNvPr>
              <p:cNvSpPr txBox="1"/>
              <p:nvPr/>
            </p:nvSpPr>
            <p:spPr>
              <a:xfrm>
                <a:off x="6306686" y="607915"/>
                <a:ext cx="82529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7E2BB8-A8F2-8A47-BA62-91D0F10C8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686" y="607915"/>
                <a:ext cx="825291" cy="584775"/>
              </a:xfrm>
              <a:prstGeom prst="rect">
                <a:avLst/>
              </a:prstGeom>
              <a:blipFill>
                <a:blip r:embed="rId5"/>
                <a:stretch>
                  <a:fillRect l="-6061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70E2C99-1BAF-0544-A7C2-C2F02FDE2669}"/>
              </a:ext>
            </a:extLst>
          </p:cNvPr>
          <p:cNvCxnSpPr/>
          <p:nvPr/>
        </p:nvCxnSpPr>
        <p:spPr>
          <a:xfrm>
            <a:off x="2941983" y="2069518"/>
            <a:ext cx="2246243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53F71D-1BB3-9942-80B1-1197715AB977}"/>
                  </a:ext>
                </a:extLst>
              </p:cNvPr>
              <p:cNvSpPr txBox="1"/>
              <p:nvPr/>
            </p:nvSpPr>
            <p:spPr>
              <a:xfrm>
                <a:off x="3688584" y="1484743"/>
                <a:ext cx="4555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53F71D-1BB3-9942-80B1-1197715AB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584" y="1484743"/>
                <a:ext cx="455573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CADA5D-E004-5247-830B-D7F34CCE27C2}"/>
              </a:ext>
            </a:extLst>
          </p:cNvPr>
          <p:cNvCxnSpPr/>
          <p:nvPr/>
        </p:nvCxnSpPr>
        <p:spPr>
          <a:xfrm>
            <a:off x="2941982" y="2361906"/>
            <a:ext cx="2246243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0806D6-693D-434A-BE5F-953AD266B6D5}"/>
                  </a:ext>
                </a:extLst>
              </p:cNvPr>
              <p:cNvSpPr txBox="1"/>
              <p:nvPr/>
            </p:nvSpPr>
            <p:spPr>
              <a:xfrm>
                <a:off x="3737132" y="2361906"/>
                <a:ext cx="54694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𝑬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0806D6-693D-434A-BE5F-953AD266B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132" y="2361906"/>
                <a:ext cx="546945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A0F1E3-C881-9E4B-A23E-37C4B8F2D1AC}"/>
                  </a:ext>
                </a:extLst>
              </p:cNvPr>
              <p:cNvSpPr txBox="1"/>
              <p:nvPr/>
            </p:nvSpPr>
            <p:spPr>
              <a:xfrm>
                <a:off x="2517022" y="3374279"/>
                <a:ext cx="29871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𝑳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A0F1E3-C881-9E4B-A23E-37C4B8F2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022" y="3374279"/>
                <a:ext cx="2987164" cy="584775"/>
              </a:xfrm>
              <a:prstGeom prst="rect">
                <a:avLst/>
              </a:prstGeom>
              <a:blipFill>
                <a:blip r:embed="rId8"/>
                <a:stretch>
                  <a:fillRect l="-847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A07E4FD2-6F9F-DA4A-9587-A0537DE610B0}"/>
              </a:ext>
            </a:extLst>
          </p:cNvPr>
          <p:cNvSpPr/>
          <p:nvPr/>
        </p:nvSpPr>
        <p:spPr>
          <a:xfrm>
            <a:off x="639962" y="607915"/>
            <a:ext cx="6492015" cy="33511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37640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C706F3C-83A4-D74A-9770-D9E975939213}"/>
              </a:ext>
            </a:extLst>
          </p:cNvPr>
          <p:cNvGrpSpPr/>
          <p:nvPr/>
        </p:nvGrpSpPr>
        <p:grpSpPr>
          <a:xfrm>
            <a:off x="2272748" y="2179983"/>
            <a:ext cx="1676400" cy="1066800"/>
            <a:chOff x="4267200" y="5105400"/>
            <a:chExt cx="1676400" cy="1066800"/>
          </a:xfrm>
        </p:grpSpPr>
        <p:sp>
          <p:nvSpPr>
            <p:cNvPr id="3" name="Can 2">
              <a:extLst>
                <a:ext uri="{FF2B5EF4-FFF2-40B4-BE49-F238E27FC236}">
                  <a16:creationId xmlns:a16="http://schemas.microsoft.com/office/drawing/2014/main" id="{453C94DA-D86B-7A45-8B2D-ADB1ADEBD955}"/>
                </a:ext>
              </a:extLst>
            </p:cNvPr>
            <p:cNvSpPr/>
            <p:nvPr/>
          </p:nvSpPr>
          <p:spPr>
            <a:xfrm rot="16200000">
              <a:off x="4572000" y="4800600"/>
              <a:ext cx="1066800" cy="1676400"/>
            </a:xfrm>
            <a:prstGeom prst="can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27">
              <a:extLst>
                <a:ext uri="{FF2B5EF4-FFF2-40B4-BE49-F238E27FC236}">
                  <a16:creationId xmlns:a16="http://schemas.microsoft.com/office/drawing/2014/main" id="{9A45487B-724A-2B4F-816D-D3C5ABCBB944}"/>
                </a:ext>
              </a:extLst>
            </p:cNvPr>
            <p:cNvGrpSpPr/>
            <p:nvPr/>
          </p:nvGrpSpPr>
          <p:grpSpPr>
            <a:xfrm>
              <a:off x="4343400" y="5181600"/>
              <a:ext cx="731520" cy="918030"/>
              <a:chOff x="3429000" y="381000"/>
              <a:chExt cx="731520" cy="918030"/>
            </a:xfrm>
          </p:grpSpPr>
          <p:grpSp>
            <p:nvGrpSpPr>
              <p:cNvPr id="66" name="Group 40">
                <a:extLst>
                  <a:ext uri="{FF2B5EF4-FFF2-40B4-BE49-F238E27FC236}">
                    <a16:creationId xmlns:a16="http://schemas.microsoft.com/office/drawing/2014/main" id="{235F22B6-8B1B-474F-B5FB-4E573558D866}"/>
                  </a:ext>
                </a:extLst>
              </p:cNvPr>
              <p:cNvGrpSpPr/>
              <p:nvPr/>
            </p:nvGrpSpPr>
            <p:grpSpPr>
              <a:xfrm>
                <a:off x="3429000" y="576072"/>
                <a:ext cx="146304" cy="146304"/>
                <a:chOff x="3352800" y="685800"/>
                <a:chExt cx="228600" cy="228600"/>
              </a:xfrm>
            </p:grpSpPr>
            <p:sp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25BF49AF-91D9-6143-BFB5-2A03309DDF63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5577B3CC-FB76-C248-B939-4E26ECB8683A}"/>
                    </a:ext>
                  </a:extLst>
                </p:cNvPr>
                <p:cNvCxnSpPr>
                  <a:stCxn id="124" idx="2"/>
                  <a:endCxn id="124" idx="6"/>
                </p:cNvCxnSpPr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41">
                <a:extLst>
                  <a:ext uri="{FF2B5EF4-FFF2-40B4-BE49-F238E27FC236}">
                    <a16:creationId xmlns:a16="http://schemas.microsoft.com/office/drawing/2014/main" id="{1DE1EF91-B7E7-574B-B728-1233F4D6AEF3}"/>
                  </a:ext>
                </a:extLst>
              </p:cNvPr>
              <p:cNvGrpSpPr/>
              <p:nvPr/>
            </p:nvGrpSpPr>
            <p:grpSpPr>
              <a:xfrm>
                <a:off x="3429000" y="771144"/>
                <a:ext cx="146304" cy="146304"/>
                <a:chOff x="3352800" y="685800"/>
                <a:chExt cx="228600" cy="228600"/>
              </a:xfrm>
            </p:grpSpPr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F8A34120-D987-0646-9234-654E60BB5B9C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EF4C8B01-CB31-BA46-8914-AA7E43E323EF}"/>
                    </a:ext>
                  </a:extLst>
                </p:cNvPr>
                <p:cNvCxnSpPr>
                  <a:stCxn id="122" idx="2"/>
                  <a:endCxn id="122" idx="6"/>
                </p:cNvCxnSpPr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Group 44">
                <a:extLst>
                  <a:ext uri="{FF2B5EF4-FFF2-40B4-BE49-F238E27FC236}">
                    <a16:creationId xmlns:a16="http://schemas.microsoft.com/office/drawing/2014/main" id="{68389542-6FA8-A647-A664-3E37F772D090}"/>
                  </a:ext>
                </a:extLst>
              </p:cNvPr>
              <p:cNvGrpSpPr/>
              <p:nvPr/>
            </p:nvGrpSpPr>
            <p:grpSpPr>
              <a:xfrm>
                <a:off x="3429000" y="951702"/>
                <a:ext cx="146304" cy="146304"/>
                <a:chOff x="3352800" y="685800"/>
                <a:chExt cx="228600" cy="228600"/>
              </a:xfrm>
            </p:grpSpPr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A652F1FE-37EF-EB43-BDE9-25844A6A5F3B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0CD83853-90E5-1642-BDFB-047F9280B275}"/>
                    </a:ext>
                  </a:extLst>
                </p:cNvPr>
                <p:cNvCxnSpPr>
                  <a:stCxn id="120" idx="2"/>
                  <a:endCxn id="120" idx="6"/>
                </p:cNvCxnSpPr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" name="Group 47">
                <a:extLst>
                  <a:ext uri="{FF2B5EF4-FFF2-40B4-BE49-F238E27FC236}">
                    <a16:creationId xmlns:a16="http://schemas.microsoft.com/office/drawing/2014/main" id="{686FB489-029D-D34E-8EB8-6738DACF1AC0}"/>
                  </a:ext>
                </a:extLst>
              </p:cNvPr>
              <p:cNvGrpSpPr/>
              <p:nvPr/>
            </p:nvGrpSpPr>
            <p:grpSpPr>
              <a:xfrm>
                <a:off x="3624072" y="576072"/>
                <a:ext cx="146304" cy="146304"/>
                <a:chOff x="3352800" y="685800"/>
                <a:chExt cx="228600" cy="228600"/>
              </a:xfrm>
            </p:grpSpPr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F2C4A5D6-799F-4A4B-B4A3-FA841AA4F0A0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8FAFE74F-C872-FA40-BA75-B6504EB5B657}"/>
                    </a:ext>
                  </a:extLst>
                </p:cNvPr>
                <p:cNvCxnSpPr>
                  <a:stCxn id="118" idx="2"/>
                  <a:endCxn id="118" idx="6"/>
                </p:cNvCxnSpPr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" name="Group 50">
                <a:extLst>
                  <a:ext uri="{FF2B5EF4-FFF2-40B4-BE49-F238E27FC236}">
                    <a16:creationId xmlns:a16="http://schemas.microsoft.com/office/drawing/2014/main" id="{FEB9994F-58EA-CD40-9C03-AD233C564F13}"/>
                  </a:ext>
                </a:extLst>
              </p:cNvPr>
              <p:cNvGrpSpPr/>
              <p:nvPr/>
            </p:nvGrpSpPr>
            <p:grpSpPr>
              <a:xfrm>
                <a:off x="3624072" y="771144"/>
                <a:ext cx="146304" cy="146304"/>
                <a:chOff x="3352800" y="685800"/>
                <a:chExt cx="228600" cy="228600"/>
              </a:xfrm>
            </p:grpSpPr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7B3E16EB-8348-2E46-B49A-065855A4F678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AF13A72A-FB16-E844-ADB8-8D07556CF802}"/>
                    </a:ext>
                  </a:extLst>
                </p:cNvPr>
                <p:cNvCxnSpPr>
                  <a:stCxn id="116" idx="2"/>
                  <a:endCxn id="116" idx="6"/>
                </p:cNvCxnSpPr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" name="Group 53">
                <a:extLst>
                  <a:ext uri="{FF2B5EF4-FFF2-40B4-BE49-F238E27FC236}">
                    <a16:creationId xmlns:a16="http://schemas.microsoft.com/office/drawing/2014/main" id="{333A2C26-8AEE-A843-9F04-F4F9183D715D}"/>
                  </a:ext>
                </a:extLst>
              </p:cNvPr>
              <p:cNvGrpSpPr/>
              <p:nvPr/>
            </p:nvGrpSpPr>
            <p:grpSpPr>
              <a:xfrm>
                <a:off x="3624072" y="951702"/>
                <a:ext cx="146304" cy="146304"/>
                <a:chOff x="3352800" y="685800"/>
                <a:chExt cx="228600" cy="228600"/>
              </a:xfrm>
            </p:grpSpPr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D96D2870-0C85-BB48-AF84-1CE81F6A28B3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801DB0E8-8387-B74E-B23A-D0268780701D}"/>
                    </a:ext>
                  </a:extLst>
                </p:cNvPr>
                <p:cNvCxnSpPr>
                  <a:stCxn id="114" idx="2"/>
                  <a:endCxn id="114" idx="6"/>
                </p:cNvCxnSpPr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2" name="Group 56">
                <a:extLst>
                  <a:ext uri="{FF2B5EF4-FFF2-40B4-BE49-F238E27FC236}">
                    <a16:creationId xmlns:a16="http://schemas.microsoft.com/office/drawing/2014/main" id="{6D5FB19D-0BA2-9D45-8E40-6989C248EA4D}"/>
                  </a:ext>
                </a:extLst>
              </p:cNvPr>
              <p:cNvGrpSpPr/>
              <p:nvPr/>
            </p:nvGrpSpPr>
            <p:grpSpPr>
              <a:xfrm>
                <a:off x="3819144" y="576072"/>
                <a:ext cx="146304" cy="146304"/>
                <a:chOff x="3352800" y="685800"/>
                <a:chExt cx="228600" cy="228600"/>
              </a:xfrm>
            </p:grpSpPr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E9AC59B4-E643-A24C-9890-DE25551DF1EA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F609EB9D-A873-E648-963F-AEE7A850F022}"/>
                    </a:ext>
                  </a:extLst>
                </p:cNvPr>
                <p:cNvCxnSpPr>
                  <a:stCxn id="112" idx="2"/>
                  <a:endCxn id="112" idx="6"/>
                </p:cNvCxnSpPr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Group 59">
                <a:extLst>
                  <a:ext uri="{FF2B5EF4-FFF2-40B4-BE49-F238E27FC236}">
                    <a16:creationId xmlns:a16="http://schemas.microsoft.com/office/drawing/2014/main" id="{228D9215-F521-C241-854D-85329DD6A49E}"/>
                  </a:ext>
                </a:extLst>
              </p:cNvPr>
              <p:cNvGrpSpPr/>
              <p:nvPr/>
            </p:nvGrpSpPr>
            <p:grpSpPr>
              <a:xfrm>
                <a:off x="3819144" y="771144"/>
                <a:ext cx="146304" cy="146304"/>
                <a:chOff x="3352800" y="685800"/>
                <a:chExt cx="228600" cy="228600"/>
              </a:xfrm>
            </p:grpSpPr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30A2C145-0EDC-C148-808D-3DD07917D88F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4CC14602-9F01-6347-A12A-B448BE77E53F}"/>
                    </a:ext>
                  </a:extLst>
                </p:cNvPr>
                <p:cNvCxnSpPr>
                  <a:stCxn id="110" idx="2"/>
                  <a:endCxn id="110" idx="6"/>
                </p:cNvCxnSpPr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Group 62">
                <a:extLst>
                  <a:ext uri="{FF2B5EF4-FFF2-40B4-BE49-F238E27FC236}">
                    <a16:creationId xmlns:a16="http://schemas.microsoft.com/office/drawing/2014/main" id="{D26884A4-1DAB-2440-BD59-BDADC528B296}"/>
                  </a:ext>
                </a:extLst>
              </p:cNvPr>
              <p:cNvGrpSpPr/>
              <p:nvPr/>
            </p:nvGrpSpPr>
            <p:grpSpPr>
              <a:xfrm>
                <a:off x="3819144" y="951702"/>
                <a:ext cx="146304" cy="146304"/>
                <a:chOff x="3352800" y="685800"/>
                <a:chExt cx="228600" cy="228600"/>
              </a:xfrm>
            </p:grpSpPr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188CF6A3-233C-2647-9788-0E433FEB2DBA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D6E0E80F-D7FE-DB49-A4F2-2706BF73AF34}"/>
                    </a:ext>
                  </a:extLst>
                </p:cNvPr>
                <p:cNvCxnSpPr>
                  <a:stCxn id="108" idx="2"/>
                  <a:endCxn id="108" idx="6"/>
                </p:cNvCxnSpPr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" name="Group 65">
                <a:extLst>
                  <a:ext uri="{FF2B5EF4-FFF2-40B4-BE49-F238E27FC236}">
                    <a16:creationId xmlns:a16="http://schemas.microsoft.com/office/drawing/2014/main" id="{214D4FDE-5509-A04B-AD0C-C55175CF1E39}"/>
                  </a:ext>
                </a:extLst>
              </p:cNvPr>
              <p:cNvGrpSpPr/>
              <p:nvPr/>
            </p:nvGrpSpPr>
            <p:grpSpPr>
              <a:xfrm>
                <a:off x="4014216" y="576072"/>
                <a:ext cx="146304" cy="146304"/>
                <a:chOff x="3352800" y="685800"/>
                <a:chExt cx="228600" cy="228600"/>
              </a:xfrm>
            </p:grpSpPr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3EE53944-57F3-E245-87A0-1A90FABAF1D8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ED44BE31-D724-114E-8B1F-BC0091916438}"/>
                    </a:ext>
                  </a:extLst>
                </p:cNvPr>
                <p:cNvCxnSpPr>
                  <a:stCxn id="106" idx="2"/>
                  <a:endCxn id="106" idx="6"/>
                </p:cNvCxnSpPr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" name="Group 68">
                <a:extLst>
                  <a:ext uri="{FF2B5EF4-FFF2-40B4-BE49-F238E27FC236}">
                    <a16:creationId xmlns:a16="http://schemas.microsoft.com/office/drawing/2014/main" id="{B3DD896C-5B2C-F747-918A-52C292A58643}"/>
                  </a:ext>
                </a:extLst>
              </p:cNvPr>
              <p:cNvGrpSpPr/>
              <p:nvPr/>
            </p:nvGrpSpPr>
            <p:grpSpPr>
              <a:xfrm>
                <a:off x="4014216" y="771144"/>
                <a:ext cx="146304" cy="146304"/>
                <a:chOff x="3352800" y="685800"/>
                <a:chExt cx="228600" cy="228600"/>
              </a:xfrm>
            </p:grpSpPr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38FF7511-B8B1-CA47-8C15-9A329E9E4AA2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C079DC2A-4B50-2145-A5B4-36A7AFE1267F}"/>
                    </a:ext>
                  </a:extLst>
                </p:cNvPr>
                <p:cNvCxnSpPr>
                  <a:stCxn id="104" idx="2"/>
                  <a:endCxn id="104" idx="6"/>
                </p:cNvCxnSpPr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" name="Group 71">
                <a:extLst>
                  <a:ext uri="{FF2B5EF4-FFF2-40B4-BE49-F238E27FC236}">
                    <a16:creationId xmlns:a16="http://schemas.microsoft.com/office/drawing/2014/main" id="{CDDDA6DF-0ABE-5943-897D-A2C156D78742}"/>
                  </a:ext>
                </a:extLst>
              </p:cNvPr>
              <p:cNvGrpSpPr/>
              <p:nvPr/>
            </p:nvGrpSpPr>
            <p:grpSpPr>
              <a:xfrm>
                <a:off x="4014216" y="951702"/>
                <a:ext cx="146304" cy="146304"/>
                <a:chOff x="3352800" y="685800"/>
                <a:chExt cx="228600" cy="228600"/>
              </a:xfrm>
            </p:grpSpPr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0A58CDA9-024D-9E43-B2D3-AAEAE5986798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C42BD836-2DF6-524C-A418-B71A84951FD9}"/>
                    </a:ext>
                  </a:extLst>
                </p:cNvPr>
                <p:cNvCxnSpPr>
                  <a:stCxn id="102" idx="2"/>
                  <a:endCxn id="102" idx="6"/>
                </p:cNvCxnSpPr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74">
                <a:extLst>
                  <a:ext uri="{FF2B5EF4-FFF2-40B4-BE49-F238E27FC236}">
                    <a16:creationId xmlns:a16="http://schemas.microsoft.com/office/drawing/2014/main" id="{5835923A-B70B-9146-9C7D-20321AF3A485}"/>
                  </a:ext>
                </a:extLst>
              </p:cNvPr>
              <p:cNvGrpSpPr/>
              <p:nvPr/>
            </p:nvGrpSpPr>
            <p:grpSpPr>
              <a:xfrm>
                <a:off x="3429000" y="381000"/>
                <a:ext cx="146304" cy="146304"/>
                <a:chOff x="3352800" y="685800"/>
                <a:chExt cx="228600" cy="228600"/>
              </a:xfrm>
            </p:grpSpPr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76021CD2-8AAA-DB4F-923F-D63D72CD95B0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178D82CD-75A9-F243-8065-2011D43491CF}"/>
                    </a:ext>
                  </a:extLst>
                </p:cNvPr>
                <p:cNvCxnSpPr>
                  <a:stCxn id="100" idx="2"/>
                  <a:endCxn id="100" idx="6"/>
                </p:cNvCxnSpPr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7">
                <a:extLst>
                  <a:ext uri="{FF2B5EF4-FFF2-40B4-BE49-F238E27FC236}">
                    <a16:creationId xmlns:a16="http://schemas.microsoft.com/office/drawing/2014/main" id="{66C72FA6-32C1-6144-BAF2-83F94B041319}"/>
                  </a:ext>
                </a:extLst>
              </p:cNvPr>
              <p:cNvGrpSpPr/>
              <p:nvPr/>
            </p:nvGrpSpPr>
            <p:grpSpPr>
              <a:xfrm>
                <a:off x="3624072" y="381000"/>
                <a:ext cx="146304" cy="146304"/>
                <a:chOff x="3352800" y="685800"/>
                <a:chExt cx="228600" cy="228600"/>
              </a:xfrm>
            </p:grpSpPr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0DAF4E95-77C7-B243-B436-60FC1228CA48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9FF4C55A-D2C4-554C-AF57-D2A3241BA044}"/>
                    </a:ext>
                  </a:extLst>
                </p:cNvPr>
                <p:cNvCxnSpPr>
                  <a:stCxn id="98" idx="2"/>
                  <a:endCxn id="98" idx="6"/>
                </p:cNvCxnSpPr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Group 80">
                <a:extLst>
                  <a:ext uri="{FF2B5EF4-FFF2-40B4-BE49-F238E27FC236}">
                    <a16:creationId xmlns:a16="http://schemas.microsoft.com/office/drawing/2014/main" id="{64EAB915-F5AD-0F44-9CF5-99BE3F525BB6}"/>
                  </a:ext>
                </a:extLst>
              </p:cNvPr>
              <p:cNvGrpSpPr/>
              <p:nvPr/>
            </p:nvGrpSpPr>
            <p:grpSpPr>
              <a:xfrm>
                <a:off x="3819144" y="381000"/>
                <a:ext cx="146304" cy="146304"/>
                <a:chOff x="3352800" y="685800"/>
                <a:chExt cx="228600" cy="228600"/>
              </a:xfrm>
            </p:grpSpPr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08D4382D-46BE-B145-BD25-EA2EF4DFFF5A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CD821627-DC3E-B242-AD55-5B9519AFE3E2}"/>
                    </a:ext>
                  </a:extLst>
                </p:cNvPr>
                <p:cNvCxnSpPr>
                  <a:stCxn id="96" idx="2"/>
                  <a:endCxn id="96" idx="6"/>
                </p:cNvCxnSpPr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1" name="Group 83">
                <a:extLst>
                  <a:ext uri="{FF2B5EF4-FFF2-40B4-BE49-F238E27FC236}">
                    <a16:creationId xmlns:a16="http://schemas.microsoft.com/office/drawing/2014/main" id="{578B8077-331B-4F49-BE7A-28A9137AD2A0}"/>
                  </a:ext>
                </a:extLst>
              </p:cNvPr>
              <p:cNvGrpSpPr/>
              <p:nvPr/>
            </p:nvGrpSpPr>
            <p:grpSpPr>
              <a:xfrm>
                <a:off x="4014216" y="381000"/>
                <a:ext cx="146304" cy="146304"/>
                <a:chOff x="3352800" y="685800"/>
                <a:chExt cx="228600" cy="228600"/>
              </a:xfrm>
            </p:grpSpPr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27B79C5C-703E-2E43-9FF1-BEF5EFF16ED9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4691F165-0A51-4448-8C0C-9C1120C479F3}"/>
                    </a:ext>
                  </a:extLst>
                </p:cNvPr>
                <p:cNvCxnSpPr>
                  <a:stCxn id="94" idx="2"/>
                  <a:endCxn id="94" idx="6"/>
                </p:cNvCxnSpPr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7">
                <a:extLst>
                  <a:ext uri="{FF2B5EF4-FFF2-40B4-BE49-F238E27FC236}">
                    <a16:creationId xmlns:a16="http://schemas.microsoft.com/office/drawing/2014/main" id="{F5F29D31-D4F2-A047-8AFC-8647C8880FB6}"/>
                  </a:ext>
                </a:extLst>
              </p:cNvPr>
              <p:cNvGrpSpPr/>
              <p:nvPr/>
            </p:nvGrpSpPr>
            <p:grpSpPr>
              <a:xfrm>
                <a:off x="3429000" y="1152726"/>
                <a:ext cx="146304" cy="146304"/>
                <a:chOff x="3352800" y="685800"/>
                <a:chExt cx="228600" cy="228600"/>
              </a:xfrm>
            </p:grpSpPr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3229FF98-0FFB-D447-BEA3-913BFEDB7C0B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F332CA90-E9D7-8B41-A907-FEB91BD8D9B6}"/>
                    </a:ext>
                  </a:extLst>
                </p:cNvPr>
                <p:cNvCxnSpPr>
                  <a:stCxn id="92" idx="2"/>
                  <a:endCxn id="92" idx="6"/>
                </p:cNvCxnSpPr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3" name="Group 90">
                <a:extLst>
                  <a:ext uri="{FF2B5EF4-FFF2-40B4-BE49-F238E27FC236}">
                    <a16:creationId xmlns:a16="http://schemas.microsoft.com/office/drawing/2014/main" id="{CAAEC444-E957-CA49-B165-B86495CF799F}"/>
                  </a:ext>
                </a:extLst>
              </p:cNvPr>
              <p:cNvGrpSpPr/>
              <p:nvPr/>
            </p:nvGrpSpPr>
            <p:grpSpPr>
              <a:xfrm>
                <a:off x="3624072" y="1152726"/>
                <a:ext cx="146304" cy="146304"/>
                <a:chOff x="3352800" y="685800"/>
                <a:chExt cx="228600" cy="228600"/>
              </a:xfrm>
            </p:grpSpPr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8346F7E0-133A-1F46-86EB-0142DDCF8D33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8B80A156-F9B7-FF44-AC39-749B4CB9AF5B}"/>
                    </a:ext>
                  </a:extLst>
                </p:cNvPr>
                <p:cNvCxnSpPr>
                  <a:stCxn id="90" idx="2"/>
                  <a:endCxn id="90" idx="6"/>
                </p:cNvCxnSpPr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" name="Group 93">
                <a:extLst>
                  <a:ext uri="{FF2B5EF4-FFF2-40B4-BE49-F238E27FC236}">
                    <a16:creationId xmlns:a16="http://schemas.microsoft.com/office/drawing/2014/main" id="{FAC479FC-5C2B-9D4D-AA08-E6A08EB86D59}"/>
                  </a:ext>
                </a:extLst>
              </p:cNvPr>
              <p:cNvGrpSpPr/>
              <p:nvPr/>
            </p:nvGrpSpPr>
            <p:grpSpPr>
              <a:xfrm>
                <a:off x="3819144" y="1152726"/>
                <a:ext cx="146304" cy="146304"/>
                <a:chOff x="3352800" y="685800"/>
                <a:chExt cx="228600" cy="228600"/>
              </a:xfrm>
            </p:grpSpPr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61FFDDCF-E07F-AA4E-B12D-04745A9A81BB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B7AA8FA4-2B06-4042-B7FE-02B3DB18AB7F}"/>
                    </a:ext>
                  </a:extLst>
                </p:cNvPr>
                <p:cNvCxnSpPr>
                  <a:stCxn id="88" idx="2"/>
                  <a:endCxn id="88" idx="6"/>
                </p:cNvCxnSpPr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Group 96">
                <a:extLst>
                  <a:ext uri="{FF2B5EF4-FFF2-40B4-BE49-F238E27FC236}">
                    <a16:creationId xmlns:a16="http://schemas.microsoft.com/office/drawing/2014/main" id="{1830BFD6-FCA3-A947-9B92-C32677F4360B}"/>
                  </a:ext>
                </a:extLst>
              </p:cNvPr>
              <p:cNvGrpSpPr/>
              <p:nvPr/>
            </p:nvGrpSpPr>
            <p:grpSpPr>
              <a:xfrm>
                <a:off x="4014216" y="1152726"/>
                <a:ext cx="146304" cy="146304"/>
                <a:chOff x="3352800" y="685800"/>
                <a:chExt cx="228600" cy="228600"/>
              </a:xfrm>
            </p:grpSpPr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1EDEBF90-9CCC-9046-A80A-3CA17990A914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83DA8662-7E2F-4440-8A75-92BBEB4ABFCE}"/>
                    </a:ext>
                  </a:extLst>
                </p:cNvPr>
                <p:cNvCxnSpPr>
                  <a:stCxn id="86" idx="2"/>
                  <a:endCxn id="86" idx="6"/>
                </p:cNvCxnSpPr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" name="Group 100">
              <a:extLst>
                <a:ext uri="{FF2B5EF4-FFF2-40B4-BE49-F238E27FC236}">
                  <a16:creationId xmlns:a16="http://schemas.microsoft.com/office/drawing/2014/main" id="{7068F67A-18B5-9748-98B6-9C4FE918C70E}"/>
                </a:ext>
              </a:extLst>
            </p:cNvPr>
            <p:cNvGrpSpPr/>
            <p:nvPr/>
          </p:nvGrpSpPr>
          <p:grpSpPr>
            <a:xfrm>
              <a:off x="5134428" y="5181600"/>
              <a:ext cx="731520" cy="918030"/>
              <a:chOff x="3429000" y="381000"/>
              <a:chExt cx="731520" cy="918030"/>
            </a:xfrm>
          </p:grpSpPr>
          <p:grpSp>
            <p:nvGrpSpPr>
              <p:cNvPr id="6" name="Group 40">
                <a:extLst>
                  <a:ext uri="{FF2B5EF4-FFF2-40B4-BE49-F238E27FC236}">
                    <a16:creationId xmlns:a16="http://schemas.microsoft.com/office/drawing/2014/main" id="{D498A67B-E7E9-834D-8771-F7BFAF37672D}"/>
                  </a:ext>
                </a:extLst>
              </p:cNvPr>
              <p:cNvGrpSpPr/>
              <p:nvPr/>
            </p:nvGrpSpPr>
            <p:grpSpPr>
              <a:xfrm>
                <a:off x="3429000" y="576072"/>
                <a:ext cx="146304" cy="146304"/>
                <a:chOff x="3352800" y="685800"/>
                <a:chExt cx="228600" cy="228600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5802F4C7-CFBC-E34E-82D6-86FC6F1D3E4C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03565BAD-7DDC-6B4F-97B4-197E0B49F428}"/>
                    </a:ext>
                  </a:extLst>
                </p:cNvPr>
                <p:cNvCxnSpPr>
                  <a:stCxn id="64" idx="2"/>
                  <a:endCxn id="64" idx="6"/>
                </p:cNvCxnSpPr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" name="Group 41">
                <a:extLst>
                  <a:ext uri="{FF2B5EF4-FFF2-40B4-BE49-F238E27FC236}">
                    <a16:creationId xmlns:a16="http://schemas.microsoft.com/office/drawing/2014/main" id="{822B852F-A355-B142-81A3-060709FE4826}"/>
                  </a:ext>
                </a:extLst>
              </p:cNvPr>
              <p:cNvGrpSpPr/>
              <p:nvPr/>
            </p:nvGrpSpPr>
            <p:grpSpPr>
              <a:xfrm>
                <a:off x="3429000" y="771144"/>
                <a:ext cx="146304" cy="146304"/>
                <a:chOff x="3352800" y="685800"/>
                <a:chExt cx="228600" cy="228600"/>
              </a:xfrm>
            </p:grpSpPr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7C425F29-3682-3A44-8076-886F134E59F7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FA924D2-705D-804B-A463-A4A1F062ACC9}"/>
                    </a:ext>
                  </a:extLst>
                </p:cNvPr>
                <p:cNvCxnSpPr>
                  <a:stCxn id="62" idx="2"/>
                  <a:endCxn id="62" idx="6"/>
                </p:cNvCxnSpPr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Group 44">
                <a:extLst>
                  <a:ext uri="{FF2B5EF4-FFF2-40B4-BE49-F238E27FC236}">
                    <a16:creationId xmlns:a16="http://schemas.microsoft.com/office/drawing/2014/main" id="{28BF444C-DED1-9646-A82D-DFA768F7BDEB}"/>
                  </a:ext>
                </a:extLst>
              </p:cNvPr>
              <p:cNvGrpSpPr/>
              <p:nvPr/>
            </p:nvGrpSpPr>
            <p:grpSpPr>
              <a:xfrm>
                <a:off x="3429000" y="951702"/>
                <a:ext cx="146304" cy="146304"/>
                <a:chOff x="3352800" y="685800"/>
                <a:chExt cx="228600" cy="228600"/>
              </a:xfrm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51CDC9E7-4910-5D41-9B78-B2AE2AB1D147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082F8A5D-5E73-1040-8FB9-C50F309C2D9C}"/>
                    </a:ext>
                  </a:extLst>
                </p:cNvPr>
                <p:cNvCxnSpPr>
                  <a:stCxn id="60" idx="2"/>
                  <a:endCxn id="60" idx="6"/>
                </p:cNvCxnSpPr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Group 47">
                <a:extLst>
                  <a:ext uri="{FF2B5EF4-FFF2-40B4-BE49-F238E27FC236}">
                    <a16:creationId xmlns:a16="http://schemas.microsoft.com/office/drawing/2014/main" id="{2A5456F9-F716-2E46-ABCC-0B1011A4AA72}"/>
                  </a:ext>
                </a:extLst>
              </p:cNvPr>
              <p:cNvGrpSpPr/>
              <p:nvPr/>
            </p:nvGrpSpPr>
            <p:grpSpPr>
              <a:xfrm>
                <a:off x="3624072" y="576072"/>
                <a:ext cx="146304" cy="146304"/>
                <a:chOff x="3352800" y="685800"/>
                <a:chExt cx="228600" cy="228600"/>
              </a:xfrm>
            </p:grpSpPr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0B3BE7FD-A632-0D47-BC84-0AD0E7FED3AE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F00F8C57-796D-9F4C-B61C-3DDAC829F6BC}"/>
                    </a:ext>
                  </a:extLst>
                </p:cNvPr>
                <p:cNvCxnSpPr>
                  <a:stCxn id="58" idx="2"/>
                  <a:endCxn id="58" idx="6"/>
                </p:cNvCxnSpPr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Group 50">
                <a:extLst>
                  <a:ext uri="{FF2B5EF4-FFF2-40B4-BE49-F238E27FC236}">
                    <a16:creationId xmlns:a16="http://schemas.microsoft.com/office/drawing/2014/main" id="{60176956-E65E-654C-A7C9-849F2B265AD2}"/>
                  </a:ext>
                </a:extLst>
              </p:cNvPr>
              <p:cNvGrpSpPr/>
              <p:nvPr/>
            </p:nvGrpSpPr>
            <p:grpSpPr>
              <a:xfrm>
                <a:off x="3624072" y="771144"/>
                <a:ext cx="146304" cy="146304"/>
                <a:chOff x="3352800" y="685800"/>
                <a:chExt cx="228600" cy="228600"/>
              </a:xfrm>
            </p:grpSpPr>
            <p:sp>
              <p:nvSpPr>
                <p:cNvPr id="56" name="Oval 151">
                  <a:extLst>
                    <a:ext uri="{FF2B5EF4-FFF2-40B4-BE49-F238E27FC236}">
                      <a16:creationId xmlns:a16="http://schemas.microsoft.com/office/drawing/2014/main" id="{9234178F-0897-E649-83F8-9838B9BD87B9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773921D1-1CF6-9F43-A8FB-4C60C91365EC}"/>
                    </a:ext>
                  </a:extLst>
                </p:cNvPr>
                <p:cNvCxnSpPr/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Group 53">
                <a:extLst>
                  <a:ext uri="{FF2B5EF4-FFF2-40B4-BE49-F238E27FC236}">
                    <a16:creationId xmlns:a16="http://schemas.microsoft.com/office/drawing/2014/main" id="{987A1A28-BBB2-ED4B-963E-BF856E9266EC}"/>
                  </a:ext>
                </a:extLst>
              </p:cNvPr>
              <p:cNvGrpSpPr/>
              <p:nvPr/>
            </p:nvGrpSpPr>
            <p:grpSpPr>
              <a:xfrm>
                <a:off x="3624072" y="951702"/>
                <a:ext cx="146304" cy="146304"/>
                <a:chOff x="3352800" y="685800"/>
                <a:chExt cx="228600" cy="228600"/>
              </a:xfrm>
            </p:grpSpPr>
            <p:sp>
              <p:nvSpPr>
                <p:cNvPr id="54" name="Oval 149">
                  <a:extLst>
                    <a:ext uri="{FF2B5EF4-FFF2-40B4-BE49-F238E27FC236}">
                      <a16:creationId xmlns:a16="http://schemas.microsoft.com/office/drawing/2014/main" id="{685BEA94-4B9C-3C48-A7C8-F35343C2D74F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5" name="Straight Connector 150">
                  <a:extLst>
                    <a:ext uri="{FF2B5EF4-FFF2-40B4-BE49-F238E27FC236}">
                      <a16:creationId xmlns:a16="http://schemas.microsoft.com/office/drawing/2014/main" id="{CD841439-6098-C048-82FC-3779698A7186}"/>
                    </a:ext>
                  </a:extLst>
                </p:cNvPr>
                <p:cNvCxnSpPr/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Group 56">
                <a:extLst>
                  <a:ext uri="{FF2B5EF4-FFF2-40B4-BE49-F238E27FC236}">
                    <a16:creationId xmlns:a16="http://schemas.microsoft.com/office/drawing/2014/main" id="{848AA550-194A-A849-A7C9-B44190BEEC26}"/>
                  </a:ext>
                </a:extLst>
              </p:cNvPr>
              <p:cNvGrpSpPr/>
              <p:nvPr/>
            </p:nvGrpSpPr>
            <p:grpSpPr>
              <a:xfrm>
                <a:off x="3819144" y="576072"/>
                <a:ext cx="146304" cy="146304"/>
                <a:chOff x="3352800" y="685800"/>
                <a:chExt cx="228600" cy="228600"/>
              </a:xfrm>
            </p:grpSpPr>
            <p:sp>
              <p:nvSpPr>
                <p:cNvPr id="52" name="Oval 147">
                  <a:extLst>
                    <a:ext uri="{FF2B5EF4-FFF2-40B4-BE49-F238E27FC236}">
                      <a16:creationId xmlns:a16="http://schemas.microsoft.com/office/drawing/2014/main" id="{249E9367-CEE8-114F-8799-C4100714FA0F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3" name="Straight Connector 148">
                  <a:extLst>
                    <a:ext uri="{FF2B5EF4-FFF2-40B4-BE49-F238E27FC236}">
                      <a16:creationId xmlns:a16="http://schemas.microsoft.com/office/drawing/2014/main" id="{D973EDD7-DD10-FC4E-95F3-233AC01A1D05}"/>
                    </a:ext>
                  </a:extLst>
                </p:cNvPr>
                <p:cNvCxnSpPr/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Group 59">
                <a:extLst>
                  <a:ext uri="{FF2B5EF4-FFF2-40B4-BE49-F238E27FC236}">
                    <a16:creationId xmlns:a16="http://schemas.microsoft.com/office/drawing/2014/main" id="{B9F17FE0-8E0B-9341-9FC0-4CD341DAA8A5}"/>
                  </a:ext>
                </a:extLst>
              </p:cNvPr>
              <p:cNvGrpSpPr/>
              <p:nvPr/>
            </p:nvGrpSpPr>
            <p:grpSpPr>
              <a:xfrm>
                <a:off x="3819144" y="771144"/>
                <a:ext cx="146304" cy="146304"/>
                <a:chOff x="3352800" y="685800"/>
                <a:chExt cx="228600" cy="228600"/>
              </a:xfrm>
            </p:grpSpPr>
            <p:sp>
              <p:nvSpPr>
                <p:cNvPr id="50" name="Oval 145">
                  <a:extLst>
                    <a:ext uri="{FF2B5EF4-FFF2-40B4-BE49-F238E27FC236}">
                      <a16:creationId xmlns:a16="http://schemas.microsoft.com/office/drawing/2014/main" id="{3724DADD-434F-F248-9A21-3827F5106666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1" name="Straight Connector 146">
                  <a:extLst>
                    <a:ext uri="{FF2B5EF4-FFF2-40B4-BE49-F238E27FC236}">
                      <a16:creationId xmlns:a16="http://schemas.microsoft.com/office/drawing/2014/main" id="{AE6D9618-9FA7-374B-99E3-FCC80EEFE27F}"/>
                    </a:ext>
                  </a:extLst>
                </p:cNvPr>
                <p:cNvCxnSpPr/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oup 62">
                <a:extLst>
                  <a:ext uri="{FF2B5EF4-FFF2-40B4-BE49-F238E27FC236}">
                    <a16:creationId xmlns:a16="http://schemas.microsoft.com/office/drawing/2014/main" id="{B004E322-7007-8642-B720-30082664CB12}"/>
                  </a:ext>
                </a:extLst>
              </p:cNvPr>
              <p:cNvGrpSpPr/>
              <p:nvPr/>
            </p:nvGrpSpPr>
            <p:grpSpPr>
              <a:xfrm>
                <a:off x="3819144" y="951702"/>
                <a:ext cx="146304" cy="146304"/>
                <a:chOff x="3352800" y="685800"/>
                <a:chExt cx="228600" cy="228600"/>
              </a:xfrm>
            </p:grpSpPr>
            <p:sp>
              <p:nvSpPr>
                <p:cNvPr id="48" name="Oval 143">
                  <a:extLst>
                    <a:ext uri="{FF2B5EF4-FFF2-40B4-BE49-F238E27FC236}">
                      <a16:creationId xmlns:a16="http://schemas.microsoft.com/office/drawing/2014/main" id="{2A1C5737-92B4-9846-9A54-98D1E265EBB2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9" name="Straight Connector 144">
                  <a:extLst>
                    <a:ext uri="{FF2B5EF4-FFF2-40B4-BE49-F238E27FC236}">
                      <a16:creationId xmlns:a16="http://schemas.microsoft.com/office/drawing/2014/main" id="{00C8DE0F-0911-A64D-8CA9-17B0FE24DF2B}"/>
                    </a:ext>
                  </a:extLst>
                </p:cNvPr>
                <p:cNvCxnSpPr/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Group 65">
                <a:extLst>
                  <a:ext uri="{FF2B5EF4-FFF2-40B4-BE49-F238E27FC236}">
                    <a16:creationId xmlns:a16="http://schemas.microsoft.com/office/drawing/2014/main" id="{C0219821-E216-A74E-81B1-0747B6B6E8C6}"/>
                  </a:ext>
                </a:extLst>
              </p:cNvPr>
              <p:cNvGrpSpPr/>
              <p:nvPr/>
            </p:nvGrpSpPr>
            <p:grpSpPr>
              <a:xfrm>
                <a:off x="4014216" y="576072"/>
                <a:ext cx="146304" cy="146304"/>
                <a:chOff x="3352800" y="685800"/>
                <a:chExt cx="228600" cy="228600"/>
              </a:xfrm>
            </p:grpSpPr>
            <p:sp>
              <p:nvSpPr>
                <p:cNvPr id="46" name="Oval 141">
                  <a:extLst>
                    <a:ext uri="{FF2B5EF4-FFF2-40B4-BE49-F238E27FC236}">
                      <a16:creationId xmlns:a16="http://schemas.microsoft.com/office/drawing/2014/main" id="{C6394AF8-0103-0A4C-BAF6-7EE9B51AEDCD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7" name="Straight Connector 142">
                  <a:extLst>
                    <a:ext uri="{FF2B5EF4-FFF2-40B4-BE49-F238E27FC236}">
                      <a16:creationId xmlns:a16="http://schemas.microsoft.com/office/drawing/2014/main" id="{1E31816A-F565-1640-82C3-F532240933A5}"/>
                    </a:ext>
                  </a:extLst>
                </p:cNvPr>
                <p:cNvCxnSpPr/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68">
                <a:extLst>
                  <a:ext uri="{FF2B5EF4-FFF2-40B4-BE49-F238E27FC236}">
                    <a16:creationId xmlns:a16="http://schemas.microsoft.com/office/drawing/2014/main" id="{2B3DA342-1D25-324D-A7C7-6FE1A335C19E}"/>
                  </a:ext>
                </a:extLst>
              </p:cNvPr>
              <p:cNvGrpSpPr/>
              <p:nvPr/>
            </p:nvGrpSpPr>
            <p:grpSpPr>
              <a:xfrm>
                <a:off x="4014216" y="771144"/>
                <a:ext cx="146304" cy="146304"/>
                <a:chOff x="3352800" y="685800"/>
                <a:chExt cx="228600" cy="228600"/>
              </a:xfrm>
            </p:grpSpPr>
            <p:sp>
              <p:nvSpPr>
                <p:cNvPr id="44" name="Oval 139">
                  <a:extLst>
                    <a:ext uri="{FF2B5EF4-FFF2-40B4-BE49-F238E27FC236}">
                      <a16:creationId xmlns:a16="http://schemas.microsoft.com/office/drawing/2014/main" id="{3E01053B-515D-EB40-AD57-D0BF4964D223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5" name="Straight Connector 140">
                  <a:extLst>
                    <a:ext uri="{FF2B5EF4-FFF2-40B4-BE49-F238E27FC236}">
                      <a16:creationId xmlns:a16="http://schemas.microsoft.com/office/drawing/2014/main" id="{5DD45602-8D19-EF4A-ABD6-50DC3258504F}"/>
                    </a:ext>
                  </a:extLst>
                </p:cNvPr>
                <p:cNvCxnSpPr/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71">
                <a:extLst>
                  <a:ext uri="{FF2B5EF4-FFF2-40B4-BE49-F238E27FC236}">
                    <a16:creationId xmlns:a16="http://schemas.microsoft.com/office/drawing/2014/main" id="{7DC40721-694E-BD41-814E-15B1604905B9}"/>
                  </a:ext>
                </a:extLst>
              </p:cNvPr>
              <p:cNvGrpSpPr/>
              <p:nvPr/>
            </p:nvGrpSpPr>
            <p:grpSpPr>
              <a:xfrm>
                <a:off x="4014216" y="951702"/>
                <a:ext cx="146304" cy="146304"/>
                <a:chOff x="3352800" y="685800"/>
                <a:chExt cx="228600" cy="228600"/>
              </a:xfrm>
            </p:grpSpPr>
            <p:sp>
              <p:nvSpPr>
                <p:cNvPr id="42" name="Oval 137">
                  <a:extLst>
                    <a:ext uri="{FF2B5EF4-FFF2-40B4-BE49-F238E27FC236}">
                      <a16:creationId xmlns:a16="http://schemas.microsoft.com/office/drawing/2014/main" id="{C2466AB4-2736-CE4E-88AC-317CCFDEEE48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3" name="Straight Connector 138">
                  <a:extLst>
                    <a:ext uri="{FF2B5EF4-FFF2-40B4-BE49-F238E27FC236}">
                      <a16:creationId xmlns:a16="http://schemas.microsoft.com/office/drawing/2014/main" id="{A17D053D-CBAB-A743-A800-6359DDA44F68}"/>
                    </a:ext>
                  </a:extLst>
                </p:cNvPr>
                <p:cNvCxnSpPr/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74">
                <a:extLst>
                  <a:ext uri="{FF2B5EF4-FFF2-40B4-BE49-F238E27FC236}">
                    <a16:creationId xmlns:a16="http://schemas.microsoft.com/office/drawing/2014/main" id="{2107F4EB-E50C-2241-BC51-B48B2C4C3931}"/>
                  </a:ext>
                </a:extLst>
              </p:cNvPr>
              <p:cNvGrpSpPr/>
              <p:nvPr/>
            </p:nvGrpSpPr>
            <p:grpSpPr>
              <a:xfrm>
                <a:off x="3429000" y="381000"/>
                <a:ext cx="146304" cy="146304"/>
                <a:chOff x="3352800" y="685800"/>
                <a:chExt cx="228600" cy="228600"/>
              </a:xfrm>
            </p:grpSpPr>
            <p:sp>
              <p:nvSpPr>
                <p:cNvPr id="40" name="Oval 135">
                  <a:extLst>
                    <a:ext uri="{FF2B5EF4-FFF2-40B4-BE49-F238E27FC236}">
                      <a16:creationId xmlns:a16="http://schemas.microsoft.com/office/drawing/2014/main" id="{736C651F-04E3-3740-A1C5-88F4588F1B05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1" name="Straight Connector 136">
                  <a:extLst>
                    <a:ext uri="{FF2B5EF4-FFF2-40B4-BE49-F238E27FC236}">
                      <a16:creationId xmlns:a16="http://schemas.microsoft.com/office/drawing/2014/main" id="{A4D5E442-67C7-584F-B1FF-AF8638008B60}"/>
                    </a:ext>
                  </a:extLst>
                </p:cNvPr>
                <p:cNvCxnSpPr/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77">
                <a:extLst>
                  <a:ext uri="{FF2B5EF4-FFF2-40B4-BE49-F238E27FC236}">
                    <a16:creationId xmlns:a16="http://schemas.microsoft.com/office/drawing/2014/main" id="{16B24F5C-97AC-2C42-8B0F-DFF46484DC0E}"/>
                  </a:ext>
                </a:extLst>
              </p:cNvPr>
              <p:cNvGrpSpPr/>
              <p:nvPr/>
            </p:nvGrpSpPr>
            <p:grpSpPr>
              <a:xfrm>
                <a:off x="3624072" y="381000"/>
                <a:ext cx="146304" cy="146304"/>
                <a:chOff x="3352800" y="685800"/>
                <a:chExt cx="228600" cy="228600"/>
              </a:xfrm>
            </p:grpSpPr>
            <p:sp>
              <p:nvSpPr>
                <p:cNvPr id="38" name="Oval 133">
                  <a:extLst>
                    <a:ext uri="{FF2B5EF4-FFF2-40B4-BE49-F238E27FC236}">
                      <a16:creationId xmlns:a16="http://schemas.microsoft.com/office/drawing/2014/main" id="{D295829C-C2D5-C34D-AD8F-D18190013982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" name="Straight Connector 134">
                  <a:extLst>
                    <a:ext uri="{FF2B5EF4-FFF2-40B4-BE49-F238E27FC236}">
                      <a16:creationId xmlns:a16="http://schemas.microsoft.com/office/drawing/2014/main" id="{D6FD0C73-D6BA-9449-8307-B0C6CCC238D6}"/>
                    </a:ext>
                  </a:extLst>
                </p:cNvPr>
                <p:cNvCxnSpPr/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80">
                <a:extLst>
                  <a:ext uri="{FF2B5EF4-FFF2-40B4-BE49-F238E27FC236}">
                    <a16:creationId xmlns:a16="http://schemas.microsoft.com/office/drawing/2014/main" id="{47F273AB-AEDB-F345-B8FD-2DE8D4FDBEA7}"/>
                  </a:ext>
                </a:extLst>
              </p:cNvPr>
              <p:cNvGrpSpPr/>
              <p:nvPr/>
            </p:nvGrpSpPr>
            <p:grpSpPr>
              <a:xfrm>
                <a:off x="3819144" y="381000"/>
                <a:ext cx="146304" cy="146304"/>
                <a:chOff x="3352800" y="685800"/>
                <a:chExt cx="228600" cy="228600"/>
              </a:xfrm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642E4E74-D2BA-E44A-B10E-65ACDD991037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7" name="Straight Connector 132">
                  <a:extLst>
                    <a:ext uri="{FF2B5EF4-FFF2-40B4-BE49-F238E27FC236}">
                      <a16:creationId xmlns:a16="http://schemas.microsoft.com/office/drawing/2014/main" id="{B9CEC2A4-A2C4-4D4F-9753-F4FEF8B3859E}"/>
                    </a:ext>
                  </a:extLst>
                </p:cNvPr>
                <p:cNvCxnSpPr>
                  <a:stCxn id="36" idx="2"/>
                  <a:endCxn id="36" idx="6"/>
                </p:cNvCxnSpPr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Group 83">
                <a:extLst>
                  <a:ext uri="{FF2B5EF4-FFF2-40B4-BE49-F238E27FC236}">
                    <a16:creationId xmlns:a16="http://schemas.microsoft.com/office/drawing/2014/main" id="{41EEBEB9-059A-2B40-A5BC-3C9B287EB2F6}"/>
                  </a:ext>
                </a:extLst>
              </p:cNvPr>
              <p:cNvGrpSpPr/>
              <p:nvPr/>
            </p:nvGrpSpPr>
            <p:grpSpPr>
              <a:xfrm>
                <a:off x="4014216" y="381000"/>
                <a:ext cx="146304" cy="146304"/>
                <a:chOff x="3352800" y="685800"/>
                <a:chExt cx="228600" cy="228600"/>
              </a:xfrm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81028D4E-DBC3-7D4D-8364-B74E53A44743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12262DE7-0FB3-A548-AD83-6DF972A513B1}"/>
                    </a:ext>
                  </a:extLst>
                </p:cNvPr>
                <p:cNvCxnSpPr>
                  <a:stCxn id="34" idx="2"/>
                  <a:endCxn id="34" idx="6"/>
                </p:cNvCxnSpPr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87">
                <a:extLst>
                  <a:ext uri="{FF2B5EF4-FFF2-40B4-BE49-F238E27FC236}">
                    <a16:creationId xmlns:a16="http://schemas.microsoft.com/office/drawing/2014/main" id="{691D67EE-CC45-9045-B286-B61877C84DD8}"/>
                  </a:ext>
                </a:extLst>
              </p:cNvPr>
              <p:cNvGrpSpPr/>
              <p:nvPr/>
            </p:nvGrpSpPr>
            <p:grpSpPr>
              <a:xfrm>
                <a:off x="3429000" y="1152726"/>
                <a:ext cx="146304" cy="146304"/>
                <a:chOff x="3352800" y="685800"/>
                <a:chExt cx="228600" cy="228600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3B01FFE5-E973-9C40-ABA8-11FF809E20D8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DA8E4FBD-CBB7-E74E-AA36-D85D7FB0FC7D}"/>
                    </a:ext>
                  </a:extLst>
                </p:cNvPr>
                <p:cNvCxnSpPr>
                  <a:stCxn id="32" idx="2"/>
                  <a:endCxn id="32" idx="6"/>
                </p:cNvCxnSpPr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90">
                <a:extLst>
                  <a:ext uri="{FF2B5EF4-FFF2-40B4-BE49-F238E27FC236}">
                    <a16:creationId xmlns:a16="http://schemas.microsoft.com/office/drawing/2014/main" id="{2DE3B524-4615-754B-A59A-4DD620D66394}"/>
                  </a:ext>
                </a:extLst>
              </p:cNvPr>
              <p:cNvGrpSpPr/>
              <p:nvPr/>
            </p:nvGrpSpPr>
            <p:grpSpPr>
              <a:xfrm>
                <a:off x="3624072" y="1152726"/>
                <a:ext cx="146304" cy="146304"/>
                <a:chOff x="3352800" y="685800"/>
                <a:chExt cx="228600" cy="228600"/>
              </a:xfrm>
            </p:grpSpPr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954F9596-B167-D048-B5EF-F6EEDAB0DC07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A4F272CE-5CB9-CA46-B046-3EF6EF6133D6}"/>
                    </a:ext>
                  </a:extLst>
                </p:cNvPr>
                <p:cNvCxnSpPr>
                  <a:stCxn id="30" idx="2"/>
                  <a:endCxn id="30" idx="6"/>
                </p:cNvCxnSpPr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93">
                <a:extLst>
                  <a:ext uri="{FF2B5EF4-FFF2-40B4-BE49-F238E27FC236}">
                    <a16:creationId xmlns:a16="http://schemas.microsoft.com/office/drawing/2014/main" id="{1365C07C-384D-704F-81EB-204197495167}"/>
                  </a:ext>
                </a:extLst>
              </p:cNvPr>
              <p:cNvGrpSpPr/>
              <p:nvPr/>
            </p:nvGrpSpPr>
            <p:grpSpPr>
              <a:xfrm>
                <a:off x="3819144" y="1152726"/>
                <a:ext cx="146304" cy="146304"/>
                <a:chOff x="3352800" y="685800"/>
                <a:chExt cx="228600" cy="228600"/>
              </a:xfrm>
            </p:grpSpPr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D65B3AA9-7C1F-DD45-89FC-5244FEBF63A6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D8FBBDAC-D612-BF48-8A71-DC0D0F55ACBF}"/>
                    </a:ext>
                  </a:extLst>
                </p:cNvPr>
                <p:cNvCxnSpPr>
                  <a:stCxn id="28" idx="2"/>
                  <a:endCxn id="28" idx="6"/>
                </p:cNvCxnSpPr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96">
                <a:extLst>
                  <a:ext uri="{FF2B5EF4-FFF2-40B4-BE49-F238E27FC236}">
                    <a16:creationId xmlns:a16="http://schemas.microsoft.com/office/drawing/2014/main" id="{3FE28351-6BBD-2142-97EC-EDC625565609}"/>
                  </a:ext>
                </a:extLst>
              </p:cNvPr>
              <p:cNvGrpSpPr/>
              <p:nvPr/>
            </p:nvGrpSpPr>
            <p:grpSpPr>
              <a:xfrm>
                <a:off x="4014216" y="1152726"/>
                <a:ext cx="146304" cy="146304"/>
                <a:chOff x="3352800" y="685800"/>
                <a:chExt cx="228600" cy="228600"/>
              </a:xfrm>
            </p:grpSpPr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0F1D4E96-6AF5-0A47-A6E3-FF9A0C4373DB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641CD7FD-9BE8-6342-B052-5A52F170C1D6}"/>
                    </a:ext>
                  </a:extLst>
                </p:cNvPr>
                <p:cNvCxnSpPr>
                  <a:stCxn id="26" idx="2"/>
                  <a:endCxn id="26" idx="6"/>
                </p:cNvCxnSpPr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26" name="Can 125">
            <a:extLst>
              <a:ext uri="{FF2B5EF4-FFF2-40B4-BE49-F238E27FC236}">
                <a16:creationId xmlns:a16="http://schemas.microsoft.com/office/drawing/2014/main" id="{0E1330AF-D2AE-6245-8CC7-6F9A1741F1FD}"/>
              </a:ext>
            </a:extLst>
          </p:cNvPr>
          <p:cNvSpPr/>
          <p:nvPr/>
        </p:nvSpPr>
        <p:spPr>
          <a:xfrm rot="16200000">
            <a:off x="5435048" y="694083"/>
            <a:ext cx="1066800" cy="4038600"/>
          </a:xfrm>
          <a:prstGeom prst="can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A603C0F-113B-F847-B5C4-F9276B0631E7}"/>
              </a:ext>
            </a:extLst>
          </p:cNvPr>
          <p:cNvGrpSpPr/>
          <p:nvPr/>
        </p:nvGrpSpPr>
        <p:grpSpPr>
          <a:xfrm>
            <a:off x="4025348" y="2256183"/>
            <a:ext cx="731520" cy="918030"/>
            <a:chOff x="3429000" y="381000"/>
            <a:chExt cx="731520" cy="918030"/>
          </a:xfrm>
        </p:grpSpPr>
        <p:grpSp>
          <p:nvGrpSpPr>
            <p:cNvPr id="128" name="Group 40">
              <a:extLst>
                <a:ext uri="{FF2B5EF4-FFF2-40B4-BE49-F238E27FC236}">
                  <a16:creationId xmlns:a16="http://schemas.microsoft.com/office/drawing/2014/main" id="{718C6975-95AE-254D-9B4D-7A6515C2387E}"/>
                </a:ext>
              </a:extLst>
            </p:cNvPr>
            <p:cNvGrpSpPr/>
            <p:nvPr/>
          </p:nvGrpSpPr>
          <p:grpSpPr>
            <a:xfrm>
              <a:off x="3429000" y="576072"/>
              <a:ext cx="146304" cy="146304"/>
              <a:chOff x="3352800" y="685800"/>
              <a:chExt cx="228600" cy="228600"/>
            </a:xfrm>
          </p:grpSpPr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85086DF6-5A5F-3448-8421-0335B91ED099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3B1CA900-4393-8C4D-99FB-E8A7ACE044CD}"/>
                  </a:ext>
                </a:extLst>
              </p:cNvPr>
              <p:cNvCxnSpPr>
                <a:stCxn id="186" idx="2"/>
                <a:endCxn id="186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Group 41">
              <a:extLst>
                <a:ext uri="{FF2B5EF4-FFF2-40B4-BE49-F238E27FC236}">
                  <a16:creationId xmlns:a16="http://schemas.microsoft.com/office/drawing/2014/main" id="{3B64E58B-9014-8044-890C-C72795FD52E9}"/>
                </a:ext>
              </a:extLst>
            </p:cNvPr>
            <p:cNvGrpSpPr/>
            <p:nvPr/>
          </p:nvGrpSpPr>
          <p:grpSpPr>
            <a:xfrm>
              <a:off x="3429000" y="771144"/>
              <a:ext cx="146304" cy="146304"/>
              <a:chOff x="3352800" y="685800"/>
              <a:chExt cx="228600" cy="228600"/>
            </a:xfrm>
          </p:grpSpPr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EC7DE87A-AC73-824C-BEE9-A1F7BC64C59B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8135920D-83AC-ED4F-B397-62A46D569860}"/>
                  </a:ext>
                </a:extLst>
              </p:cNvPr>
              <p:cNvCxnSpPr>
                <a:stCxn id="184" idx="2"/>
                <a:endCxn id="184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44">
              <a:extLst>
                <a:ext uri="{FF2B5EF4-FFF2-40B4-BE49-F238E27FC236}">
                  <a16:creationId xmlns:a16="http://schemas.microsoft.com/office/drawing/2014/main" id="{2810DA54-D4AE-D348-8233-C1A85C8A51C8}"/>
                </a:ext>
              </a:extLst>
            </p:cNvPr>
            <p:cNvGrpSpPr/>
            <p:nvPr/>
          </p:nvGrpSpPr>
          <p:grpSpPr>
            <a:xfrm>
              <a:off x="3429000" y="951702"/>
              <a:ext cx="146304" cy="146304"/>
              <a:chOff x="3352800" y="685800"/>
              <a:chExt cx="228600" cy="228600"/>
            </a:xfrm>
          </p:grpSpPr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55291903-29C5-E041-94D1-3088A4900374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F5C10EA4-1BCE-EF46-91D0-6106FE8C8F12}"/>
                  </a:ext>
                </a:extLst>
              </p:cNvPr>
              <p:cNvCxnSpPr>
                <a:stCxn id="182" idx="2"/>
                <a:endCxn id="182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1" name="Group 47">
              <a:extLst>
                <a:ext uri="{FF2B5EF4-FFF2-40B4-BE49-F238E27FC236}">
                  <a16:creationId xmlns:a16="http://schemas.microsoft.com/office/drawing/2014/main" id="{B7713717-46D4-C14D-9770-A64E6EFB7331}"/>
                </a:ext>
              </a:extLst>
            </p:cNvPr>
            <p:cNvGrpSpPr/>
            <p:nvPr/>
          </p:nvGrpSpPr>
          <p:grpSpPr>
            <a:xfrm>
              <a:off x="3624072" y="576072"/>
              <a:ext cx="146304" cy="146304"/>
              <a:chOff x="3352800" y="685800"/>
              <a:chExt cx="228600" cy="228600"/>
            </a:xfrm>
          </p:grpSpPr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86722C94-0BCA-F04B-A956-17821FF17213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B87678F0-F7CE-B84D-A062-A724FBB8E1A8}"/>
                  </a:ext>
                </a:extLst>
              </p:cNvPr>
              <p:cNvCxnSpPr>
                <a:stCxn id="180" idx="2"/>
                <a:endCxn id="180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50">
              <a:extLst>
                <a:ext uri="{FF2B5EF4-FFF2-40B4-BE49-F238E27FC236}">
                  <a16:creationId xmlns:a16="http://schemas.microsoft.com/office/drawing/2014/main" id="{BE69A233-FF0D-8241-AE18-28DC638E08B4}"/>
                </a:ext>
              </a:extLst>
            </p:cNvPr>
            <p:cNvGrpSpPr/>
            <p:nvPr/>
          </p:nvGrpSpPr>
          <p:grpSpPr>
            <a:xfrm>
              <a:off x="3624072" y="771144"/>
              <a:ext cx="146304" cy="146304"/>
              <a:chOff x="3352800" y="685800"/>
              <a:chExt cx="228600" cy="228600"/>
            </a:xfrm>
          </p:grpSpPr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FB4A645B-E9CF-AE4E-9529-64747113D43E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E26BEF76-817E-3F45-B1BD-3CD07B017569}"/>
                  </a:ext>
                </a:extLst>
              </p:cNvPr>
              <p:cNvCxnSpPr>
                <a:stCxn id="178" idx="2"/>
                <a:endCxn id="178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53">
              <a:extLst>
                <a:ext uri="{FF2B5EF4-FFF2-40B4-BE49-F238E27FC236}">
                  <a16:creationId xmlns:a16="http://schemas.microsoft.com/office/drawing/2014/main" id="{485BA20A-3D83-494E-97CE-063C376D738C}"/>
                </a:ext>
              </a:extLst>
            </p:cNvPr>
            <p:cNvGrpSpPr/>
            <p:nvPr/>
          </p:nvGrpSpPr>
          <p:grpSpPr>
            <a:xfrm>
              <a:off x="3624072" y="951702"/>
              <a:ext cx="146304" cy="146304"/>
              <a:chOff x="3352800" y="685800"/>
              <a:chExt cx="228600" cy="228600"/>
            </a:xfrm>
          </p:grpSpPr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4C3DBE31-C598-0B43-8995-E1E63D32BA76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17E58B51-6E4D-EC4E-812F-8316F9DECE0F}"/>
                  </a:ext>
                </a:extLst>
              </p:cNvPr>
              <p:cNvCxnSpPr>
                <a:stCxn id="176" idx="2"/>
                <a:endCxn id="176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56">
              <a:extLst>
                <a:ext uri="{FF2B5EF4-FFF2-40B4-BE49-F238E27FC236}">
                  <a16:creationId xmlns:a16="http://schemas.microsoft.com/office/drawing/2014/main" id="{C3B58A25-FF24-DB41-A81F-0FB9E864C93D}"/>
                </a:ext>
              </a:extLst>
            </p:cNvPr>
            <p:cNvGrpSpPr/>
            <p:nvPr/>
          </p:nvGrpSpPr>
          <p:grpSpPr>
            <a:xfrm>
              <a:off x="3819144" y="576072"/>
              <a:ext cx="146304" cy="146304"/>
              <a:chOff x="3352800" y="685800"/>
              <a:chExt cx="228600" cy="228600"/>
            </a:xfrm>
          </p:grpSpPr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79B5EE5B-0005-D048-8C3F-D131D96751AD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D5207989-350D-134E-A4D4-D304E97AD0E8}"/>
                  </a:ext>
                </a:extLst>
              </p:cNvPr>
              <p:cNvCxnSpPr>
                <a:stCxn id="174" idx="2"/>
                <a:endCxn id="174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5" name="Group 59">
              <a:extLst>
                <a:ext uri="{FF2B5EF4-FFF2-40B4-BE49-F238E27FC236}">
                  <a16:creationId xmlns:a16="http://schemas.microsoft.com/office/drawing/2014/main" id="{A00C9EEA-A264-B248-84CE-FF9F19C21CC5}"/>
                </a:ext>
              </a:extLst>
            </p:cNvPr>
            <p:cNvGrpSpPr/>
            <p:nvPr/>
          </p:nvGrpSpPr>
          <p:grpSpPr>
            <a:xfrm>
              <a:off x="3819144" y="771144"/>
              <a:ext cx="146304" cy="146304"/>
              <a:chOff x="3352800" y="685800"/>
              <a:chExt cx="228600" cy="228600"/>
            </a:xfrm>
          </p:grpSpPr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50ACB6C8-50A4-DE4B-A555-BAE065A328F7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99ECB8CE-9F7B-DA42-873B-B1997D515415}"/>
                  </a:ext>
                </a:extLst>
              </p:cNvPr>
              <p:cNvCxnSpPr>
                <a:stCxn id="172" idx="2"/>
                <a:endCxn id="172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62">
              <a:extLst>
                <a:ext uri="{FF2B5EF4-FFF2-40B4-BE49-F238E27FC236}">
                  <a16:creationId xmlns:a16="http://schemas.microsoft.com/office/drawing/2014/main" id="{DDFDC12E-0C0A-8E4A-AF1A-FAED6172005F}"/>
                </a:ext>
              </a:extLst>
            </p:cNvPr>
            <p:cNvGrpSpPr/>
            <p:nvPr/>
          </p:nvGrpSpPr>
          <p:grpSpPr>
            <a:xfrm>
              <a:off x="3819144" y="951702"/>
              <a:ext cx="146304" cy="146304"/>
              <a:chOff x="3352800" y="685800"/>
              <a:chExt cx="228600" cy="228600"/>
            </a:xfrm>
          </p:grpSpPr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F0EC5D86-07FC-5F49-A75A-D791C495C8C6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E76BAE92-DCC0-4248-B952-B6F638FB9DB8}"/>
                  </a:ext>
                </a:extLst>
              </p:cNvPr>
              <p:cNvCxnSpPr>
                <a:stCxn id="170" idx="2"/>
                <a:endCxn id="170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7" name="Group 65">
              <a:extLst>
                <a:ext uri="{FF2B5EF4-FFF2-40B4-BE49-F238E27FC236}">
                  <a16:creationId xmlns:a16="http://schemas.microsoft.com/office/drawing/2014/main" id="{DB117702-E2D7-D548-BCBE-E7199A7ADA69}"/>
                </a:ext>
              </a:extLst>
            </p:cNvPr>
            <p:cNvGrpSpPr/>
            <p:nvPr/>
          </p:nvGrpSpPr>
          <p:grpSpPr>
            <a:xfrm>
              <a:off x="4014216" y="576072"/>
              <a:ext cx="146304" cy="146304"/>
              <a:chOff x="3352800" y="685800"/>
              <a:chExt cx="228600" cy="228600"/>
            </a:xfrm>
          </p:grpSpPr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BF8DD119-03D6-A649-A20B-9D957F571FBF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3AF89242-6171-DA4A-967D-9CE2941FD558}"/>
                  </a:ext>
                </a:extLst>
              </p:cNvPr>
              <p:cNvCxnSpPr>
                <a:stCxn id="168" idx="2"/>
                <a:endCxn id="168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oup 68">
              <a:extLst>
                <a:ext uri="{FF2B5EF4-FFF2-40B4-BE49-F238E27FC236}">
                  <a16:creationId xmlns:a16="http://schemas.microsoft.com/office/drawing/2014/main" id="{88CDEA76-0146-4D41-B002-29106F0885C8}"/>
                </a:ext>
              </a:extLst>
            </p:cNvPr>
            <p:cNvGrpSpPr/>
            <p:nvPr/>
          </p:nvGrpSpPr>
          <p:grpSpPr>
            <a:xfrm>
              <a:off x="4014216" y="771144"/>
              <a:ext cx="146304" cy="146304"/>
              <a:chOff x="3352800" y="685800"/>
              <a:chExt cx="228600" cy="228600"/>
            </a:xfrm>
          </p:grpSpPr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23FC4866-0011-B947-A163-01A3ACF23692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3B60B2A6-8AAD-5945-A186-DE3B89B70AAB}"/>
                  </a:ext>
                </a:extLst>
              </p:cNvPr>
              <p:cNvCxnSpPr>
                <a:stCxn id="166" idx="2"/>
                <a:endCxn id="166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71">
              <a:extLst>
                <a:ext uri="{FF2B5EF4-FFF2-40B4-BE49-F238E27FC236}">
                  <a16:creationId xmlns:a16="http://schemas.microsoft.com/office/drawing/2014/main" id="{6BA24D70-B9C0-9F48-A711-6AA8D702C986}"/>
                </a:ext>
              </a:extLst>
            </p:cNvPr>
            <p:cNvGrpSpPr/>
            <p:nvPr/>
          </p:nvGrpSpPr>
          <p:grpSpPr>
            <a:xfrm>
              <a:off x="4014216" y="951702"/>
              <a:ext cx="146304" cy="146304"/>
              <a:chOff x="3352800" y="685800"/>
              <a:chExt cx="228600" cy="228600"/>
            </a:xfrm>
          </p:grpSpPr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8DA45437-54BF-6848-8F95-A6AA395E8635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E530124A-9482-4942-B165-13ABBDF05E9B}"/>
                  </a:ext>
                </a:extLst>
              </p:cNvPr>
              <p:cNvCxnSpPr>
                <a:stCxn id="164" idx="2"/>
                <a:endCxn id="164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Group 74">
              <a:extLst>
                <a:ext uri="{FF2B5EF4-FFF2-40B4-BE49-F238E27FC236}">
                  <a16:creationId xmlns:a16="http://schemas.microsoft.com/office/drawing/2014/main" id="{4A1369DF-9568-934B-BC70-59D8CD1F851E}"/>
                </a:ext>
              </a:extLst>
            </p:cNvPr>
            <p:cNvGrpSpPr/>
            <p:nvPr/>
          </p:nvGrpSpPr>
          <p:grpSpPr>
            <a:xfrm>
              <a:off x="3429000" y="381000"/>
              <a:ext cx="146304" cy="146304"/>
              <a:chOff x="3352800" y="685800"/>
              <a:chExt cx="228600" cy="228600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626DFE4D-3B4F-B644-9CFC-8E835E41A349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6772E68B-FE56-AA4C-80C7-94798FD40818}"/>
                  </a:ext>
                </a:extLst>
              </p:cNvPr>
              <p:cNvCxnSpPr>
                <a:stCxn id="162" idx="2"/>
                <a:endCxn id="162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Group 77">
              <a:extLst>
                <a:ext uri="{FF2B5EF4-FFF2-40B4-BE49-F238E27FC236}">
                  <a16:creationId xmlns:a16="http://schemas.microsoft.com/office/drawing/2014/main" id="{052C4235-2477-5249-9282-A84F976A39E4}"/>
                </a:ext>
              </a:extLst>
            </p:cNvPr>
            <p:cNvGrpSpPr/>
            <p:nvPr/>
          </p:nvGrpSpPr>
          <p:grpSpPr>
            <a:xfrm>
              <a:off x="3624072" y="381000"/>
              <a:ext cx="146304" cy="146304"/>
              <a:chOff x="3352800" y="685800"/>
              <a:chExt cx="228600" cy="228600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9A083C34-EE7C-9643-94AC-40597EED82A1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F596C010-AEE5-CF44-B93E-89A0D3F9A379}"/>
                  </a:ext>
                </a:extLst>
              </p:cNvPr>
              <p:cNvCxnSpPr>
                <a:stCxn id="160" idx="2"/>
                <a:endCxn id="160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80">
              <a:extLst>
                <a:ext uri="{FF2B5EF4-FFF2-40B4-BE49-F238E27FC236}">
                  <a16:creationId xmlns:a16="http://schemas.microsoft.com/office/drawing/2014/main" id="{556D52ED-2961-144C-BC26-827267DD1C92}"/>
                </a:ext>
              </a:extLst>
            </p:cNvPr>
            <p:cNvGrpSpPr/>
            <p:nvPr/>
          </p:nvGrpSpPr>
          <p:grpSpPr>
            <a:xfrm>
              <a:off x="3819144" y="381000"/>
              <a:ext cx="146304" cy="146304"/>
              <a:chOff x="3352800" y="685800"/>
              <a:chExt cx="228600" cy="228600"/>
            </a:xfrm>
          </p:grpSpPr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BBCD6566-D692-A74E-9899-E1468595B83D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FF8EDC43-32A1-CB47-BAED-2C6A114B0958}"/>
                  </a:ext>
                </a:extLst>
              </p:cNvPr>
              <p:cNvCxnSpPr>
                <a:stCxn id="158" idx="2"/>
                <a:endCxn id="158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Group 83">
              <a:extLst>
                <a:ext uri="{FF2B5EF4-FFF2-40B4-BE49-F238E27FC236}">
                  <a16:creationId xmlns:a16="http://schemas.microsoft.com/office/drawing/2014/main" id="{B80393D1-CC7C-1D42-BF6C-077743BDDF42}"/>
                </a:ext>
              </a:extLst>
            </p:cNvPr>
            <p:cNvGrpSpPr/>
            <p:nvPr/>
          </p:nvGrpSpPr>
          <p:grpSpPr>
            <a:xfrm>
              <a:off x="4014216" y="381000"/>
              <a:ext cx="146304" cy="146304"/>
              <a:chOff x="3352800" y="685800"/>
              <a:chExt cx="228600" cy="228600"/>
            </a:xfrm>
          </p:grpSpPr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3C4DFF78-5548-DC4A-898F-1EA44AA1515A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B88BD3EA-1712-664E-9CE8-463C35E02F52}"/>
                  </a:ext>
                </a:extLst>
              </p:cNvPr>
              <p:cNvCxnSpPr>
                <a:stCxn id="156" idx="2"/>
                <a:endCxn id="156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Group 87">
              <a:extLst>
                <a:ext uri="{FF2B5EF4-FFF2-40B4-BE49-F238E27FC236}">
                  <a16:creationId xmlns:a16="http://schemas.microsoft.com/office/drawing/2014/main" id="{3B733DC5-22E6-2A41-B7BF-47C287544ACE}"/>
                </a:ext>
              </a:extLst>
            </p:cNvPr>
            <p:cNvGrpSpPr/>
            <p:nvPr/>
          </p:nvGrpSpPr>
          <p:grpSpPr>
            <a:xfrm>
              <a:off x="3429000" y="1152726"/>
              <a:ext cx="146304" cy="146304"/>
              <a:chOff x="3352800" y="685800"/>
              <a:chExt cx="228600" cy="228600"/>
            </a:xfrm>
          </p:grpSpPr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5C3949D9-2661-9A44-9FE6-D1181015D65B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86475793-A00D-624F-B057-14BCF5D8E580}"/>
                  </a:ext>
                </a:extLst>
              </p:cNvPr>
              <p:cNvCxnSpPr>
                <a:stCxn id="154" idx="2"/>
                <a:endCxn id="154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Group 90">
              <a:extLst>
                <a:ext uri="{FF2B5EF4-FFF2-40B4-BE49-F238E27FC236}">
                  <a16:creationId xmlns:a16="http://schemas.microsoft.com/office/drawing/2014/main" id="{E6A198D0-71E4-7B42-AE9C-C42234E69F4F}"/>
                </a:ext>
              </a:extLst>
            </p:cNvPr>
            <p:cNvGrpSpPr/>
            <p:nvPr/>
          </p:nvGrpSpPr>
          <p:grpSpPr>
            <a:xfrm>
              <a:off x="3624072" y="1152726"/>
              <a:ext cx="146304" cy="146304"/>
              <a:chOff x="3352800" y="685800"/>
              <a:chExt cx="228600" cy="228600"/>
            </a:xfrm>
          </p:grpSpPr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489F9D41-F3FA-D94D-A514-0FE03510A26C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45F81945-8620-3A4C-9D14-0DC9B7BA9F98}"/>
                  </a:ext>
                </a:extLst>
              </p:cNvPr>
              <p:cNvCxnSpPr>
                <a:stCxn id="152" idx="2"/>
                <a:endCxn id="152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Group 93">
              <a:extLst>
                <a:ext uri="{FF2B5EF4-FFF2-40B4-BE49-F238E27FC236}">
                  <a16:creationId xmlns:a16="http://schemas.microsoft.com/office/drawing/2014/main" id="{A40C72DC-EE4C-4E4B-93BF-0BA2273891D0}"/>
                </a:ext>
              </a:extLst>
            </p:cNvPr>
            <p:cNvGrpSpPr/>
            <p:nvPr/>
          </p:nvGrpSpPr>
          <p:grpSpPr>
            <a:xfrm>
              <a:off x="3819144" y="1152726"/>
              <a:ext cx="146304" cy="146304"/>
              <a:chOff x="3352800" y="685800"/>
              <a:chExt cx="228600" cy="228600"/>
            </a:xfrm>
          </p:grpSpPr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5A76E79E-4C44-774E-9D34-302926106284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7620E1D2-F6BC-2140-8969-65C16F99DACD}"/>
                  </a:ext>
                </a:extLst>
              </p:cNvPr>
              <p:cNvCxnSpPr>
                <a:stCxn id="150" idx="2"/>
                <a:endCxn id="150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96">
              <a:extLst>
                <a:ext uri="{FF2B5EF4-FFF2-40B4-BE49-F238E27FC236}">
                  <a16:creationId xmlns:a16="http://schemas.microsoft.com/office/drawing/2014/main" id="{D6736491-66DB-D341-A7B1-2EA726CCB532}"/>
                </a:ext>
              </a:extLst>
            </p:cNvPr>
            <p:cNvGrpSpPr/>
            <p:nvPr/>
          </p:nvGrpSpPr>
          <p:grpSpPr>
            <a:xfrm>
              <a:off x="4014216" y="1152726"/>
              <a:ext cx="146304" cy="146304"/>
              <a:chOff x="3352800" y="685800"/>
              <a:chExt cx="228600" cy="228600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3A24CFB2-A30F-3F4A-B976-887A8E1C48A0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37EDD9BA-7BF3-FA44-8B4D-6447A7CE90E8}"/>
                  </a:ext>
                </a:extLst>
              </p:cNvPr>
              <p:cNvCxnSpPr>
                <a:stCxn id="148" idx="2"/>
                <a:endCxn id="148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3222B1E8-D515-9348-862F-2EACEAC7F86C}"/>
              </a:ext>
            </a:extLst>
          </p:cNvPr>
          <p:cNvGrpSpPr/>
          <p:nvPr/>
        </p:nvGrpSpPr>
        <p:grpSpPr>
          <a:xfrm>
            <a:off x="5596520" y="2256183"/>
            <a:ext cx="731520" cy="918030"/>
            <a:chOff x="3429000" y="381000"/>
            <a:chExt cx="731520" cy="918030"/>
          </a:xfrm>
        </p:grpSpPr>
        <p:grpSp>
          <p:nvGrpSpPr>
            <p:cNvPr id="189" name="Group 40">
              <a:extLst>
                <a:ext uri="{FF2B5EF4-FFF2-40B4-BE49-F238E27FC236}">
                  <a16:creationId xmlns:a16="http://schemas.microsoft.com/office/drawing/2014/main" id="{C02EA6C4-F97E-654C-9F12-DD0846140075}"/>
                </a:ext>
              </a:extLst>
            </p:cNvPr>
            <p:cNvGrpSpPr/>
            <p:nvPr/>
          </p:nvGrpSpPr>
          <p:grpSpPr>
            <a:xfrm>
              <a:off x="3429000" y="576072"/>
              <a:ext cx="146304" cy="146304"/>
              <a:chOff x="3352800" y="685800"/>
              <a:chExt cx="228600" cy="228600"/>
            </a:xfrm>
          </p:grpSpPr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80387C10-AE98-EB43-969E-35F72DA49425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F7D4954B-CC5C-1B46-8D66-BD1C07F6C9EC}"/>
                  </a:ext>
                </a:extLst>
              </p:cNvPr>
              <p:cNvCxnSpPr>
                <a:stCxn id="247" idx="2"/>
                <a:endCxn id="247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Group 41">
              <a:extLst>
                <a:ext uri="{FF2B5EF4-FFF2-40B4-BE49-F238E27FC236}">
                  <a16:creationId xmlns:a16="http://schemas.microsoft.com/office/drawing/2014/main" id="{1B75FB84-E545-D64D-BDC8-0224044E2BE7}"/>
                </a:ext>
              </a:extLst>
            </p:cNvPr>
            <p:cNvGrpSpPr/>
            <p:nvPr/>
          </p:nvGrpSpPr>
          <p:grpSpPr>
            <a:xfrm>
              <a:off x="3429000" y="771144"/>
              <a:ext cx="146304" cy="146304"/>
              <a:chOff x="3352800" y="685800"/>
              <a:chExt cx="228600" cy="228600"/>
            </a:xfrm>
          </p:grpSpPr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766EDCDD-256F-BE4A-B2E2-222BE3B805AD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E3E19FB1-8170-5C49-AE4D-DC1A57634EB1}"/>
                  </a:ext>
                </a:extLst>
              </p:cNvPr>
              <p:cNvCxnSpPr>
                <a:stCxn id="245" idx="2"/>
                <a:endCxn id="245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1" name="Group 44">
              <a:extLst>
                <a:ext uri="{FF2B5EF4-FFF2-40B4-BE49-F238E27FC236}">
                  <a16:creationId xmlns:a16="http://schemas.microsoft.com/office/drawing/2014/main" id="{55B31806-334D-4042-ABEF-8EDAE9C590EA}"/>
                </a:ext>
              </a:extLst>
            </p:cNvPr>
            <p:cNvGrpSpPr/>
            <p:nvPr/>
          </p:nvGrpSpPr>
          <p:grpSpPr>
            <a:xfrm>
              <a:off x="3429000" y="951702"/>
              <a:ext cx="146304" cy="146304"/>
              <a:chOff x="3352800" y="685800"/>
              <a:chExt cx="228600" cy="228600"/>
            </a:xfrm>
          </p:grpSpPr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67BFFCA9-F66A-4A40-8595-BD4E9C88A6EB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417F5987-1BC7-914D-B199-3C5EFEE4F03B}"/>
                  </a:ext>
                </a:extLst>
              </p:cNvPr>
              <p:cNvCxnSpPr>
                <a:stCxn id="243" idx="2"/>
                <a:endCxn id="243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2" name="Group 47">
              <a:extLst>
                <a:ext uri="{FF2B5EF4-FFF2-40B4-BE49-F238E27FC236}">
                  <a16:creationId xmlns:a16="http://schemas.microsoft.com/office/drawing/2014/main" id="{6D225482-898C-324C-A600-95B1FB4B0FE4}"/>
                </a:ext>
              </a:extLst>
            </p:cNvPr>
            <p:cNvGrpSpPr/>
            <p:nvPr/>
          </p:nvGrpSpPr>
          <p:grpSpPr>
            <a:xfrm>
              <a:off x="3624072" y="576072"/>
              <a:ext cx="146304" cy="146304"/>
              <a:chOff x="3352800" y="685800"/>
              <a:chExt cx="228600" cy="228600"/>
            </a:xfrm>
          </p:grpSpPr>
          <p:sp>
            <p:nvSpPr>
              <p:cNvPr id="241" name="Oval 240">
                <a:extLst>
                  <a:ext uri="{FF2B5EF4-FFF2-40B4-BE49-F238E27FC236}">
                    <a16:creationId xmlns:a16="http://schemas.microsoft.com/office/drawing/2014/main" id="{41BD727A-920E-DE4B-B73B-52786495D1B7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1183A46A-7B57-364C-8135-A7CDAF08182F}"/>
                  </a:ext>
                </a:extLst>
              </p:cNvPr>
              <p:cNvCxnSpPr>
                <a:stCxn id="241" idx="2"/>
                <a:endCxn id="241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3" name="Group 50">
              <a:extLst>
                <a:ext uri="{FF2B5EF4-FFF2-40B4-BE49-F238E27FC236}">
                  <a16:creationId xmlns:a16="http://schemas.microsoft.com/office/drawing/2014/main" id="{164642EC-F248-8246-959E-721D62C6EFD9}"/>
                </a:ext>
              </a:extLst>
            </p:cNvPr>
            <p:cNvGrpSpPr/>
            <p:nvPr/>
          </p:nvGrpSpPr>
          <p:grpSpPr>
            <a:xfrm>
              <a:off x="3624072" y="771144"/>
              <a:ext cx="146304" cy="146304"/>
              <a:chOff x="3352800" y="685800"/>
              <a:chExt cx="228600" cy="228600"/>
            </a:xfrm>
          </p:grpSpPr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923F1DF6-4061-1341-B2E4-A757F9495DFB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757DD68F-1167-9745-BAA4-5D4E07A8885F}"/>
                  </a:ext>
                </a:extLst>
              </p:cNvPr>
              <p:cNvCxnSpPr>
                <a:stCxn id="239" idx="2"/>
                <a:endCxn id="239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4" name="Group 53">
              <a:extLst>
                <a:ext uri="{FF2B5EF4-FFF2-40B4-BE49-F238E27FC236}">
                  <a16:creationId xmlns:a16="http://schemas.microsoft.com/office/drawing/2014/main" id="{A9E55D9B-2985-4A4A-8B5D-8DA06571F2DF}"/>
                </a:ext>
              </a:extLst>
            </p:cNvPr>
            <p:cNvGrpSpPr/>
            <p:nvPr/>
          </p:nvGrpSpPr>
          <p:grpSpPr>
            <a:xfrm>
              <a:off x="3624072" y="951702"/>
              <a:ext cx="146304" cy="146304"/>
              <a:chOff x="3352800" y="685800"/>
              <a:chExt cx="228600" cy="228600"/>
            </a:xfrm>
          </p:grpSpPr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C49540F3-AD93-2E4D-B073-9DC8A04DFE19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A68CD0A3-6AC0-3848-AA74-E1C9CC02A465}"/>
                  </a:ext>
                </a:extLst>
              </p:cNvPr>
              <p:cNvCxnSpPr>
                <a:stCxn id="237" idx="2"/>
                <a:endCxn id="237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5" name="Group 56">
              <a:extLst>
                <a:ext uri="{FF2B5EF4-FFF2-40B4-BE49-F238E27FC236}">
                  <a16:creationId xmlns:a16="http://schemas.microsoft.com/office/drawing/2014/main" id="{6EC5BF37-E6B8-E744-9BAC-8F2C90979EDA}"/>
                </a:ext>
              </a:extLst>
            </p:cNvPr>
            <p:cNvGrpSpPr/>
            <p:nvPr/>
          </p:nvGrpSpPr>
          <p:grpSpPr>
            <a:xfrm>
              <a:off x="3819144" y="576072"/>
              <a:ext cx="146304" cy="146304"/>
              <a:chOff x="3352800" y="685800"/>
              <a:chExt cx="228600" cy="228600"/>
            </a:xfrm>
          </p:grpSpPr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73E0A2FB-8548-C540-9733-46F4A3F8740C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29AECC12-5A30-6F41-9376-CF290F677A2F}"/>
                  </a:ext>
                </a:extLst>
              </p:cNvPr>
              <p:cNvCxnSpPr>
                <a:stCxn id="235" idx="2"/>
                <a:endCxn id="235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6" name="Group 59">
              <a:extLst>
                <a:ext uri="{FF2B5EF4-FFF2-40B4-BE49-F238E27FC236}">
                  <a16:creationId xmlns:a16="http://schemas.microsoft.com/office/drawing/2014/main" id="{552631E3-3A85-A246-B13D-675BF4149212}"/>
                </a:ext>
              </a:extLst>
            </p:cNvPr>
            <p:cNvGrpSpPr/>
            <p:nvPr/>
          </p:nvGrpSpPr>
          <p:grpSpPr>
            <a:xfrm>
              <a:off x="3819144" y="771144"/>
              <a:ext cx="146304" cy="146304"/>
              <a:chOff x="3352800" y="685800"/>
              <a:chExt cx="228600" cy="228600"/>
            </a:xfrm>
          </p:grpSpPr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1534D2DA-F4CF-F149-A36A-40AFF4EA049A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3AD52CB7-4E88-D345-89E5-72DDFC688860}"/>
                  </a:ext>
                </a:extLst>
              </p:cNvPr>
              <p:cNvCxnSpPr>
                <a:stCxn id="233" idx="2"/>
                <a:endCxn id="233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7" name="Group 62">
              <a:extLst>
                <a:ext uri="{FF2B5EF4-FFF2-40B4-BE49-F238E27FC236}">
                  <a16:creationId xmlns:a16="http://schemas.microsoft.com/office/drawing/2014/main" id="{F2D307CF-FAEC-ED49-BC77-50D4F1AECE02}"/>
                </a:ext>
              </a:extLst>
            </p:cNvPr>
            <p:cNvGrpSpPr/>
            <p:nvPr/>
          </p:nvGrpSpPr>
          <p:grpSpPr>
            <a:xfrm>
              <a:off x="3819144" y="951702"/>
              <a:ext cx="146304" cy="146304"/>
              <a:chOff x="3352800" y="685800"/>
              <a:chExt cx="228600" cy="228600"/>
            </a:xfrm>
          </p:grpSpPr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89864A43-DD72-4042-B8C1-DD244270F4B4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580E29A8-D41D-8840-98AB-9DBD45661752}"/>
                  </a:ext>
                </a:extLst>
              </p:cNvPr>
              <p:cNvCxnSpPr>
                <a:stCxn id="231" idx="2"/>
                <a:endCxn id="231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8" name="Group 65">
              <a:extLst>
                <a:ext uri="{FF2B5EF4-FFF2-40B4-BE49-F238E27FC236}">
                  <a16:creationId xmlns:a16="http://schemas.microsoft.com/office/drawing/2014/main" id="{AFE4E400-C7CE-374E-AE7F-9104CC68DC4E}"/>
                </a:ext>
              </a:extLst>
            </p:cNvPr>
            <p:cNvGrpSpPr/>
            <p:nvPr/>
          </p:nvGrpSpPr>
          <p:grpSpPr>
            <a:xfrm>
              <a:off x="4014216" y="576072"/>
              <a:ext cx="146304" cy="146304"/>
              <a:chOff x="3352800" y="685800"/>
              <a:chExt cx="228600" cy="228600"/>
            </a:xfrm>
          </p:grpSpPr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F7272DFE-7152-004F-9E50-9806B9D1931B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12C137B6-DE0F-5345-A102-F5F8EB490012}"/>
                  </a:ext>
                </a:extLst>
              </p:cNvPr>
              <p:cNvCxnSpPr>
                <a:stCxn id="229" idx="2"/>
                <a:endCxn id="229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9" name="Group 68">
              <a:extLst>
                <a:ext uri="{FF2B5EF4-FFF2-40B4-BE49-F238E27FC236}">
                  <a16:creationId xmlns:a16="http://schemas.microsoft.com/office/drawing/2014/main" id="{75CF3AD1-C453-5043-AE86-57B2105BF666}"/>
                </a:ext>
              </a:extLst>
            </p:cNvPr>
            <p:cNvGrpSpPr/>
            <p:nvPr/>
          </p:nvGrpSpPr>
          <p:grpSpPr>
            <a:xfrm>
              <a:off x="4014216" y="771144"/>
              <a:ext cx="146304" cy="146304"/>
              <a:chOff x="3352800" y="685800"/>
              <a:chExt cx="228600" cy="228600"/>
            </a:xfrm>
          </p:grpSpPr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11186502-7DF1-1F41-9707-037E9B9FA3E6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F23CB62F-F914-AE4D-BB37-78A27C5C2E18}"/>
                  </a:ext>
                </a:extLst>
              </p:cNvPr>
              <p:cNvCxnSpPr>
                <a:stCxn id="227" idx="2"/>
                <a:endCxn id="227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0" name="Group 71">
              <a:extLst>
                <a:ext uri="{FF2B5EF4-FFF2-40B4-BE49-F238E27FC236}">
                  <a16:creationId xmlns:a16="http://schemas.microsoft.com/office/drawing/2014/main" id="{90DABAFB-E461-884A-8127-93F4B68054FA}"/>
                </a:ext>
              </a:extLst>
            </p:cNvPr>
            <p:cNvGrpSpPr/>
            <p:nvPr/>
          </p:nvGrpSpPr>
          <p:grpSpPr>
            <a:xfrm>
              <a:off x="4014216" y="951702"/>
              <a:ext cx="146304" cy="146304"/>
              <a:chOff x="3352800" y="685800"/>
              <a:chExt cx="228600" cy="228600"/>
            </a:xfrm>
          </p:grpSpPr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1DAAC543-D581-7944-BF6A-9164BBCD07FF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5CF8220E-9E1D-B146-B289-C5DBE3400597}"/>
                  </a:ext>
                </a:extLst>
              </p:cNvPr>
              <p:cNvCxnSpPr>
                <a:stCxn id="225" idx="2"/>
                <a:endCxn id="225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1" name="Group 74">
              <a:extLst>
                <a:ext uri="{FF2B5EF4-FFF2-40B4-BE49-F238E27FC236}">
                  <a16:creationId xmlns:a16="http://schemas.microsoft.com/office/drawing/2014/main" id="{AD9B728B-9A8E-C947-BE11-32F9BA2E552A}"/>
                </a:ext>
              </a:extLst>
            </p:cNvPr>
            <p:cNvGrpSpPr/>
            <p:nvPr/>
          </p:nvGrpSpPr>
          <p:grpSpPr>
            <a:xfrm>
              <a:off x="3429000" y="381000"/>
              <a:ext cx="146304" cy="146304"/>
              <a:chOff x="3352800" y="685800"/>
              <a:chExt cx="228600" cy="228600"/>
            </a:xfrm>
          </p:grpSpPr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59EFB0DF-510E-5E44-A833-6238869D698D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341D6AC6-C7A4-5D4F-9295-6EC7025BC4BB}"/>
                  </a:ext>
                </a:extLst>
              </p:cNvPr>
              <p:cNvCxnSpPr>
                <a:stCxn id="223" idx="2"/>
                <a:endCxn id="223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2" name="Group 77">
              <a:extLst>
                <a:ext uri="{FF2B5EF4-FFF2-40B4-BE49-F238E27FC236}">
                  <a16:creationId xmlns:a16="http://schemas.microsoft.com/office/drawing/2014/main" id="{9C502C2C-88B5-2F4C-8D8C-7E9E2ADF7A40}"/>
                </a:ext>
              </a:extLst>
            </p:cNvPr>
            <p:cNvGrpSpPr/>
            <p:nvPr/>
          </p:nvGrpSpPr>
          <p:grpSpPr>
            <a:xfrm>
              <a:off x="3624072" y="381000"/>
              <a:ext cx="146304" cy="146304"/>
              <a:chOff x="3352800" y="685800"/>
              <a:chExt cx="228600" cy="228600"/>
            </a:xfrm>
          </p:grpSpPr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5390E958-2FEB-FE4D-A879-D7D8731CA023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2C9AE800-61F3-934A-9C2E-BF9D181E25AE}"/>
                  </a:ext>
                </a:extLst>
              </p:cNvPr>
              <p:cNvCxnSpPr>
                <a:stCxn id="221" idx="2"/>
                <a:endCxn id="221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3" name="Group 80">
              <a:extLst>
                <a:ext uri="{FF2B5EF4-FFF2-40B4-BE49-F238E27FC236}">
                  <a16:creationId xmlns:a16="http://schemas.microsoft.com/office/drawing/2014/main" id="{3BD87465-50D2-A44F-AF87-644F7925FFCB}"/>
                </a:ext>
              </a:extLst>
            </p:cNvPr>
            <p:cNvGrpSpPr/>
            <p:nvPr/>
          </p:nvGrpSpPr>
          <p:grpSpPr>
            <a:xfrm>
              <a:off x="3819144" y="381000"/>
              <a:ext cx="146304" cy="146304"/>
              <a:chOff x="3352800" y="685800"/>
              <a:chExt cx="228600" cy="228600"/>
            </a:xfrm>
          </p:grpSpPr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B9928EFB-5ADD-6A40-8B03-E18D9CE88D59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F3BB5F5E-B876-C54D-A950-11A80D822192}"/>
                  </a:ext>
                </a:extLst>
              </p:cNvPr>
              <p:cNvCxnSpPr>
                <a:stCxn id="219" idx="2"/>
                <a:endCxn id="219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4" name="Group 83">
              <a:extLst>
                <a:ext uri="{FF2B5EF4-FFF2-40B4-BE49-F238E27FC236}">
                  <a16:creationId xmlns:a16="http://schemas.microsoft.com/office/drawing/2014/main" id="{795AE04A-62EF-7441-9588-71B39173FCB8}"/>
                </a:ext>
              </a:extLst>
            </p:cNvPr>
            <p:cNvGrpSpPr/>
            <p:nvPr/>
          </p:nvGrpSpPr>
          <p:grpSpPr>
            <a:xfrm>
              <a:off x="4014216" y="381000"/>
              <a:ext cx="146304" cy="146304"/>
              <a:chOff x="3352800" y="685800"/>
              <a:chExt cx="228600" cy="228600"/>
            </a:xfrm>
          </p:grpSpPr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9EA2C7B5-6425-FE4A-811B-2E454F797E8A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5D8E53CC-EA1E-A64E-938F-2E8A5E3DDF02}"/>
                  </a:ext>
                </a:extLst>
              </p:cNvPr>
              <p:cNvCxnSpPr>
                <a:stCxn id="217" idx="2"/>
                <a:endCxn id="217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B493FB01-8300-F148-97B2-BB7921471405}"/>
                </a:ext>
              </a:extLst>
            </p:cNvPr>
            <p:cNvGrpSpPr/>
            <p:nvPr/>
          </p:nvGrpSpPr>
          <p:grpSpPr>
            <a:xfrm>
              <a:off x="3429000" y="1152726"/>
              <a:ext cx="146304" cy="146304"/>
              <a:chOff x="3352800" y="685800"/>
              <a:chExt cx="228600" cy="228600"/>
            </a:xfrm>
          </p:grpSpPr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13FFF829-9A4E-7B4B-8525-D8C46747BB49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AA3072AB-AECF-B34B-A090-E8B812E3C0C3}"/>
                  </a:ext>
                </a:extLst>
              </p:cNvPr>
              <p:cNvCxnSpPr>
                <a:stCxn id="215" idx="2"/>
                <a:endCxn id="215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6" name="Group 90">
              <a:extLst>
                <a:ext uri="{FF2B5EF4-FFF2-40B4-BE49-F238E27FC236}">
                  <a16:creationId xmlns:a16="http://schemas.microsoft.com/office/drawing/2014/main" id="{0F55783C-4E6A-7447-A08B-B8DACD8BC850}"/>
                </a:ext>
              </a:extLst>
            </p:cNvPr>
            <p:cNvGrpSpPr/>
            <p:nvPr/>
          </p:nvGrpSpPr>
          <p:grpSpPr>
            <a:xfrm>
              <a:off x="3624072" y="1152726"/>
              <a:ext cx="146304" cy="146304"/>
              <a:chOff x="3352800" y="685800"/>
              <a:chExt cx="228600" cy="228600"/>
            </a:xfrm>
          </p:grpSpPr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25A1536A-E3F5-F043-8734-96A5A846E2ED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1639C7BB-9A27-2449-9752-DCACC6DC1883}"/>
                  </a:ext>
                </a:extLst>
              </p:cNvPr>
              <p:cNvCxnSpPr>
                <a:stCxn id="213" idx="2"/>
                <a:endCxn id="213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7" name="Group 93">
              <a:extLst>
                <a:ext uri="{FF2B5EF4-FFF2-40B4-BE49-F238E27FC236}">
                  <a16:creationId xmlns:a16="http://schemas.microsoft.com/office/drawing/2014/main" id="{D5528926-25FE-8C49-B790-B908AFBFA5EC}"/>
                </a:ext>
              </a:extLst>
            </p:cNvPr>
            <p:cNvGrpSpPr/>
            <p:nvPr/>
          </p:nvGrpSpPr>
          <p:grpSpPr>
            <a:xfrm>
              <a:off x="3819144" y="1152726"/>
              <a:ext cx="146304" cy="146304"/>
              <a:chOff x="3352800" y="685800"/>
              <a:chExt cx="228600" cy="228600"/>
            </a:xfrm>
          </p:grpSpPr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E2AFA822-20D6-EC4A-8CD3-8898E1FCFB8E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2D33A1DD-A727-2C44-A2B0-FEA094A9F95A}"/>
                  </a:ext>
                </a:extLst>
              </p:cNvPr>
              <p:cNvCxnSpPr>
                <a:stCxn id="211" idx="2"/>
                <a:endCxn id="211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8" name="Group 96">
              <a:extLst>
                <a:ext uri="{FF2B5EF4-FFF2-40B4-BE49-F238E27FC236}">
                  <a16:creationId xmlns:a16="http://schemas.microsoft.com/office/drawing/2014/main" id="{579E2CF8-C6B0-754E-98E5-C7001CD83946}"/>
                </a:ext>
              </a:extLst>
            </p:cNvPr>
            <p:cNvGrpSpPr/>
            <p:nvPr/>
          </p:nvGrpSpPr>
          <p:grpSpPr>
            <a:xfrm>
              <a:off x="4014216" y="1152726"/>
              <a:ext cx="146304" cy="146304"/>
              <a:chOff x="3352800" y="685800"/>
              <a:chExt cx="228600" cy="228600"/>
            </a:xfrm>
          </p:grpSpPr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45CAD033-897B-3940-A5B1-B7890F462D34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EB5C2922-F19F-0A4D-ADB5-CE1844823F16}"/>
                  </a:ext>
                </a:extLst>
              </p:cNvPr>
              <p:cNvCxnSpPr>
                <a:stCxn id="209" idx="2"/>
                <a:endCxn id="209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5B397EE1-1F7C-3447-8B29-C9B83B3926BB}"/>
              </a:ext>
            </a:extLst>
          </p:cNvPr>
          <p:cNvGrpSpPr/>
          <p:nvPr/>
        </p:nvGrpSpPr>
        <p:grpSpPr>
          <a:xfrm>
            <a:off x="6387548" y="2256183"/>
            <a:ext cx="731520" cy="918030"/>
            <a:chOff x="3429000" y="381000"/>
            <a:chExt cx="731520" cy="918030"/>
          </a:xfrm>
        </p:grpSpPr>
        <p:grpSp>
          <p:nvGrpSpPr>
            <p:cNvPr id="250" name="Group 40">
              <a:extLst>
                <a:ext uri="{FF2B5EF4-FFF2-40B4-BE49-F238E27FC236}">
                  <a16:creationId xmlns:a16="http://schemas.microsoft.com/office/drawing/2014/main" id="{CFB2A487-7494-AB4D-838A-3309AA6A6F67}"/>
                </a:ext>
              </a:extLst>
            </p:cNvPr>
            <p:cNvGrpSpPr/>
            <p:nvPr/>
          </p:nvGrpSpPr>
          <p:grpSpPr>
            <a:xfrm>
              <a:off x="3429000" y="576072"/>
              <a:ext cx="146304" cy="146304"/>
              <a:chOff x="3352800" y="685800"/>
              <a:chExt cx="228600" cy="228600"/>
            </a:xfrm>
          </p:grpSpPr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CEDED297-FE39-2747-AE2E-2508E77A6B40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78F1C939-D712-7D4A-A72D-13FE26FF74E8}"/>
                  </a:ext>
                </a:extLst>
              </p:cNvPr>
              <p:cNvCxnSpPr>
                <a:stCxn id="308" idx="2"/>
                <a:endCxn id="308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1" name="Group 41">
              <a:extLst>
                <a:ext uri="{FF2B5EF4-FFF2-40B4-BE49-F238E27FC236}">
                  <a16:creationId xmlns:a16="http://schemas.microsoft.com/office/drawing/2014/main" id="{D04F4478-92B9-1B43-8932-0A607F6EAE31}"/>
                </a:ext>
              </a:extLst>
            </p:cNvPr>
            <p:cNvGrpSpPr/>
            <p:nvPr/>
          </p:nvGrpSpPr>
          <p:grpSpPr>
            <a:xfrm>
              <a:off x="3429000" y="771144"/>
              <a:ext cx="146304" cy="146304"/>
              <a:chOff x="3352800" y="685800"/>
              <a:chExt cx="228600" cy="228600"/>
            </a:xfrm>
          </p:grpSpPr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D1AC808D-BE1E-0D40-8286-072A13529F43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659B715F-581C-1E45-9DE9-073D5DEFB524}"/>
                  </a:ext>
                </a:extLst>
              </p:cNvPr>
              <p:cNvCxnSpPr>
                <a:stCxn id="306" idx="2"/>
                <a:endCxn id="306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2" name="Group 44">
              <a:extLst>
                <a:ext uri="{FF2B5EF4-FFF2-40B4-BE49-F238E27FC236}">
                  <a16:creationId xmlns:a16="http://schemas.microsoft.com/office/drawing/2014/main" id="{0B21F1D4-7FBF-C640-A5E1-767EF84B1DB6}"/>
                </a:ext>
              </a:extLst>
            </p:cNvPr>
            <p:cNvGrpSpPr/>
            <p:nvPr/>
          </p:nvGrpSpPr>
          <p:grpSpPr>
            <a:xfrm>
              <a:off x="3429000" y="951702"/>
              <a:ext cx="146304" cy="146304"/>
              <a:chOff x="3352800" y="685800"/>
              <a:chExt cx="228600" cy="228600"/>
            </a:xfrm>
          </p:grpSpPr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5690BF94-7A9D-1440-8ACD-5B3D1716FF20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4579A709-BB47-EF4A-9A39-891D6A1D66AE}"/>
                  </a:ext>
                </a:extLst>
              </p:cNvPr>
              <p:cNvCxnSpPr>
                <a:stCxn id="304" idx="2"/>
                <a:endCxn id="304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3" name="Group 47">
              <a:extLst>
                <a:ext uri="{FF2B5EF4-FFF2-40B4-BE49-F238E27FC236}">
                  <a16:creationId xmlns:a16="http://schemas.microsoft.com/office/drawing/2014/main" id="{5CAAF660-E2B6-D144-81FC-31A7845B5012}"/>
                </a:ext>
              </a:extLst>
            </p:cNvPr>
            <p:cNvGrpSpPr/>
            <p:nvPr/>
          </p:nvGrpSpPr>
          <p:grpSpPr>
            <a:xfrm>
              <a:off x="3624072" y="576072"/>
              <a:ext cx="146304" cy="146304"/>
              <a:chOff x="3352800" y="685800"/>
              <a:chExt cx="228600" cy="228600"/>
            </a:xfrm>
          </p:grpSpPr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E08F2137-41B8-6F47-9199-DB52FA9C53AA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611621B5-9C61-4B48-BE4B-ADAC5F361B97}"/>
                  </a:ext>
                </a:extLst>
              </p:cNvPr>
              <p:cNvCxnSpPr>
                <a:stCxn id="302" idx="2"/>
                <a:endCxn id="302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4" name="Group 50">
              <a:extLst>
                <a:ext uri="{FF2B5EF4-FFF2-40B4-BE49-F238E27FC236}">
                  <a16:creationId xmlns:a16="http://schemas.microsoft.com/office/drawing/2014/main" id="{A2CAB6AB-7978-DA48-9EA4-DEE165C002DF}"/>
                </a:ext>
              </a:extLst>
            </p:cNvPr>
            <p:cNvGrpSpPr/>
            <p:nvPr/>
          </p:nvGrpSpPr>
          <p:grpSpPr>
            <a:xfrm>
              <a:off x="3624072" y="771144"/>
              <a:ext cx="146304" cy="146304"/>
              <a:chOff x="3352800" y="685800"/>
              <a:chExt cx="228600" cy="228600"/>
            </a:xfrm>
          </p:grpSpPr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7D7C6C2E-1F00-B847-AD60-6035B64AC07A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5393ED2B-5C00-354F-9A77-9EF480481D06}"/>
                  </a:ext>
                </a:extLst>
              </p:cNvPr>
              <p:cNvCxnSpPr>
                <a:stCxn id="300" idx="2"/>
                <a:endCxn id="300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5" name="Group 53">
              <a:extLst>
                <a:ext uri="{FF2B5EF4-FFF2-40B4-BE49-F238E27FC236}">
                  <a16:creationId xmlns:a16="http://schemas.microsoft.com/office/drawing/2014/main" id="{72AE6C47-636F-5141-80BA-15C62BB320AF}"/>
                </a:ext>
              </a:extLst>
            </p:cNvPr>
            <p:cNvGrpSpPr/>
            <p:nvPr/>
          </p:nvGrpSpPr>
          <p:grpSpPr>
            <a:xfrm>
              <a:off x="3624072" y="951702"/>
              <a:ext cx="146304" cy="146304"/>
              <a:chOff x="3352800" y="685800"/>
              <a:chExt cx="228600" cy="228600"/>
            </a:xfrm>
          </p:grpSpPr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6B601C05-E294-2A47-A023-1F4660399F6B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AF7C9C3C-3C55-DD44-B68D-4874FF8C9EB8}"/>
                  </a:ext>
                </a:extLst>
              </p:cNvPr>
              <p:cNvCxnSpPr>
                <a:stCxn id="298" idx="2"/>
                <a:endCxn id="298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6" name="Group 56">
              <a:extLst>
                <a:ext uri="{FF2B5EF4-FFF2-40B4-BE49-F238E27FC236}">
                  <a16:creationId xmlns:a16="http://schemas.microsoft.com/office/drawing/2014/main" id="{5789EC7F-5348-0047-AE7C-6328BD341EC7}"/>
                </a:ext>
              </a:extLst>
            </p:cNvPr>
            <p:cNvGrpSpPr/>
            <p:nvPr/>
          </p:nvGrpSpPr>
          <p:grpSpPr>
            <a:xfrm>
              <a:off x="3819144" y="576072"/>
              <a:ext cx="146304" cy="146304"/>
              <a:chOff x="3352800" y="685800"/>
              <a:chExt cx="228600" cy="228600"/>
            </a:xfrm>
          </p:grpSpPr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2A3A8446-0425-7149-BBDA-258E7B4A729D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CB407C6D-AF0F-1D42-B767-4DB9DD19B83A}"/>
                  </a:ext>
                </a:extLst>
              </p:cNvPr>
              <p:cNvCxnSpPr>
                <a:stCxn id="296" idx="2"/>
                <a:endCxn id="296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7" name="Group 59">
              <a:extLst>
                <a:ext uri="{FF2B5EF4-FFF2-40B4-BE49-F238E27FC236}">
                  <a16:creationId xmlns:a16="http://schemas.microsoft.com/office/drawing/2014/main" id="{9971453F-3F68-4546-A8A1-C32D56C8D9E9}"/>
                </a:ext>
              </a:extLst>
            </p:cNvPr>
            <p:cNvGrpSpPr/>
            <p:nvPr/>
          </p:nvGrpSpPr>
          <p:grpSpPr>
            <a:xfrm>
              <a:off x="3819144" y="771144"/>
              <a:ext cx="146304" cy="146304"/>
              <a:chOff x="3352800" y="685800"/>
              <a:chExt cx="228600" cy="228600"/>
            </a:xfrm>
          </p:grpSpPr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ED26A873-D1E7-FB45-B2F6-A720493B20DA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A61CD900-0D92-3742-9A85-BC97924F03EA}"/>
                  </a:ext>
                </a:extLst>
              </p:cNvPr>
              <p:cNvCxnSpPr>
                <a:stCxn id="294" idx="2"/>
                <a:endCxn id="294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8" name="Group 62">
              <a:extLst>
                <a:ext uri="{FF2B5EF4-FFF2-40B4-BE49-F238E27FC236}">
                  <a16:creationId xmlns:a16="http://schemas.microsoft.com/office/drawing/2014/main" id="{47CBFB32-2D99-014F-BB45-930D381CD108}"/>
                </a:ext>
              </a:extLst>
            </p:cNvPr>
            <p:cNvGrpSpPr/>
            <p:nvPr/>
          </p:nvGrpSpPr>
          <p:grpSpPr>
            <a:xfrm>
              <a:off x="3819144" y="951702"/>
              <a:ext cx="146304" cy="146304"/>
              <a:chOff x="3352800" y="685800"/>
              <a:chExt cx="228600" cy="228600"/>
            </a:xfrm>
          </p:grpSpPr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CFFAEF2B-A695-A842-8119-EBD020B92D45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F81CF7FB-DCA4-1D4B-92A3-7E63D0124AD3}"/>
                  </a:ext>
                </a:extLst>
              </p:cNvPr>
              <p:cNvCxnSpPr>
                <a:stCxn id="292" idx="2"/>
                <a:endCxn id="292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9" name="Group 65">
              <a:extLst>
                <a:ext uri="{FF2B5EF4-FFF2-40B4-BE49-F238E27FC236}">
                  <a16:creationId xmlns:a16="http://schemas.microsoft.com/office/drawing/2014/main" id="{9A86B40F-DE33-4241-B784-740ABE745B3C}"/>
                </a:ext>
              </a:extLst>
            </p:cNvPr>
            <p:cNvGrpSpPr/>
            <p:nvPr/>
          </p:nvGrpSpPr>
          <p:grpSpPr>
            <a:xfrm>
              <a:off x="4014216" y="576072"/>
              <a:ext cx="146304" cy="146304"/>
              <a:chOff x="3352800" y="685800"/>
              <a:chExt cx="228600" cy="228600"/>
            </a:xfrm>
          </p:grpSpPr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C5B683DB-86C0-0E49-AFA1-953864366E3C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F31917C8-C141-034E-B94E-F8BA1E7BA74B}"/>
                  </a:ext>
                </a:extLst>
              </p:cNvPr>
              <p:cNvCxnSpPr>
                <a:stCxn id="290" idx="2"/>
                <a:endCxn id="290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0" name="Group 68">
              <a:extLst>
                <a:ext uri="{FF2B5EF4-FFF2-40B4-BE49-F238E27FC236}">
                  <a16:creationId xmlns:a16="http://schemas.microsoft.com/office/drawing/2014/main" id="{0A4ECC62-056C-D04F-9656-BF922EC98D0B}"/>
                </a:ext>
              </a:extLst>
            </p:cNvPr>
            <p:cNvGrpSpPr/>
            <p:nvPr/>
          </p:nvGrpSpPr>
          <p:grpSpPr>
            <a:xfrm>
              <a:off x="4014216" y="771144"/>
              <a:ext cx="146304" cy="146304"/>
              <a:chOff x="3352800" y="685800"/>
              <a:chExt cx="228600" cy="228600"/>
            </a:xfrm>
          </p:grpSpPr>
          <p:sp>
            <p:nvSpPr>
              <p:cNvPr id="288" name="Oval 287">
                <a:extLst>
                  <a:ext uri="{FF2B5EF4-FFF2-40B4-BE49-F238E27FC236}">
                    <a16:creationId xmlns:a16="http://schemas.microsoft.com/office/drawing/2014/main" id="{379F8225-516B-9C46-8E1D-45B109B86135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71A9D18A-B79B-E549-8721-1884DC7C9F48}"/>
                  </a:ext>
                </a:extLst>
              </p:cNvPr>
              <p:cNvCxnSpPr>
                <a:stCxn id="288" idx="2"/>
                <a:endCxn id="288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1" name="Group 71">
              <a:extLst>
                <a:ext uri="{FF2B5EF4-FFF2-40B4-BE49-F238E27FC236}">
                  <a16:creationId xmlns:a16="http://schemas.microsoft.com/office/drawing/2014/main" id="{4A47EEE3-7024-BA4A-8506-015364DBA781}"/>
                </a:ext>
              </a:extLst>
            </p:cNvPr>
            <p:cNvGrpSpPr/>
            <p:nvPr/>
          </p:nvGrpSpPr>
          <p:grpSpPr>
            <a:xfrm>
              <a:off x="4014216" y="951702"/>
              <a:ext cx="146304" cy="146304"/>
              <a:chOff x="3352800" y="685800"/>
              <a:chExt cx="228600" cy="228600"/>
            </a:xfrm>
          </p:grpSpPr>
          <p:sp>
            <p:nvSpPr>
              <p:cNvPr id="286" name="Oval 285">
                <a:extLst>
                  <a:ext uri="{FF2B5EF4-FFF2-40B4-BE49-F238E27FC236}">
                    <a16:creationId xmlns:a16="http://schemas.microsoft.com/office/drawing/2014/main" id="{5C478846-E7A8-5E47-B6C2-1427A7B699A7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4C7BE323-8FFA-AB42-A4E8-8B90AE934108}"/>
                  </a:ext>
                </a:extLst>
              </p:cNvPr>
              <p:cNvCxnSpPr>
                <a:stCxn id="286" idx="2"/>
                <a:endCxn id="286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2" name="Group 74">
              <a:extLst>
                <a:ext uri="{FF2B5EF4-FFF2-40B4-BE49-F238E27FC236}">
                  <a16:creationId xmlns:a16="http://schemas.microsoft.com/office/drawing/2014/main" id="{DE7EC3A1-7130-FB45-8608-C253CCD67D6B}"/>
                </a:ext>
              </a:extLst>
            </p:cNvPr>
            <p:cNvGrpSpPr/>
            <p:nvPr/>
          </p:nvGrpSpPr>
          <p:grpSpPr>
            <a:xfrm>
              <a:off x="3429000" y="381000"/>
              <a:ext cx="146304" cy="146304"/>
              <a:chOff x="3352800" y="685800"/>
              <a:chExt cx="228600" cy="228600"/>
            </a:xfrm>
          </p:grpSpPr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E8B63CE1-2032-364F-84F3-17DA8535C56C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C1BA2000-60BE-794B-AB14-A5C4A0196960}"/>
                  </a:ext>
                </a:extLst>
              </p:cNvPr>
              <p:cNvCxnSpPr>
                <a:stCxn id="284" idx="2"/>
                <a:endCxn id="284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3" name="Group 77">
              <a:extLst>
                <a:ext uri="{FF2B5EF4-FFF2-40B4-BE49-F238E27FC236}">
                  <a16:creationId xmlns:a16="http://schemas.microsoft.com/office/drawing/2014/main" id="{71D36947-D755-5C4A-B5E5-99AFE33A857A}"/>
                </a:ext>
              </a:extLst>
            </p:cNvPr>
            <p:cNvGrpSpPr/>
            <p:nvPr/>
          </p:nvGrpSpPr>
          <p:grpSpPr>
            <a:xfrm>
              <a:off x="3624072" y="381000"/>
              <a:ext cx="146304" cy="146304"/>
              <a:chOff x="3352800" y="685800"/>
              <a:chExt cx="228600" cy="228600"/>
            </a:xfrm>
          </p:grpSpPr>
          <p:sp>
            <p:nvSpPr>
              <p:cNvPr id="282" name="Oval 281">
                <a:extLst>
                  <a:ext uri="{FF2B5EF4-FFF2-40B4-BE49-F238E27FC236}">
                    <a16:creationId xmlns:a16="http://schemas.microsoft.com/office/drawing/2014/main" id="{6CF61C03-C5E8-5245-8694-12B0A7235A63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1CF50FDA-812D-4942-B2EC-B2E805570265}"/>
                  </a:ext>
                </a:extLst>
              </p:cNvPr>
              <p:cNvCxnSpPr>
                <a:stCxn id="282" idx="2"/>
                <a:endCxn id="282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4" name="Group 80">
              <a:extLst>
                <a:ext uri="{FF2B5EF4-FFF2-40B4-BE49-F238E27FC236}">
                  <a16:creationId xmlns:a16="http://schemas.microsoft.com/office/drawing/2014/main" id="{252C8D04-FA61-C346-82B4-499A4CC8A86C}"/>
                </a:ext>
              </a:extLst>
            </p:cNvPr>
            <p:cNvGrpSpPr/>
            <p:nvPr/>
          </p:nvGrpSpPr>
          <p:grpSpPr>
            <a:xfrm>
              <a:off x="3819144" y="381000"/>
              <a:ext cx="146304" cy="146304"/>
              <a:chOff x="3352800" y="685800"/>
              <a:chExt cx="228600" cy="228600"/>
            </a:xfrm>
          </p:grpSpPr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id="{DCEE9451-7BF9-8D40-A096-FB2B7925813F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6EF1A16B-1BFE-BC4C-A578-E6041AAE3FFF}"/>
                  </a:ext>
                </a:extLst>
              </p:cNvPr>
              <p:cNvCxnSpPr>
                <a:stCxn id="280" idx="2"/>
                <a:endCxn id="280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83">
              <a:extLst>
                <a:ext uri="{FF2B5EF4-FFF2-40B4-BE49-F238E27FC236}">
                  <a16:creationId xmlns:a16="http://schemas.microsoft.com/office/drawing/2014/main" id="{4A1626E3-687B-4E47-A308-8E1AF0B0B334}"/>
                </a:ext>
              </a:extLst>
            </p:cNvPr>
            <p:cNvGrpSpPr/>
            <p:nvPr/>
          </p:nvGrpSpPr>
          <p:grpSpPr>
            <a:xfrm>
              <a:off x="4014216" y="381000"/>
              <a:ext cx="146304" cy="146304"/>
              <a:chOff x="3352800" y="685800"/>
              <a:chExt cx="228600" cy="228600"/>
            </a:xfrm>
          </p:grpSpPr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38EEA4EC-21D2-9243-859C-7CF89529595E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FA6FF335-5381-1045-B95E-45EAA61E60C7}"/>
                  </a:ext>
                </a:extLst>
              </p:cNvPr>
              <p:cNvCxnSpPr>
                <a:stCxn id="278" idx="2"/>
                <a:endCxn id="278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87">
              <a:extLst>
                <a:ext uri="{FF2B5EF4-FFF2-40B4-BE49-F238E27FC236}">
                  <a16:creationId xmlns:a16="http://schemas.microsoft.com/office/drawing/2014/main" id="{297A5217-C972-4843-A123-5634505559BD}"/>
                </a:ext>
              </a:extLst>
            </p:cNvPr>
            <p:cNvGrpSpPr/>
            <p:nvPr/>
          </p:nvGrpSpPr>
          <p:grpSpPr>
            <a:xfrm>
              <a:off x="3429000" y="1152726"/>
              <a:ext cx="146304" cy="146304"/>
              <a:chOff x="3352800" y="685800"/>
              <a:chExt cx="228600" cy="228600"/>
            </a:xfrm>
          </p:grpSpPr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B2205902-F857-2B41-BADA-7B70E3D2627D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4425E003-C976-1F4F-B8D3-2337CCF73015}"/>
                  </a:ext>
                </a:extLst>
              </p:cNvPr>
              <p:cNvCxnSpPr>
                <a:stCxn id="276" idx="2"/>
                <a:endCxn id="276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90">
              <a:extLst>
                <a:ext uri="{FF2B5EF4-FFF2-40B4-BE49-F238E27FC236}">
                  <a16:creationId xmlns:a16="http://schemas.microsoft.com/office/drawing/2014/main" id="{83700886-2CAD-E244-B67B-19B47E301693}"/>
                </a:ext>
              </a:extLst>
            </p:cNvPr>
            <p:cNvGrpSpPr/>
            <p:nvPr/>
          </p:nvGrpSpPr>
          <p:grpSpPr>
            <a:xfrm>
              <a:off x="3624072" y="1152726"/>
              <a:ext cx="146304" cy="146304"/>
              <a:chOff x="3352800" y="685800"/>
              <a:chExt cx="228600" cy="228600"/>
            </a:xfrm>
          </p:grpSpPr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E735FB03-DCF9-6A4E-B0E5-8BAC83B1F220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FA5CE129-83E5-EE4A-89FD-9509746E3A9F}"/>
                  </a:ext>
                </a:extLst>
              </p:cNvPr>
              <p:cNvCxnSpPr>
                <a:stCxn id="274" idx="2"/>
                <a:endCxn id="274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8" name="Group 93">
              <a:extLst>
                <a:ext uri="{FF2B5EF4-FFF2-40B4-BE49-F238E27FC236}">
                  <a16:creationId xmlns:a16="http://schemas.microsoft.com/office/drawing/2014/main" id="{14107090-72EA-AF4F-B0CA-DDB1D72D020D}"/>
                </a:ext>
              </a:extLst>
            </p:cNvPr>
            <p:cNvGrpSpPr/>
            <p:nvPr/>
          </p:nvGrpSpPr>
          <p:grpSpPr>
            <a:xfrm>
              <a:off x="3819144" y="1152726"/>
              <a:ext cx="146304" cy="146304"/>
              <a:chOff x="3352800" y="685800"/>
              <a:chExt cx="228600" cy="228600"/>
            </a:xfrm>
          </p:grpSpPr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D4651611-77EE-1E4D-92DE-D6B323EC52FA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29CBE33-EE60-D44E-95CC-56459EC248B8}"/>
                  </a:ext>
                </a:extLst>
              </p:cNvPr>
              <p:cNvCxnSpPr>
                <a:stCxn id="272" idx="2"/>
                <a:endCxn id="272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9" name="Group 96">
              <a:extLst>
                <a:ext uri="{FF2B5EF4-FFF2-40B4-BE49-F238E27FC236}">
                  <a16:creationId xmlns:a16="http://schemas.microsoft.com/office/drawing/2014/main" id="{FB7D3870-E28D-234E-B583-6951066F321A}"/>
                </a:ext>
              </a:extLst>
            </p:cNvPr>
            <p:cNvGrpSpPr/>
            <p:nvPr/>
          </p:nvGrpSpPr>
          <p:grpSpPr>
            <a:xfrm>
              <a:off x="4014216" y="1152726"/>
              <a:ext cx="146304" cy="146304"/>
              <a:chOff x="3352800" y="685800"/>
              <a:chExt cx="228600" cy="228600"/>
            </a:xfrm>
          </p:grpSpPr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10C8AFCF-F046-1446-A700-0ACCB1A486FF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09C853FB-883A-AD4D-B51D-41B541AA578D}"/>
                  </a:ext>
                </a:extLst>
              </p:cNvPr>
              <p:cNvCxnSpPr>
                <a:stCxn id="270" idx="2"/>
                <a:endCxn id="270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FF104569-C23A-9345-9631-83E706B6F8B6}"/>
              </a:ext>
            </a:extLst>
          </p:cNvPr>
          <p:cNvGrpSpPr/>
          <p:nvPr/>
        </p:nvGrpSpPr>
        <p:grpSpPr>
          <a:xfrm>
            <a:off x="7149548" y="2256183"/>
            <a:ext cx="731520" cy="918030"/>
            <a:chOff x="3429000" y="381000"/>
            <a:chExt cx="731520" cy="918030"/>
          </a:xfrm>
        </p:grpSpPr>
        <p:grpSp>
          <p:nvGrpSpPr>
            <p:cNvPr id="311" name="Group 40">
              <a:extLst>
                <a:ext uri="{FF2B5EF4-FFF2-40B4-BE49-F238E27FC236}">
                  <a16:creationId xmlns:a16="http://schemas.microsoft.com/office/drawing/2014/main" id="{ABB7D680-B0D8-D243-96DB-820209C8AF4A}"/>
                </a:ext>
              </a:extLst>
            </p:cNvPr>
            <p:cNvGrpSpPr/>
            <p:nvPr/>
          </p:nvGrpSpPr>
          <p:grpSpPr>
            <a:xfrm>
              <a:off x="3429000" y="576072"/>
              <a:ext cx="146304" cy="146304"/>
              <a:chOff x="3352800" y="685800"/>
              <a:chExt cx="228600" cy="228600"/>
            </a:xfrm>
          </p:grpSpPr>
          <p:sp>
            <p:nvSpPr>
              <p:cNvPr id="369" name="Oval 368">
                <a:extLst>
                  <a:ext uri="{FF2B5EF4-FFF2-40B4-BE49-F238E27FC236}">
                    <a16:creationId xmlns:a16="http://schemas.microsoft.com/office/drawing/2014/main" id="{832FAF3B-0231-444C-B7AA-D1217EA2B431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7B526362-0598-6B45-97A5-52B44EF77FD3}"/>
                  </a:ext>
                </a:extLst>
              </p:cNvPr>
              <p:cNvCxnSpPr>
                <a:stCxn id="369" idx="2"/>
                <a:endCxn id="369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2" name="Group 41">
              <a:extLst>
                <a:ext uri="{FF2B5EF4-FFF2-40B4-BE49-F238E27FC236}">
                  <a16:creationId xmlns:a16="http://schemas.microsoft.com/office/drawing/2014/main" id="{4D541F46-E931-2F45-91D2-EA69220EC543}"/>
                </a:ext>
              </a:extLst>
            </p:cNvPr>
            <p:cNvGrpSpPr/>
            <p:nvPr/>
          </p:nvGrpSpPr>
          <p:grpSpPr>
            <a:xfrm>
              <a:off x="3429000" y="771144"/>
              <a:ext cx="146304" cy="146304"/>
              <a:chOff x="3352800" y="685800"/>
              <a:chExt cx="228600" cy="228600"/>
            </a:xfrm>
          </p:grpSpPr>
          <p:sp>
            <p:nvSpPr>
              <p:cNvPr id="367" name="Oval 366">
                <a:extLst>
                  <a:ext uri="{FF2B5EF4-FFF2-40B4-BE49-F238E27FC236}">
                    <a16:creationId xmlns:a16="http://schemas.microsoft.com/office/drawing/2014/main" id="{01702F91-D694-4B40-AB0E-F9885237292B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8" name="Straight Connector 367">
                <a:extLst>
                  <a:ext uri="{FF2B5EF4-FFF2-40B4-BE49-F238E27FC236}">
                    <a16:creationId xmlns:a16="http://schemas.microsoft.com/office/drawing/2014/main" id="{EC775CC0-92F7-1F43-BFA2-FFA2FF7FBEF6}"/>
                  </a:ext>
                </a:extLst>
              </p:cNvPr>
              <p:cNvCxnSpPr>
                <a:stCxn id="367" idx="2"/>
                <a:endCxn id="367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3" name="Group 44">
              <a:extLst>
                <a:ext uri="{FF2B5EF4-FFF2-40B4-BE49-F238E27FC236}">
                  <a16:creationId xmlns:a16="http://schemas.microsoft.com/office/drawing/2014/main" id="{8970B72D-94FD-BB4F-B3C4-22D90BC0268E}"/>
                </a:ext>
              </a:extLst>
            </p:cNvPr>
            <p:cNvGrpSpPr/>
            <p:nvPr/>
          </p:nvGrpSpPr>
          <p:grpSpPr>
            <a:xfrm>
              <a:off x="3429000" y="951702"/>
              <a:ext cx="146304" cy="146304"/>
              <a:chOff x="3352800" y="685800"/>
              <a:chExt cx="228600" cy="228600"/>
            </a:xfrm>
          </p:grpSpPr>
          <p:sp>
            <p:nvSpPr>
              <p:cNvPr id="365" name="Oval 364">
                <a:extLst>
                  <a:ext uri="{FF2B5EF4-FFF2-40B4-BE49-F238E27FC236}">
                    <a16:creationId xmlns:a16="http://schemas.microsoft.com/office/drawing/2014/main" id="{DE31D08F-1907-AB47-BD14-3C840F977B30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5578E3F3-AF0D-9C4C-B234-7AB0B2D892A5}"/>
                  </a:ext>
                </a:extLst>
              </p:cNvPr>
              <p:cNvCxnSpPr>
                <a:stCxn id="365" idx="2"/>
                <a:endCxn id="365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4" name="Group 47">
              <a:extLst>
                <a:ext uri="{FF2B5EF4-FFF2-40B4-BE49-F238E27FC236}">
                  <a16:creationId xmlns:a16="http://schemas.microsoft.com/office/drawing/2014/main" id="{07A59026-4F46-D44B-A07F-AB5C84BD0186}"/>
                </a:ext>
              </a:extLst>
            </p:cNvPr>
            <p:cNvGrpSpPr/>
            <p:nvPr/>
          </p:nvGrpSpPr>
          <p:grpSpPr>
            <a:xfrm>
              <a:off x="3624072" y="576072"/>
              <a:ext cx="146304" cy="146304"/>
              <a:chOff x="3352800" y="685800"/>
              <a:chExt cx="228600" cy="228600"/>
            </a:xfrm>
          </p:grpSpPr>
          <p:sp>
            <p:nvSpPr>
              <p:cNvPr id="363" name="Oval 362">
                <a:extLst>
                  <a:ext uri="{FF2B5EF4-FFF2-40B4-BE49-F238E27FC236}">
                    <a16:creationId xmlns:a16="http://schemas.microsoft.com/office/drawing/2014/main" id="{8757A8E1-3237-4343-9900-C5A6AB3634E3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BF2E8466-3C1E-654A-A0BC-2221140EE5A0}"/>
                  </a:ext>
                </a:extLst>
              </p:cNvPr>
              <p:cNvCxnSpPr>
                <a:stCxn id="363" idx="2"/>
                <a:endCxn id="363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5" name="Group 50">
              <a:extLst>
                <a:ext uri="{FF2B5EF4-FFF2-40B4-BE49-F238E27FC236}">
                  <a16:creationId xmlns:a16="http://schemas.microsoft.com/office/drawing/2014/main" id="{5DE8A35E-AA02-7046-BEB8-5A0D8D772DF0}"/>
                </a:ext>
              </a:extLst>
            </p:cNvPr>
            <p:cNvGrpSpPr/>
            <p:nvPr/>
          </p:nvGrpSpPr>
          <p:grpSpPr>
            <a:xfrm>
              <a:off x="3624072" y="771144"/>
              <a:ext cx="146304" cy="146304"/>
              <a:chOff x="3352800" y="685800"/>
              <a:chExt cx="228600" cy="228600"/>
            </a:xfrm>
          </p:grpSpPr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CD302D4E-6DED-224A-8A9D-8CD7A34EF279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2" name="Straight Connector 361">
                <a:extLst>
                  <a:ext uri="{FF2B5EF4-FFF2-40B4-BE49-F238E27FC236}">
                    <a16:creationId xmlns:a16="http://schemas.microsoft.com/office/drawing/2014/main" id="{B7A428C1-CD4B-3E40-822B-E027B4283275}"/>
                  </a:ext>
                </a:extLst>
              </p:cNvPr>
              <p:cNvCxnSpPr>
                <a:stCxn id="361" idx="2"/>
                <a:endCxn id="361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6" name="Group 53">
              <a:extLst>
                <a:ext uri="{FF2B5EF4-FFF2-40B4-BE49-F238E27FC236}">
                  <a16:creationId xmlns:a16="http://schemas.microsoft.com/office/drawing/2014/main" id="{80E3F343-D02B-804D-89BF-7EC43DF29476}"/>
                </a:ext>
              </a:extLst>
            </p:cNvPr>
            <p:cNvGrpSpPr/>
            <p:nvPr/>
          </p:nvGrpSpPr>
          <p:grpSpPr>
            <a:xfrm>
              <a:off x="3624072" y="951702"/>
              <a:ext cx="146304" cy="146304"/>
              <a:chOff x="3352800" y="685800"/>
              <a:chExt cx="228600" cy="228600"/>
            </a:xfrm>
          </p:grpSpPr>
          <p:sp>
            <p:nvSpPr>
              <p:cNvPr id="359" name="Oval 358">
                <a:extLst>
                  <a:ext uri="{FF2B5EF4-FFF2-40B4-BE49-F238E27FC236}">
                    <a16:creationId xmlns:a16="http://schemas.microsoft.com/office/drawing/2014/main" id="{1FD2C200-6911-8F4F-B323-0E4060A713BD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B70389BD-C46A-D142-B2FE-7FD9B8DEA57A}"/>
                  </a:ext>
                </a:extLst>
              </p:cNvPr>
              <p:cNvCxnSpPr>
                <a:stCxn id="359" idx="2"/>
                <a:endCxn id="359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7" name="Group 56">
              <a:extLst>
                <a:ext uri="{FF2B5EF4-FFF2-40B4-BE49-F238E27FC236}">
                  <a16:creationId xmlns:a16="http://schemas.microsoft.com/office/drawing/2014/main" id="{0F5E4C8A-C2EB-2243-861A-732CCF70407F}"/>
                </a:ext>
              </a:extLst>
            </p:cNvPr>
            <p:cNvGrpSpPr/>
            <p:nvPr/>
          </p:nvGrpSpPr>
          <p:grpSpPr>
            <a:xfrm>
              <a:off x="3819144" y="576072"/>
              <a:ext cx="146304" cy="146304"/>
              <a:chOff x="3352800" y="685800"/>
              <a:chExt cx="228600" cy="228600"/>
            </a:xfrm>
          </p:grpSpPr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3120E026-D21D-144A-86D3-574DAB428766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8" name="Straight Connector 357">
                <a:extLst>
                  <a:ext uri="{FF2B5EF4-FFF2-40B4-BE49-F238E27FC236}">
                    <a16:creationId xmlns:a16="http://schemas.microsoft.com/office/drawing/2014/main" id="{391D74FD-D69A-B244-9619-A8438B57AA8E}"/>
                  </a:ext>
                </a:extLst>
              </p:cNvPr>
              <p:cNvCxnSpPr>
                <a:stCxn id="357" idx="2"/>
                <a:endCxn id="357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8" name="Group 59">
              <a:extLst>
                <a:ext uri="{FF2B5EF4-FFF2-40B4-BE49-F238E27FC236}">
                  <a16:creationId xmlns:a16="http://schemas.microsoft.com/office/drawing/2014/main" id="{3059DCB5-3C6A-8E4F-8B63-87A3426D47A8}"/>
                </a:ext>
              </a:extLst>
            </p:cNvPr>
            <p:cNvGrpSpPr/>
            <p:nvPr/>
          </p:nvGrpSpPr>
          <p:grpSpPr>
            <a:xfrm>
              <a:off x="3819144" y="771144"/>
              <a:ext cx="146304" cy="146304"/>
              <a:chOff x="3352800" y="685800"/>
              <a:chExt cx="228600" cy="228600"/>
            </a:xfrm>
          </p:grpSpPr>
          <p:sp>
            <p:nvSpPr>
              <p:cNvPr id="355" name="Oval 354">
                <a:extLst>
                  <a:ext uri="{FF2B5EF4-FFF2-40B4-BE49-F238E27FC236}">
                    <a16:creationId xmlns:a16="http://schemas.microsoft.com/office/drawing/2014/main" id="{87DC754C-0054-104B-A997-4F70B344146B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390D4FA2-B613-EE48-B843-B7BDB26AFD8E}"/>
                  </a:ext>
                </a:extLst>
              </p:cNvPr>
              <p:cNvCxnSpPr>
                <a:stCxn id="355" idx="2"/>
                <a:endCxn id="355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9" name="Group 62">
              <a:extLst>
                <a:ext uri="{FF2B5EF4-FFF2-40B4-BE49-F238E27FC236}">
                  <a16:creationId xmlns:a16="http://schemas.microsoft.com/office/drawing/2014/main" id="{11A835C1-1172-804D-8A4B-28E95EFB3DAA}"/>
                </a:ext>
              </a:extLst>
            </p:cNvPr>
            <p:cNvGrpSpPr/>
            <p:nvPr/>
          </p:nvGrpSpPr>
          <p:grpSpPr>
            <a:xfrm>
              <a:off x="3819144" y="951702"/>
              <a:ext cx="146304" cy="146304"/>
              <a:chOff x="3352800" y="685800"/>
              <a:chExt cx="228600" cy="228600"/>
            </a:xfrm>
          </p:grpSpPr>
          <p:sp>
            <p:nvSpPr>
              <p:cNvPr id="353" name="Oval 352">
                <a:extLst>
                  <a:ext uri="{FF2B5EF4-FFF2-40B4-BE49-F238E27FC236}">
                    <a16:creationId xmlns:a16="http://schemas.microsoft.com/office/drawing/2014/main" id="{055D883A-6CED-714B-8AE4-AD75F5D633D1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4" name="Straight Connector 353">
                <a:extLst>
                  <a:ext uri="{FF2B5EF4-FFF2-40B4-BE49-F238E27FC236}">
                    <a16:creationId xmlns:a16="http://schemas.microsoft.com/office/drawing/2014/main" id="{C4AE2848-419B-194B-BEE7-5103FB067731}"/>
                  </a:ext>
                </a:extLst>
              </p:cNvPr>
              <p:cNvCxnSpPr>
                <a:stCxn id="353" idx="2"/>
                <a:endCxn id="353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0" name="Group 65">
              <a:extLst>
                <a:ext uri="{FF2B5EF4-FFF2-40B4-BE49-F238E27FC236}">
                  <a16:creationId xmlns:a16="http://schemas.microsoft.com/office/drawing/2014/main" id="{8044141D-96C5-484C-ADB8-57C7E0D33C8F}"/>
                </a:ext>
              </a:extLst>
            </p:cNvPr>
            <p:cNvGrpSpPr/>
            <p:nvPr/>
          </p:nvGrpSpPr>
          <p:grpSpPr>
            <a:xfrm>
              <a:off x="4014216" y="576072"/>
              <a:ext cx="146304" cy="146304"/>
              <a:chOff x="3352800" y="685800"/>
              <a:chExt cx="228600" cy="228600"/>
            </a:xfrm>
          </p:grpSpPr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6597970C-D04A-B040-987C-55D7F4D276BF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2" name="Straight Connector 351">
                <a:extLst>
                  <a:ext uri="{FF2B5EF4-FFF2-40B4-BE49-F238E27FC236}">
                    <a16:creationId xmlns:a16="http://schemas.microsoft.com/office/drawing/2014/main" id="{C0243C55-6BDB-CE48-8B6F-928FF3EAD0C8}"/>
                  </a:ext>
                </a:extLst>
              </p:cNvPr>
              <p:cNvCxnSpPr>
                <a:stCxn id="351" idx="2"/>
                <a:endCxn id="351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1" name="Group 68">
              <a:extLst>
                <a:ext uri="{FF2B5EF4-FFF2-40B4-BE49-F238E27FC236}">
                  <a16:creationId xmlns:a16="http://schemas.microsoft.com/office/drawing/2014/main" id="{8B80E6A6-65FB-0340-9E85-67081FF1A352}"/>
                </a:ext>
              </a:extLst>
            </p:cNvPr>
            <p:cNvGrpSpPr/>
            <p:nvPr/>
          </p:nvGrpSpPr>
          <p:grpSpPr>
            <a:xfrm>
              <a:off x="4014216" y="771144"/>
              <a:ext cx="146304" cy="146304"/>
              <a:chOff x="3352800" y="685800"/>
              <a:chExt cx="228600" cy="228600"/>
            </a:xfrm>
          </p:grpSpPr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id="{2B12010A-6EC8-984C-A7DE-2A36FF91373C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0" name="Straight Connector 349">
                <a:extLst>
                  <a:ext uri="{FF2B5EF4-FFF2-40B4-BE49-F238E27FC236}">
                    <a16:creationId xmlns:a16="http://schemas.microsoft.com/office/drawing/2014/main" id="{9CF179D1-B91C-3A49-AD2D-F3D727218E3F}"/>
                  </a:ext>
                </a:extLst>
              </p:cNvPr>
              <p:cNvCxnSpPr>
                <a:stCxn id="349" idx="2"/>
                <a:endCxn id="349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2" name="Group 71">
              <a:extLst>
                <a:ext uri="{FF2B5EF4-FFF2-40B4-BE49-F238E27FC236}">
                  <a16:creationId xmlns:a16="http://schemas.microsoft.com/office/drawing/2014/main" id="{762D442F-1BCF-1948-9B6F-273DAFA75CC8}"/>
                </a:ext>
              </a:extLst>
            </p:cNvPr>
            <p:cNvGrpSpPr/>
            <p:nvPr/>
          </p:nvGrpSpPr>
          <p:grpSpPr>
            <a:xfrm>
              <a:off x="4014216" y="951702"/>
              <a:ext cx="146304" cy="146304"/>
              <a:chOff x="3352800" y="685800"/>
              <a:chExt cx="228600" cy="228600"/>
            </a:xfrm>
          </p:grpSpPr>
          <p:sp>
            <p:nvSpPr>
              <p:cNvPr id="347" name="Oval 346">
                <a:extLst>
                  <a:ext uri="{FF2B5EF4-FFF2-40B4-BE49-F238E27FC236}">
                    <a16:creationId xmlns:a16="http://schemas.microsoft.com/office/drawing/2014/main" id="{20EACB18-767D-204F-B42B-CFA5FA2ADA96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8" name="Straight Connector 347">
                <a:extLst>
                  <a:ext uri="{FF2B5EF4-FFF2-40B4-BE49-F238E27FC236}">
                    <a16:creationId xmlns:a16="http://schemas.microsoft.com/office/drawing/2014/main" id="{7C131DA6-F912-0149-B1E9-4887E31C4096}"/>
                  </a:ext>
                </a:extLst>
              </p:cNvPr>
              <p:cNvCxnSpPr>
                <a:stCxn id="347" idx="2"/>
                <a:endCxn id="347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3" name="Group 74">
              <a:extLst>
                <a:ext uri="{FF2B5EF4-FFF2-40B4-BE49-F238E27FC236}">
                  <a16:creationId xmlns:a16="http://schemas.microsoft.com/office/drawing/2014/main" id="{A67E2B13-F643-0740-8506-4A2312D88346}"/>
                </a:ext>
              </a:extLst>
            </p:cNvPr>
            <p:cNvGrpSpPr/>
            <p:nvPr/>
          </p:nvGrpSpPr>
          <p:grpSpPr>
            <a:xfrm>
              <a:off x="3429000" y="381000"/>
              <a:ext cx="146304" cy="146304"/>
              <a:chOff x="3352800" y="685800"/>
              <a:chExt cx="228600" cy="228600"/>
            </a:xfrm>
          </p:grpSpPr>
          <p:sp>
            <p:nvSpPr>
              <p:cNvPr id="345" name="Oval 344">
                <a:extLst>
                  <a:ext uri="{FF2B5EF4-FFF2-40B4-BE49-F238E27FC236}">
                    <a16:creationId xmlns:a16="http://schemas.microsoft.com/office/drawing/2014/main" id="{7C0B9A8A-CDB7-2A4C-B974-B3F1B595D6EF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6" name="Straight Connector 345">
                <a:extLst>
                  <a:ext uri="{FF2B5EF4-FFF2-40B4-BE49-F238E27FC236}">
                    <a16:creationId xmlns:a16="http://schemas.microsoft.com/office/drawing/2014/main" id="{9A4B7409-660B-6546-B10F-06C9E525A9D2}"/>
                  </a:ext>
                </a:extLst>
              </p:cNvPr>
              <p:cNvCxnSpPr>
                <a:stCxn id="345" idx="2"/>
                <a:endCxn id="345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4" name="Group 77">
              <a:extLst>
                <a:ext uri="{FF2B5EF4-FFF2-40B4-BE49-F238E27FC236}">
                  <a16:creationId xmlns:a16="http://schemas.microsoft.com/office/drawing/2014/main" id="{FD15627B-F839-9943-B779-DE374C85BAF7}"/>
                </a:ext>
              </a:extLst>
            </p:cNvPr>
            <p:cNvGrpSpPr/>
            <p:nvPr/>
          </p:nvGrpSpPr>
          <p:grpSpPr>
            <a:xfrm>
              <a:off x="3624072" y="381000"/>
              <a:ext cx="146304" cy="146304"/>
              <a:chOff x="3352800" y="685800"/>
              <a:chExt cx="228600" cy="228600"/>
            </a:xfrm>
          </p:grpSpPr>
          <p:sp>
            <p:nvSpPr>
              <p:cNvPr id="343" name="Oval 342">
                <a:extLst>
                  <a:ext uri="{FF2B5EF4-FFF2-40B4-BE49-F238E27FC236}">
                    <a16:creationId xmlns:a16="http://schemas.microsoft.com/office/drawing/2014/main" id="{50982632-3505-6849-8496-D7C3B0CBC7CA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B3B47C-C492-4D41-A6FD-2EE4C1ADB544}"/>
                  </a:ext>
                </a:extLst>
              </p:cNvPr>
              <p:cNvCxnSpPr>
                <a:stCxn id="343" idx="2"/>
                <a:endCxn id="343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5" name="Group 80">
              <a:extLst>
                <a:ext uri="{FF2B5EF4-FFF2-40B4-BE49-F238E27FC236}">
                  <a16:creationId xmlns:a16="http://schemas.microsoft.com/office/drawing/2014/main" id="{39660511-F532-6A48-896F-0C2C3209B559}"/>
                </a:ext>
              </a:extLst>
            </p:cNvPr>
            <p:cNvGrpSpPr/>
            <p:nvPr/>
          </p:nvGrpSpPr>
          <p:grpSpPr>
            <a:xfrm>
              <a:off x="3819144" y="381000"/>
              <a:ext cx="146304" cy="146304"/>
              <a:chOff x="3352800" y="685800"/>
              <a:chExt cx="228600" cy="228600"/>
            </a:xfrm>
          </p:grpSpPr>
          <p:sp>
            <p:nvSpPr>
              <p:cNvPr id="341" name="Oval 340">
                <a:extLst>
                  <a:ext uri="{FF2B5EF4-FFF2-40B4-BE49-F238E27FC236}">
                    <a16:creationId xmlns:a16="http://schemas.microsoft.com/office/drawing/2014/main" id="{0FDA80BF-505F-F347-A151-8CA2CE82E597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86F13ECC-55D4-E44A-9967-42D34902708C}"/>
                  </a:ext>
                </a:extLst>
              </p:cNvPr>
              <p:cNvCxnSpPr>
                <a:stCxn id="341" idx="2"/>
                <a:endCxn id="341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6" name="Group 83">
              <a:extLst>
                <a:ext uri="{FF2B5EF4-FFF2-40B4-BE49-F238E27FC236}">
                  <a16:creationId xmlns:a16="http://schemas.microsoft.com/office/drawing/2014/main" id="{E2907EEA-DA41-AD41-A1FF-D1341179ADCC}"/>
                </a:ext>
              </a:extLst>
            </p:cNvPr>
            <p:cNvGrpSpPr/>
            <p:nvPr/>
          </p:nvGrpSpPr>
          <p:grpSpPr>
            <a:xfrm>
              <a:off x="4014216" y="381000"/>
              <a:ext cx="146304" cy="146304"/>
              <a:chOff x="3352800" y="685800"/>
              <a:chExt cx="228600" cy="228600"/>
            </a:xfrm>
          </p:grpSpPr>
          <p:sp>
            <p:nvSpPr>
              <p:cNvPr id="339" name="Oval 338">
                <a:extLst>
                  <a:ext uri="{FF2B5EF4-FFF2-40B4-BE49-F238E27FC236}">
                    <a16:creationId xmlns:a16="http://schemas.microsoft.com/office/drawing/2014/main" id="{71B0C70C-7159-3947-A590-FB1037B5793E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7DBB6046-7417-9B4E-A5EB-7C4F0CF22812}"/>
                  </a:ext>
                </a:extLst>
              </p:cNvPr>
              <p:cNvCxnSpPr>
                <a:stCxn id="339" idx="2"/>
                <a:endCxn id="339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7" name="Group 87">
              <a:extLst>
                <a:ext uri="{FF2B5EF4-FFF2-40B4-BE49-F238E27FC236}">
                  <a16:creationId xmlns:a16="http://schemas.microsoft.com/office/drawing/2014/main" id="{841CF952-2660-FD47-9498-22204F5B2266}"/>
                </a:ext>
              </a:extLst>
            </p:cNvPr>
            <p:cNvGrpSpPr/>
            <p:nvPr/>
          </p:nvGrpSpPr>
          <p:grpSpPr>
            <a:xfrm>
              <a:off x="3429000" y="1152726"/>
              <a:ext cx="146304" cy="146304"/>
              <a:chOff x="3352800" y="685800"/>
              <a:chExt cx="228600" cy="228600"/>
            </a:xfrm>
          </p:grpSpPr>
          <p:sp>
            <p:nvSpPr>
              <p:cNvPr id="337" name="Oval 336">
                <a:extLst>
                  <a:ext uri="{FF2B5EF4-FFF2-40B4-BE49-F238E27FC236}">
                    <a16:creationId xmlns:a16="http://schemas.microsoft.com/office/drawing/2014/main" id="{AB8DC6CD-8CC2-FF46-849A-AF4B6980C108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C98C783F-05EC-8C42-B3EF-9BDA61F079BE}"/>
                  </a:ext>
                </a:extLst>
              </p:cNvPr>
              <p:cNvCxnSpPr>
                <a:stCxn id="337" idx="2"/>
                <a:endCxn id="337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8" name="Group 90">
              <a:extLst>
                <a:ext uri="{FF2B5EF4-FFF2-40B4-BE49-F238E27FC236}">
                  <a16:creationId xmlns:a16="http://schemas.microsoft.com/office/drawing/2014/main" id="{55F6344A-36F6-A044-9A62-388579A2D364}"/>
                </a:ext>
              </a:extLst>
            </p:cNvPr>
            <p:cNvGrpSpPr/>
            <p:nvPr/>
          </p:nvGrpSpPr>
          <p:grpSpPr>
            <a:xfrm>
              <a:off x="3624072" y="1152726"/>
              <a:ext cx="146304" cy="146304"/>
              <a:chOff x="3352800" y="685800"/>
              <a:chExt cx="228600" cy="228600"/>
            </a:xfrm>
          </p:grpSpPr>
          <p:sp>
            <p:nvSpPr>
              <p:cNvPr id="335" name="Oval 334">
                <a:extLst>
                  <a:ext uri="{FF2B5EF4-FFF2-40B4-BE49-F238E27FC236}">
                    <a16:creationId xmlns:a16="http://schemas.microsoft.com/office/drawing/2014/main" id="{E4769713-DE44-BA45-9299-310F8A6A5318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F7CBC9C5-6E73-8040-93EC-D061AF38DA92}"/>
                  </a:ext>
                </a:extLst>
              </p:cNvPr>
              <p:cNvCxnSpPr>
                <a:stCxn id="335" idx="2"/>
                <a:endCxn id="335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9" name="Group 93">
              <a:extLst>
                <a:ext uri="{FF2B5EF4-FFF2-40B4-BE49-F238E27FC236}">
                  <a16:creationId xmlns:a16="http://schemas.microsoft.com/office/drawing/2014/main" id="{E9793AA3-4169-A844-BFC4-30B335B962FD}"/>
                </a:ext>
              </a:extLst>
            </p:cNvPr>
            <p:cNvGrpSpPr/>
            <p:nvPr/>
          </p:nvGrpSpPr>
          <p:grpSpPr>
            <a:xfrm>
              <a:off x="3819144" y="1152726"/>
              <a:ext cx="146304" cy="146304"/>
              <a:chOff x="3352800" y="685800"/>
              <a:chExt cx="228600" cy="228600"/>
            </a:xfrm>
          </p:grpSpPr>
          <p:sp>
            <p:nvSpPr>
              <p:cNvPr id="333" name="Oval 332">
                <a:extLst>
                  <a:ext uri="{FF2B5EF4-FFF2-40B4-BE49-F238E27FC236}">
                    <a16:creationId xmlns:a16="http://schemas.microsoft.com/office/drawing/2014/main" id="{9094188D-8914-9F4E-A41D-BC403E888E7C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155D1A0F-22E7-904C-977F-F8F8A955E3F2}"/>
                  </a:ext>
                </a:extLst>
              </p:cNvPr>
              <p:cNvCxnSpPr>
                <a:stCxn id="333" idx="2"/>
                <a:endCxn id="333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0" name="Group 96">
              <a:extLst>
                <a:ext uri="{FF2B5EF4-FFF2-40B4-BE49-F238E27FC236}">
                  <a16:creationId xmlns:a16="http://schemas.microsoft.com/office/drawing/2014/main" id="{BA09B243-7DC2-FF41-8378-D1C47E553681}"/>
                </a:ext>
              </a:extLst>
            </p:cNvPr>
            <p:cNvGrpSpPr/>
            <p:nvPr/>
          </p:nvGrpSpPr>
          <p:grpSpPr>
            <a:xfrm>
              <a:off x="4014216" y="1152726"/>
              <a:ext cx="146304" cy="146304"/>
              <a:chOff x="3352800" y="685800"/>
              <a:chExt cx="228600" cy="228600"/>
            </a:xfrm>
          </p:grpSpPr>
          <p:sp>
            <p:nvSpPr>
              <p:cNvPr id="331" name="Oval 330">
                <a:extLst>
                  <a:ext uri="{FF2B5EF4-FFF2-40B4-BE49-F238E27FC236}">
                    <a16:creationId xmlns:a16="http://schemas.microsoft.com/office/drawing/2014/main" id="{8F6C1387-DC62-ED4C-B0C3-AF8CD3A80BFA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F8398FF4-6C00-5247-9672-A9C78BFCAF03}"/>
                  </a:ext>
                </a:extLst>
              </p:cNvPr>
              <p:cNvCxnSpPr>
                <a:stCxn id="331" idx="2"/>
                <a:endCxn id="331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71" name="Line 13">
            <a:extLst>
              <a:ext uri="{FF2B5EF4-FFF2-40B4-BE49-F238E27FC236}">
                <a16:creationId xmlns:a16="http://schemas.microsoft.com/office/drawing/2014/main" id="{9F142EF0-4AA1-BD40-830C-5686B797386B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8406" y="2713383"/>
            <a:ext cx="64008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triangle" w="lg" len="lg"/>
            <a:tailEnd type="oval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grpSp>
        <p:nvGrpSpPr>
          <p:cNvPr id="374" name="Group 100">
            <a:extLst>
              <a:ext uri="{FF2B5EF4-FFF2-40B4-BE49-F238E27FC236}">
                <a16:creationId xmlns:a16="http://schemas.microsoft.com/office/drawing/2014/main" id="{457FE1B8-D829-2046-B6F3-16DCE3303197}"/>
              </a:ext>
            </a:extLst>
          </p:cNvPr>
          <p:cNvGrpSpPr/>
          <p:nvPr/>
        </p:nvGrpSpPr>
        <p:grpSpPr>
          <a:xfrm>
            <a:off x="4816376" y="2256183"/>
            <a:ext cx="731520" cy="918030"/>
            <a:chOff x="3429000" y="381000"/>
            <a:chExt cx="731520" cy="918030"/>
          </a:xfrm>
        </p:grpSpPr>
        <p:grpSp>
          <p:nvGrpSpPr>
            <p:cNvPr id="375" name="Group 40">
              <a:extLst>
                <a:ext uri="{FF2B5EF4-FFF2-40B4-BE49-F238E27FC236}">
                  <a16:creationId xmlns:a16="http://schemas.microsoft.com/office/drawing/2014/main" id="{3569F588-14DC-2648-8199-75707BF7732E}"/>
                </a:ext>
              </a:extLst>
            </p:cNvPr>
            <p:cNvGrpSpPr/>
            <p:nvPr/>
          </p:nvGrpSpPr>
          <p:grpSpPr>
            <a:xfrm>
              <a:off x="3429000" y="576072"/>
              <a:ext cx="146304" cy="146304"/>
              <a:chOff x="3352800" y="685800"/>
              <a:chExt cx="228600" cy="228600"/>
            </a:xfrm>
          </p:grpSpPr>
          <p:sp>
            <p:nvSpPr>
              <p:cNvPr id="433" name="Oval 432">
                <a:extLst>
                  <a:ext uri="{FF2B5EF4-FFF2-40B4-BE49-F238E27FC236}">
                    <a16:creationId xmlns:a16="http://schemas.microsoft.com/office/drawing/2014/main" id="{341E1643-C247-3E44-B43C-02835F396F49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4" name="Straight Connector 433">
                <a:extLst>
                  <a:ext uri="{FF2B5EF4-FFF2-40B4-BE49-F238E27FC236}">
                    <a16:creationId xmlns:a16="http://schemas.microsoft.com/office/drawing/2014/main" id="{2C26E7AE-E486-B744-8C46-DFB7B8428309}"/>
                  </a:ext>
                </a:extLst>
              </p:cNvPr>
              <p:cNvCxnSpPr>
                <a:stCxn id="433" idx="2"/>
                <a:endCxn id="433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6" name="Group 41">
              <a:extLst>
                <a:ext uri="{FF2B5EF4-FFF2-40B4-BE49-F238E27FC236}">
                  <a16:creationId xmlns:a16="http://schemas.microsoft.com/office/drawing/2014/main" id="{3E814E34-8C8A-054B-927E-B5E072C60B62}"/>
                </a:ext>
              </a:extLst>
            </p:cNvPr>
            <p:cNvGrpSpPr/>
            <p:nvPr/>
          </p:nvGrpSpPr>
          <p:grpSpPr>
            <a:xfrm>
              <a:off x="3429000" y="771144"/>
              <a:ext cx="146304" cy="146304"/>
              <a:chOff x="3352800" y="685800"/>
              <a:chExt cx="228600" cy="228600"/>
            </a:xfrm>
          </p:grpSpPr>
          <p:sp>
            <p:nvSpPr>
              <p:cNvPr id="431" name="Oval 430">
                <a:extLst>
                  <a:ext uri="{FF2B5EF4-FFF2-40B4-BE49-F238E27FC236}">
                    <a16:creationId xmlns:a16="http://schemas.microsoft.com/office/drawing/2014/main" id="{22419C4E-3839-9143-983D-AC5D12F21442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2" name="Straight Connector 431">
                <a:extLst>
                  <a:ext uri="{FF2B5EF4-FFF2-40B4-BE49-F238E27FC236}">
                    <a16:creationId xmlns:a16="http://schemas.microsoft.com/office/drawing/2014/main" id="{D3CDB1F9-2E29-744D-B95D-762EE21F8AC0}"/>
                  </a:ext>
                </a:extLst>
              </p:cNvPr>
              <p:cNvCxnSpPr>
                <a:stCxn id="431" idx="2"/>
                <a:endCxn id="431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7" name="Group 44">
              <a:extLst>
                <a:ext uri="{FF2B5EF4-FFF2-40B4-BE49-F238E27FC236}">
                  <a16:creationId xmlns:a16="http://schemas.microsoft.com/office/drawing/2014/main" id="{6D01E588-7D7F-894F-8A9D-16C9A2D26064}"/>
                </a:ext>
              </a:extLst>
            </p:cNvPr>
            <p:cNvGrpSpPr/>
            <p:nvPr/>
          </p:nvGrpSpPr>
          <p:grpSpPr>
            <a:xfrm>
              <a:off x="3429000" y="951702"/>
              <a:ext cx="146304" cy="146304"/>
              <a:chOff x="3352800" y="685800"/>
              <a:chExt cx="228600" cy="228600"/>
            </a:xfrm>
          </p:grpSpPr>
          <p:sp>
            <p:nvSpPr>
              <p:cNvPr id="429" name="Oval 428">
                <a:extLst>
                  <a:ext uri="{FF2B5EF4-FFF2-40B4-BE49-F238E27FC236}">
                    <a16:creationId xmlns:a16="http://schemas.microsoft.com/office/drawing/2014/main" id="{4E538644-8C08-1742-9818-FFBA4B105436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0" name="Straight Connector 429">
                <a:extLst>
                  <a:ext uri="{FF2B5EF4-FFF2-40B4-BE49-F238E27FC236}">
                    <a16:creationId xmlns:a16="http://schemas.microsoft.com/office/drawing/2014/main" id="{44570F0D-C106-9F46-90BA-33D7974F680A}"/>
                  </a:ext>
                </a:extLst>
              </p:cNvPr>
              <p:cNvCxnSpPr>
                <a:stCxn id="429" idx="2"/>
                <a:endCxn id="429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8" name="Group 47">
              <a:extLst>
                <a:ext uri="{FF2B5EF4-FFF2-40B4-BE49-F238E27FC236}">
                  <a16:creationId xmlns:a16="http://schemas.microsoft.com/office/drawing/2014/main" id="{A25F5574-40F7-9948-9824-754F9B3BB3E2}"/>
                </a:ext>
              </a:extLst>
            </p:cNvPr>
            <p:cNvGrpSpPr/>
            <p:nvPr/>
          </p:nvGrpSpPr>
          <p:grpSpPr>
            <a:xfrm>
              <a:off x="3624072" y="576072"/>
              <a:ext cx="146304" cy="146304"/>
              <a:chOff x="3352800" y="685800"/>
              <a:chExt cx="228600" cy="228600"/>
            </a:xfrm>
          </p:grpSpPr>
          <p:sp>
            <p:nvSpPr>
              <p:cNvPr id="427" name="Oval 426">
                <a:extLst>
                  <a:ext uri="{FF2B5EF4-FFF2-40B4-BE49-F238E27FC236}">
                    <a16:creationId xmlns:a16="http://schemas.microsoft.com/office/drawing/2014/main" id="{01D36D70-C709-DF41-9E6F-01A985BD4CDB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8" name="Straight Connector 427">
                <a:extLst>
                  <a:ext uri="{FF2B5EF4-FFF2-40B4-BE49-F238E27FC236}">
                    <a16:creationId xmlns:a16="http://schemas.microsoft.com/office/drawing/2014/main" id="{B78D1847-D8FC-4F45-A0EB-5BF3622ED90C}"/>
                  </a:ext>
                </a:extLst>
              </p:cNvPr>
              <p:cNvCxnSpPr>
                <a:stCxn id="427" idx="2"/>
                <a:endCxn id="427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9" name="Group 50">
              <a:extLst>
                <a:ext uri="{FF2B5EF4-FFF2-40B4-BE49-F238E27FC236}">
                  <a16:creationId xmlns:a16="http://schemas.microsoft.com/office/drawing/2014/main" id="{24358F69-7658-4549-AC18-E699BEDBCAA4}"/>
                </a:ext>
              </a:extLst>
            </p:cNvPr>
            <p:cNvGrpSpPr/>
            <p:nvPr/>
          </p:nvGrpSpPr>
          <p:grpSpPr>
            <a:xfrm>
              <a:off x="3624072" y="771144"/>
              <a:ext cx="146304" cy="146304"/>
              <a:chOff x="3352800" y="685800"/>
              <a:chExt cx="228600" cy="228600"/>
            </a:xfrm>
          </p:grpSpPr>
          <p:sp>
            <p:nvSpPr>
              <p:cNvPr id="425" name="Oval 151">
                <a:extLst>
                  <a:ext uri="{FF2B5EF4-FFF2-40B4-BE49-F238E27FC236}">
                    <a16:creationId xmlns:a16="http://schemas.microsoft.com/office/drawing/2014/main" id="{2A32BA7F-D06E-4E42-828E-28542849FD23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6" name="Straight Connector 425">
                <a:extLst>
                  <a:ext uri="{FF2B5EF4-FFF2-40B4-BE49-F238E27FC236}">
                    <a16:creationId xmlns:a16="http://schemas.microsoft.com/office/drawing/2014/main" id="{60F8DC6E-B40E-9743-ABAD-A579F30271A2}"/>
                  </a:ext>
                </a:extLst>
              </p:cNvPr>
              <p:cNvCxnSpPr/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0" name="Group 53">
              <a:extLst>
                <a:ext uri="{FF2B5EF4-FFF2-40B4-BE49-F238E27FC236}">
                  <a16:creationId xmlns:a16="http://schemas.microsoft.com/office/drawing/2014/main" id="{1C960750-90F0-4A4E-ADF6-2793B3F26DD5}"/>
                </a:ext>
              </a:extLst>
            </p:cNvPr>
            <p:cNvGrpSpPr/>
            <p:nvPr/>
          </p:nvGrpSpPr>
          <p:grpSpPr>
            <a:xfrm>
              <a:off x="3624072" y="951702"/>
              <a:ext cx="146304" cy="146304"/>
              <a:chOff x="3352800" y="685800"/>
              <a:chExt cx="228600" cy="228600"/>
            </a:xfrm>
          </p:grpSpPr>
          <p:sp>
            <p:nvSpPr>
              <p:cNvPr id="423" name="Oval 149">
                <a:extLst>
                  <a:ext uri="{FF2B5EF4-FFF2-40B4-BE49-F238E27FC236}">
                    <a16:creationId xmlns:a16="http://schemas.microsoft.com/office/drawing/2014/main" id="{14974A32-219F-7648-B175-6350572F6320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4" name="Straight Connector 150">
                <a:extLst>
                  <a:ext uri="{FF2B5EF4-FFF2-40B4-BE49-F238E27FC236}">
                    <a16:creationId xmlns:a16="http://schemas.microsoft.com/office/drawing/2014/main" id="{4BA5224F-5CE3-0C4F-9487-FACCFE68E9B7}"/>
                  </a:ext>
                </a:extLst>
              </p:cNvPr>
              <p:cNvCxnSpPr/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1" name="Group 56">
              <a:extLst>
                <a:ext uri="{FF2B5EF4-FFF2-40B4-BE49-F238E27FC236}">
                  <a16:creationId xmlns:a16="http://schemas.microsoft.com/office/drawing/2014/main" id="{58AE1D38-92B1-014E-8B9A-7090A857DEE8}"/>
                </a:ext>
              </a:extLst>
            </p:cNvPr>
            <p:cNvGrpSpPr/>
            <p:nvPr/>
          </p:nvGrpSpPr>
          <p:grpSpPr>
            <a:xfrm>
              <a:off x="3819144" y="576072"/>
              <a:ext cx="146304" cy="146304"/>
              <a:chOff x="3352800" y="685800"/>
              <a:chExt cx="228600" cy="228600"/>
            </a:xfrm>
          </p:grpSpPr>
          <p:sp>
            <p:nvSpPr>
              <p:cNvPr id="421" name="Oval 147">
                <a:extLst>
                  <a:ext uri="{FF2B5EF4-FFF2-40B4-BE49-F238E27FC236}">
                    <a16:creationId xmlns:a16="http://schemas.microsoft.com/office/drawing/2014/main" id="{E84D39F9-7B37-F246-89FA-FC26B2115E3D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2" name="Straight Connector 148">
                <a:extLst>
                  <a:ext uri="{FF2B5EF4-FFF2-40B4-BE49-F238E27FC236}">
                    <a16:creationId xmlns:a16="http://schemas.microsoft.com/office/drawing/2014/main" id="{D0317BAF-421B-D941-B8A7-ACEE4205B912}"/>
                  </a:ext>
                </a:extLst>
              </p:cNvPr>
              <p:cNvCxnSpPr/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2" name="Group 59">
              <a:extLst>
                <a:ext uri="{FF2B5EF4-FFF2-40B4-BE49-F238E27FC236}">
                  <a16:creationId xmlns:a16="http://schemas.microsoft.com/office/drawing/2014/main" id="{48F7D261-D5D3-3E49-941E-A31FAF7AE5FE}"/>
                </a:ext>
              </a:extLst>
            </p:cNvPr>
            <p:cNvGrpSpPr/>
            <p:nvPr/>
          </p:nvGrpSpPr>
          <p:grpSpPr>
            <a:xfrm>
              <a:off x="3819144" y="771144"/>
              <a:ext cx="146304" cy="146304"/>
              <a:chOff x="3352800" y="685800"/>
              <a:chExt cx="228600" cy="228600"/>
            </a:xfrm>
          </p:grpSpPr>
          <p:sp>
            <p:nvSpPr>
              <p:cNvPr id="419" name="Oval 145">
                <a:extLst>
                  <a:ext uri="{FF2B5EF4-FFF2-40B4-BE49-F238E27FC236}">
                    <a16:creationId xmlns:a16="http://schemas.microsoft.com/office/drawing/2014/main" id="{411E1FB3-64B5-BB4E-A998-5CD69DC5AA05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0" name="Straight Connector 146">
                <a:extLst>
                  <a:ext uri="{FF2B5EF4-FFF2-40B4-BE49-F238E27FC236}">
                    <a16:creationId xmlns:a16="http://schemas.microsoft.com/office/drawing/2014/main" id="{B9AC6FDB-98BE-124E-AF8A-FC645A3134C3}"/>
                  </a:ext>
                </a:extLst>
              </p:cNvPr>
              <p:cNvCxnSpPr/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3" name="Group 62">
              <a:extLst>
                <a:ext uri="{FF2B5EF4-FFF2-40B4-BE49-F238E27FC236}">
                  <a16:creationId xmlns:a16="http://schemas.microsoft.com/office/drawing/2014/main" id="{499E4399-443B-F747-AD80-9BA9C2952809}"/>
                </a:ext>
              </a:extLst>
            </p:cNvPr>
            <p:cNvGrpSpPr/>
            <p:nvPr/>
          </p:nvGrpSpPr>
          <p:grpSpPr>
            <a:xfrm>
              <a:off x="3819144" y="951702"/>
              <a:ext cx="146304" cy="146304"/>
              <a:chOff x="3352800" y="685800"/>
              <a:chExt cx="228600" cy="228600"/>
            </a:xfrm>
          </p:grpSpPr>
          <p:sp>
            <p:nvSpPr>
              <p:cNvPr id="417" name="Oval 143">
                <a:extLst>
                  <a:ext uri="{FF2B5EF4-FFF2-40B4-BE49-F238E27FC236}">
                    <a16:creationId xmlns:a16="http://schemas.microsoft.com/office/drawing/2014/main" id="{F4A1B01E-0D05-254F-9520-5960ADB48BDF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8" name="Straight Connector 144">
                <a:extLst>
                  <a:ext uri="{FF2B5EF4-FFF2-40B4-BE49-F238E27FC236}">
                    <a16:creationId xmlns:a16="http://schemas.microsoft.com/office/drawing/2014/main" id="{C78B2EF8-2420-554C-B03D-7E6B2578D4BF}"/>
                  </a:ext>
                </a:extLst>
              </p:cNvPr>
              <p:cNvCxnSpPr/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4" name="Group 65">
              <a:extLst>
                <a:ext uri="{FF2B5EF4-FFF2-40B4-BE49-F238E27FC236}">
                  <a16:creationId xmlns:a16="http://schemas.microsoft.com/office/drawing/2014/main" id="{51AC7E60-4320-4344-9D23-3537CEC4C1EB}"/>
                </a:ext>
              </a:extLst>
            </p:cNvPr>
            <p:cNvGrpSpPr/>
            <p:nvPr/>
          </p:nvGrpSpPr>
          <p:grpSpPr>
            <a:xfrm>
              <a:off x="4014216" y="576072"/>
              <a:ext cx="146304" cy="146304"/>
              <a:chOff x="3352800" y="685800"/>
              <a:chExt cx="228600" cy="228600"/>
            </a:xfrm>
          </p:grpSpPr>
          <p:sp>
            <p:nvSpPr>
              <p:cNvPr id="415" name="Oval 141">
                <a:extLst>
                  <a:ext uri="{FF2B5EF4-FFF2-40B4-BE49-F238E27FC236}">
                    <a16:creationId xmlns:a16="http://schemas.microsoft.com/office/drawing/2014/main" id="{94909C07-6776-F24F-9B9B-8255E4BD26B2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6" name="Straight Connector 142">
                <a:extLst>
                  <a:ext uri="{FF2B5EF4-FFF2-40B4-BE49-F238E27FC236}">
                    <a16:creationId xmlns:a16="http://schemas.microsoft.com/office/drawing/2014/main" id="{5368537C-F856-AF4C-AF19-77BC68AFD3DE}"/>
                  </a:ext>
                </a:extLst>
              </p:cNvPr>
              <p:cNvCxnSpPr/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5" name="Group 68">
              <a:extLst>
                <a:ext uri="{FF2B5EF4-FFF2-40B4-BE49-F238E27FC236}">
                  <a16:creationId xmlns:a16="http://schemas.microsoft.com/office/drawing/2014/main" id="{691024D0-7409-9C4C-A8EE-7B5F91A96876}"/>
                </a:ext>
              </a:extLst>
            </p:cNvPr>
            <p:cNvGrpSpPr/>
            <p:nvPr/>
          </p:nvGrpSpPr>
          <p:grpSpPr>
            <a:xfrm>
              <a:off x="4014216" y="771144"/>
              <a:ext cx="146304" cy="146304"/>
              <a:chOff x="3352800" y="685800"/>
              <a:chExt cx="228600" cy="228600"/>
            </a:xfrm>
          </p:grpSpPr>
          <p:sp>
            <p:nvSpPr>
              <p:cNvPr id="413" name="Oval 139">
                <a:extLst>
                  <a:ext uri="{FF2B5EF4-FFF2-40B4-BE49-F238E27FC236}">
                    <a16:creationId xmlns:a16="http://schemas.microsoft.com/office/drawing/2014/main" id="{BB16DA8C-88C4-5247-927A-E1D2E3A026A0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4" name="Straight Connector 140">
                <a:extLst>
                  <a:ext uri="{FF2B5EF4-FFF2-40B4-BE49-F238E27FC236}">
                    <a16:creationId xmlns:a16="http://schemas.microsoft.com/office/drawing/2014/main" id="{91A74BE5-C3F9-2943-A8A6-DE1F10B77F06}"/>
                  </a:ext>
                </a:extLst>
              </p:cNvPr>
              <p:cNvCxnSpPr/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6" name="Group 71">
              <a:extLst>
                <a:ext uri="{FF2B5EF4-FFF2-40B4-BE49-F238E27FC236}">
                  <a16:creationId xmlns:a16="http://schemas.microsoft.com/office/drawing/2014/main" id="{8818ACC9-387F-A94E-847C-F45A0D361CD3}"/>
                </a:ext>
              </a:extLst>
            </p:cNvPr>
            <p:cNvGrpSpPr/>
            <p:nvPr/>
          </p:nvGrpSpPr>
          <p:grpSpPr>
            <a:xfrm>
              <a:off x="4014216" y="951702"/>
              <a:ext cx="146304" cy="146304"/>
              <a:chOff x="3352800" y="685800"/>
              <a:chExt cx="228600" cy="228600"/>
            </a:xfrm>
          </p:grpSpPr>
          <p:sp>
            <p:nvSpPr>
              <p:cNvPr id="411" name="Oval 137">
                <a:extLst>
                  <a:ext uri="{FF2B5EF4-FFF2-40B4-BE49-F238E27FC236}">
                    <a16:creationId xmlns:a16="http://schemas.microsoft.com/office/drawing/2014/main" id="{B1262741-5890-F144-BE6B-EF0EB39ABA22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2" name="Straight Connector 138">
                <a:extLst>
                  <a:ext uri="{FF2B5EF4-FFF2-40B4-BE49-F238E27FC236}">
                    <a16:creationId xmlns:a16="http://schemas.microsoft.com/office/drawing/2014/main" id="{833067A1-20E1-F74B-BCEE-710505A455E8}"/>
                  </a:ext>
                </a:extLst>
              </p:cNvPr>
              <p:cNvCxnSpPr/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7" name="Group 74">
              <a:extLst>
                <a:ext uri="{FF2B5EF4-FFF2-40B4-BE49-F238E27FC236}">
                  <a16:creationId xmlns:a16="http://schemas.microsoft.com/office/drawing/2014/main" id="{4120732A-3350-0649-8642-480479835D23}"/>
                </a:ext>
              </a:extLst>
            </p:cNvPr>
            <p:cNvGrpSpPr/>
            <p:nvPr/>
          </p:nvGrpSpPr>
          <p:grpSpPr>
            <a:xfrm>
              <a:off x="3429000" y="381000"/>
              <a:ext cx="146304" cy="146304"/>
              <a:chOff x="3352800" y="685800"/>
              <a:chExt cx="228600" cy="228600"/>
            </a:xfrm>
          </p:grpSpPr>
          <p:sp>
            <p:nvSpPr>
              <p:cNvPr id="409" name="Oval 135">
                <a:extLst>
                  <a:ext uri="{FF2B5EF4-FFF2-40B4-BE49-F238E27FC236}">
                    <a16:creationId xmlns:a16="http://schemas.microsoft.com/office/drawing/2014/main" id="{7DFD2DE6-50DD-3640-9C1B-B8729831E5F2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0" name="Straight Connector 136">
                <a:extLst>
                  <a:ext uri="{FF2B5EF4-FFF2-40B4-BE49-F238E27FC236}">
                    <a16:creationId xmlns:a16="http://schemas.microsoft.com/office/drawing/2014/main" id="{29E71EF0-E089-D146-AE08-31B321A82D96}"/>
                  </a:ext>
                </a:extLst>
              </p:cNvPr>
              <p:cNvCxnSpPr/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8" name="Group 77">
              <a:extLst>
                <a:ext uri="{FF2B5EF4-FFF2-40B4-BE49-F238E27FC236}">
                  <a16:creationId xmlns:a16="http://schemas.microsoft.com/office/drawing/2014/main" id="{7EC7F769-4E08-FA42-9C24-8DAD9EEC9AEF}"/>
                </a:ext>
              </a:extLst>
            </p:cNvPr>
            <p:cNvGrpSpPr/>
            <p:nvPr/>
          </p:nvGrpSpPr>
          <p:grpSpPr>
            <a:xfrm>
              <a:off x="3624072" y="381000"/>
              <a:ext cx="146304" cy="146304"/>
              <a:chOff x="3352800" y="685800"/>
              <a:chExt cx="228600" cy="228600"/>
            </a:xfrm>
          </p:grpSpPr>
          <p:sp>
            <p:nvSpPr>
              <p:cNvPr id="407" name="Oval 133">
                <a:extLst>
                  <a:ext uri="{FF2B5EF4-FFF2-40B4-BE49-F238E27FC236}">
                    <a16:creationId xmlns:a16="http://schemas.microsoft.com/office/drawing/2014/main" id="{89B69A01-13E5-1A48-8A6E-07AAFD3B9BD1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8" name="Straight Connector 134">
                <a:extLst>
                  <a:ext uri="{FF2B5EF4-FFF2-40B4-BE49-F238E27FC236}">
                    <a16:creationId xmlns:a16="http://schemas.microsoft.com/office/drawing/2014/main" id="{568CD3F1-E75C-DC48-ADDD-51C110E9CF18}"/>
                  </a:ext>
                </a:extLst>
              </p:cNvPr>
              <p:cNvCxnSpPr/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9" name="Group 80">
              <a:extLst>
                <a:ext uri="{FF2B5EF4-FFF2-40B4-BE49-F238E27FC236}">
                  <a16:creationId xmlns:a16="http://schemas.microsoft.com/office/drawing/2014/main" id="{24F0C40B-A414-904F-BFA1-C75C365620B1}"/>
                </a:ext>
              </a:extLst>
            </p:cNvPr>
            <p:cNvGrpSpPr/>
            <p:nvPr/>
          </p:nvGrpSpPr>
          <p:grpSpPr>
            <a:xfrm>
              <a:off x="3819144" y="381000"/>
              <a:ext cx="146304" cy="146304"/>
              <a:chOff x="3352800" y="685800"/>
              <a:chExt cx="228600" cy="228600"/>
            </a:xfrm>
          </p:grpSpPr>
          <p:sp>
            <p:nvSpPr>
              <p:cNvPr id="405" name="Oval 404">
                <a:extLst>
                  <a:ext uri="{FF2B5EF4-FFF2-40B4-BE49-F238E27FC236}">
                    <a16:creationId xmlns:a16="http://schemas.microsoft.com/office/drawing/2014/main" id="{7CF043CF-C7CE-9D45-9534-28CC0BDAFD60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6" name="Straight Connector 132">
                <a:extLst>
                  <a:ext uri="{FF2B5EF4-FFF2-40B4-BE49-F238E27FC236}">
                    <a16:creationId xmlns:a16="http://schemas.microsoft.com/office/drawing/2014/main" id="{623F1B5E-57BA-684E-8CAC-1EFB3D16DA4D}"/>
                  </a:ext>
                </a:extLst>
              </p:cNvPr>
              <p:cNvCxnSpPr>
                <a:stCxn id="405" idx="2"/>
                <a:endCxn id="405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0" name="Group 83">
              <a:extLst>
                <a:ext uri="{FF2B5EF4-FFF2-40B4-BE49-F238E27FC236}">
                  <a16:creationId xmlns:a16="http://schemas.microsoft.com/office/drawing/2014/main" id="{263F3BED-5979-1C4F-AE4C-4D3F6BDBEA71}"/>
                </a:ext>
              </a:extLst>
            </p:cNvPr>
            <p:cNvGrpSpPr/>
            <p:nvPr/>
          </p:nvGrpSpPr>
          <p:grpSpPr>
            <a:xfrm>
              <a:off x="4014216" y="381000"/>
              <a:ext cx="146304" cy="146304"/>
              <a:chOff x="3352800" y="685800"/>
              <a:chExt cx="228600" cy="228600"/>
            </a:xfrm>
          </p:grpSpPr>
          <p:sp>
            <p:nvSpPr>
              <p:cNvPr id="403" name="Oval 402">
                <a:extLst>
                  <a:ext uri="{FF2B5EF4-FFF2-40B4-BE49-F238E27FC236}">
                    <a16:creationId xmlns:a16="http://schemas.microsoft.com/office/drawing/2014/main" id="{53A228F4-8550-1344-BBCD-4BAF0D364453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D426E4C0-FBBB-A14D-B5B6-93D46556FA6D}"/>
                  </a:ext>
                </a:extLst>
              </p:cNvPr>
              <p:cNvCxnSpPr>
                <a:stCxn id="403" idx="2"/>
                <a:endCxn id="403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1" name="Group 87">
              <a:extLst>
                <a:ext uri="{FF2B5EF4-FFF2-40B4-BE49-F238E27FC236}">
                  <a16:creationId xmlns:a16="http://schemas.microsoft.com/office/drawing/2014/main" id="{5E24F4B0-C2F0-E649-B455-254082DBEA97}"/>
                </a:ext>
              </a:extLst>
            </p:cNvPr>
            <p:cNvGrpSpPr/>
            <p:nvPr/>
          </p:nvGrpSpPr>
          <p:grpSpPr>
            <a:xfrm>
              <a:off x="3429000" y="1152726"/>
              <a:ext cx="146304" cy="146304"/>
              <a:chOff x="3352800" y="685800"/>
              <a:chExt cx="228600" cy="228600"/>
            </a:xfrm>
          </p:grpSpPr>
          <p:sp>
            <p:nvSpPr>
              <p:cNvPr id="401" name="Oval 400">
                <a:extLst>
                  <a:ext uri="{FF2B5EF4-FFF2-40B4-BE49-F238E27FC236}">
                    <a16:creationId xmlns:a16="http://schemas.microsoft.com/office/drawing/2014/main" id="{4F208A30-4F3A-2D4E-AA50-94B6EBC28BED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1B790FFD-2963-084A-A758-8C0DF1969A1D}"/>
                  </a:ext>
                </a:extLst>
              </p:cNvPr>
              <p:cNvCxnSpPr>
                <a:stCxn id="401" idx="2"/>
                <a:endCxn id="401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2" name="Group 90">
              <a:extLst>
                <a:ext uri="{FF2B5EF4-FFF2-40B4-BE49-F238E27FC236}">
                  <a16:creationId xmlns:a16="http://schemas.microsoft.com/office/drawing/2014/main" id="{4A5D19A3-EA7B-9C45-B842-3C406BAF3CEE}"/>
                </a:ext>
              </a:extLst>
            </p:cNvPr>
            <p:cNvGrpSpPr/>
            <p:nvPr/>
          </p:nvGrpSpPr>
          <p:grpSpPr>
            <a:xfrm>
              <a:off x="3624072" y="1152726"/>
              <a:ext cx="146304" cy="146304"/>
              <a:chOff x="3352800" y="685800"/>
              <a:chExt cx="228600" cy="228600"/>
            </a:xfrm>
          </p:grpSpPr>
          <p:sp>
            <p:nvSpPr>
              <p:cNvPr id="399" name="Oval 398">
                <a:extLst>
                  <a:ext uri="{FF2B5EF4-FFF2-40B4-BE49-F238E27FC236}">
                    <a16:creationId xmlns:a16="http://schemas.microsoft.com/office/drawing/2014/main" id="{37676993-5084-8C47-9BC6-BBB8B84F29F4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0" name="Straight Connector 399">
                <a:extLst>
                  <a:ext uri="{FF2B5EF4-FFF2-40B4-BE49-F238E27FC236}">
                    <a16:creationId xmlns:a16="http://schemas.microsoft.com/office/drawing/2014/main" id="{28357E4A-215D-8542-B816-B5644EDC62DC}"/>
                  </a:ext>
                </a:extLst>
              </p:cNvPr>
              <p:cNvCxnSpPr>
                <a:stCxn id="399" idx="2"/>
                <a:endCxn id="399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3" name="Group 93">
              <a:extLst>
                <a:ext uri="{FF2B5EF4-FFF2-40B4-BE49-F238E27FC236}">
                  <a16:creationId xmlns:a16="http://schemas.microsoft.com/office/drawing/2014/main" id="{1A508AF6-72EF-2E44-BA7E-E48272970CB3}"/>
                </a:ext>
              </a:extLst>
            </p:cNvPr>
            <p:cNvGrpSpPr/>
            <p:nvPr/>
          </p:nvGrpSpPr>
          <p:grpSpPr>
            <a:xfrm>
              <a:off x="3819144" y="1152726"/>
              <a:ext cx="146304" cy="146304"/>
              <a:chOff x="3352800" y="685800"/>
              <a:chExt cx="228600" cy="228600"/>
            </a:xfrm>
          </p:grpSpPr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C3B79951-0B8B-5A46-BEE0-64C1785E194C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8" name="Straight Connector 397">
                <a:extLst>
                  <a:ext uri="{FF2B5EF4-FFF2-40B4-BE49-F238E27FC236}">
                    <a16:creationId xmlns:a16="http://schemas.microsoft.com/office/drawing/2014/main" id="{E9EC3CF9-BECD-FF4D-B555-9390B35298B8}"/>
                  </a:ext>
                </a:extLst>
              </p:cNvPr>
              <p:cNvCxnSpPr>
                <a:stCxn id="397" idx="2"/>
                <a:endCxn id="397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4" name="Group 96">
              <a:extLst>
                <a:ext uri="{FF2B5EF4-FFF2-40B4-BE49-F238E27FC236}">
                  <a16:creationId xmlns:a16="http://schemas.microsoft.com/office/drawing/2014/main" id="{8F6609D2-BB21-A14A-B49C-33E9057187AD}"/>
                </a:ext>
              </a:extLst>
            </p:cNvPr>
            <p:cNvGrpSpPr/>
            <p:nvPr/>
          </p:nvGrpSpPr>
          <p:grpSpPr>
            <a:xfrm>
              <a:off x="4014216" y="1152726"/>
              <a:ext cx="146304" cy="146304"/>
              <a:chOff x="3352800" y="685800"/>
              <a:chExt cx="228600" cy="228600"/>
            </a:xfrm>
          </p:grpSpPr>
          <p:sp>
            <p:nvSpPr>
              <p:cNvPr id="395" name="Oval 394">
                <a:extLst>
                  <a:ext uri="{FF2B5EF4-FFF2-40B4-BE49-F238E27FC236}">
                    <a16:creationId xmlns:a16="http://schemas.microsoft.com/office/drawing/2014/main" id="{69661627-8205-E444-8B3E-D8B0BAD7B06F}"/>
                  </a:ext>
                </a:extLst>
              </p:cNvPr>
              <p:cNvSpPr/>
              <p:nvPr/>
            </p:nvSpPr>
            <p:spPr>
              <a:xfrm>
                <a:off x="3352800" y="685800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6" name="Straight Connector 395">
                <a:extLst>
                  <a:ext uri="{FF2B5EF4-FFF2-40B4-BE49-F238E27FC236}">
                    <a16:creationId xmlns:a16="http://schemas.microsoft.com/office/drawing/2014/main" id="{0C0FB749-C52F-1449-8268-66E0064258B0}"/>
                  </a:ext>
                </a:extLst>
              </p:cNvPr>
              <p:cNvCxnSpPr>
                <a:stCxn id="395" idx="2"/>
                <a:endCxn id="395" idx="6"/>
              </p:cNvCxnSpPr>
              <p:nvPr/>
            </p:nvCxnSpPr>
            <p:spPr>
              <a:xfrm>
                <a:off x="3352800" y="800100"/>
                <a:ext cx="228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C677894-BFEC-0A47-A3C7-67079E2B0DF6}"/>
              </a:ext>
            </a:extLst>
          </p:cNvPr>
          <p:cNvGrpSpPr/>
          <p:nvPr/>
        </p:nvGrpSpPr>
        <p:grpSpPr>
          <a:xfrm>
            <a:off x="7987748" y="2179983"/>
            <a:ext cx="1676400" cy="1066800"/>
            <a:chOff x="4267200" y="5105400"/>
            <a:chExt cx="1676400" cy="1066800"/>
          </a:xfrm>
        </p:grpSpPr>
        <p:sp>
          <p:nvSpPr>
            <p:cNvPr id="436" name="Can 435">
              <a:extLst>
                <a:ext uri="{FF2B5EF4-FFF2-40B4-BE49-F238E27FC236}">
                  <a16:creationId xmlns:a16="http://schemas.microsoft.com/office/drawing/2014/main" id="{52B9875D-0C83-604F-91B5-0FFCA2274A16}"/>
                </a:ext>
              </a:extLst>
            </p:cNvPr>
            <p:cNvSpPr/>
            <p:nvPr/>
          </p:nvSpPr>
          <p:spPr>
            <a:xfrm rot="16200000">
              <a:off x="4572000" y="4800600"/>
              <a:ext cx="1066800" cy="1676400"/>
            </a:xfrm>
            <a:prstGeom prst="can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7" name="Group 436">
              <a:extLst>
                <a:ext uri="{FF2B5EF4-FFF2-40B4-BE49-F238E27FC236}">
                  <a16:creationId xmlns:a16="http://schemas.microsoft.com/office/drawing/2014/main" id="{DC4FAD86-2A33-0C44-A9C5-B83E87A2A7D1}"/>
                </a:ext>
              </a:extLst>
            </p:cNvPr>
            <p:cNvGrpSpPr/>
            <p:nvPr/>
          </p:nvGrpSpPr>
          <p:grpSpPr>
            <a:xfrm>
              <a:off x="4343400" y="5181600"/>
              <a:ext cx="731520" cy="918030"/>
              <a:chOff x="3429000" y="381000"/>
              <a:chExt cx="731520" cy="918030"/>
            </a:xfrm>
          </p:grpSpPr>
          <p:grpSp>
            <p:nvGrpSpPr>
              <p:cNvPr id="499" name="Group 40">
                <a:extLst>
                  <a:ext uri="{FF2B5EF4-FFF2-40B4-BE49-F238E27FC236}">
                    <a16:creationId xmlns:a16="http://schemas.microsoft.com/office/drawing/2014/main" id="{FAD461A5-C420-CE4F-A109-8BD0A6836F41}"/>
                  </a:ext>
                </a:extLst>
              </p:cNvPr>
              <p:cNvGrpSpPr/>
              <p:nvPr/>
            </p:nvGrpSpPr>
            <p:grpSpPr>
              <a:xfrm>
                <a:off x="3429000" y="576072"/>
                <a:ext cx="146304" cy="146304"/>
                <a:chOff x="3352800" y="685800"/>
                <a:chExt cx="228600" cy="228600"/>
              </a:xfrm>
            </p:grpSpPr>
            <p:sp>
              <p:nvSpPr>
                <p:cNvPr id="557" name="Oval 556">
                  <a:extLst>
                    <a:ext uri="{FF2B5EF4-FFF2-40B4-BE49-F238E27FC236}">
                      <a16:creationId xmlns:a16="http://schemas.microsoft.com/office/drawing/2014/main" id="{B28B8B4A-CE0A-3B4E-823D-8A871B86C7EC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58" name="Straight Connector 557">
                  <a:extLst>
                    <a:ext uri="{FF2B5EF4-FFF2-40B4-BE49-F238E27FC236}">
                      <a16:creationId xmlns:a16="http://schemas.microsoft.com/office/drawing/2014/main" id="{24DBB7FE-E5FA-CB45-B2AC-63F528461D87}"/>
                    </a:ext>
                  </a:extLst>
                </p:cNvPr>
                <p:cNvCxnSpPr>
                  <a:stCxn id="557" idx="2"/>
                  <a:endCxn id="557" idx="6"/>
                </p:cNvCxnSpPr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0" name="Group 41">
                <a:extLst>
                  <a:ext uri="{FF2B5EF4-FFF2-40B4-BE49-F238E27FC236}">
                    <a16:creationId xmlns:a16="http://schemas.microsoft.com/office/drawing/2014/main" id="{9BB6B3D9-0AF1-7146-9648-4FA2B20BE35B}"/>
                  </a:ext>
                </a:extLst>
              </p:cNvPr>
              <p:cNvGrpSpPr/>
              <p:nvPr/>
            </p:nvGrpSpPr>
            <p:grpSpPr>
              <a:xfrm>
                <a:off x="3429000" y="771144"/>
                <a:ext cx="146304" cy="146304"/>
                <a:chOff x="3352800" y="685800"/>
                <a:chExt cx="228600" cy="228600"/>
              </a:xfrm>
            </p:grpSpPr>
            <p:sp>
              <p:nvSpPr>
                <p:cNvPr id="555" name="Oval 554">
                  <a:extLst>
                    <a:ext uri="{FF2B5EF4-FFF2-40B4-BE49-F238E27FC236}">
                      <a16:creationId xmlns:a16="http://schemas.microsoft.com/office/drawing/2014/main" id="{90BC0481-E9E6-FF41-A539-6B137E8041E0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56" name="Straight Connector 555">
                  <a:extLst>
                    <a:ext uri="{FF2B5EF4-FFF2-40B4-BE49-F238E27FC236}">
                      <a16:creationId xmlns:a16="http://schemas.microsoft.com/office/drawing/2014/main" id="{BCD32383-457E-5F47-BCBB-46F3F985C747}"/>
                    </a:ext>
                  </a:extLst>
                </p:cNvPr>
                <p:cNvCxnSpPr>
                  <a:stCxn id="555" idx="2"/>
                  <a:endCxn id="555" idx="6"/>
                </p:cNvCxnSpPr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1" name="Group 44">
                <a:extLst>
                  <a:ext uri="{FF2B5EF4-FFF2-40B4-BE49-F238E27FC236}">
                    <a16:creationId xmlns:a16="http://schemas.microsoft.com/office/drawing/2014/main" id="{2D29F06A-4FD7-D64F-876D-3023FF93C0D1}"/>
                  </a:ext>
                </a:extLst>
              </p:cNvPr>
              <p:cNvGrpSpPr/>
              <p:nvPr/>
            </p:nvGrpSpPr>
            <p:grpSpPr>
              <a:xfrm>
                <a:off x="3429000" y="951702"/>
                <a:ext cx="146304" cy="146304"/>
                <a:chOff x="3352800" y="685800"/>
                <a:chExt cx="228600" cy="228600"/>
              </a:xfrm>
            </p:grpSpPr>
            <p:sp>
              <p:nvSpPr>
                <p:cNvPr id="553" name="Oval 552">
                  <a:extLst>
                    <a:ext uri="{FF2B5EF4-FFF2-40B4-BE49-F238E27FC236}">
                      <a16:creationId xmlns:a16="http://schemas.microsoft.com/office/drawing/2014/main" id="{38C3CC9F-71AB-894C-8B58-2B429107D8A6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54" name="Straight Connector 553">
                  <a:extLst>
                    <a:ext uri="{FF2B5EF4-FFF2-40B4-BE49-F238E27FC236}">
                      <a16:creationId xmlns:a16="http://schemas.microsoft.com/office/drawing/2014/main" id="{56155609-61C5-9747-971F-6A0F7C78D88F}"/>
                    </a:ext>
                  </a:extLst>
                </p:cNvPr>
                <p:cNvCxnSpPr>
                  <a:stCxn id="553" idx="2"/>
                  <a:endCxn id="553" idx="6"/>
                </p:cNvCxnSpPr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2" name="Group 47">
                <a:extLst>
                  <a:ext uri="{FF2B5EF4-FFF2-40B4-BE49-F238E27FC236}">
                    <a16:creationId xmlns:a16="http://schemas.microsoft.com/office/drawing/2014/main" id="{C173C48F-CAB5-D840-9756-1B77AE21B2A6}"/>
                  </a:ext>
                </a:extLst>
              </p:cNvPr>
              <p:cNvGrpSpPr/>
              <p:nvPr/>
            </p:nvGrpSpPr>
            <p:grpSpPr>
              <a:xfrm>
                <a:off x="3624072" y="576072"/>
                <a:ext cx="146304" cy="146304"/>
                <a:chOff x="3352800" y="685800"/>
                <a:chExt cx="228600" cy="228600"/>
              </a:xfrm>
            </p:grpSpPr>
            <p:sp>
              <p:nvSpPr>
                <p:cNvPr id="551" name="Oval 550">
                  <a:extLst>
                    <a:ext uri="{FF2B5EF4-FFF2-40B4-BE49-F238E27FC236}">
                      <a16:creationId xmlns:a16="http://schemas.microsoft.com/office/drawing/2014/main" id="{B67A97FD-0FB5-CA4A-9D92-F0D1443FB016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52" name="Straight Connector 551">
                  <a:extLst>
                    <a:ext uri="{FF2B5EF4-FFF2-40B4-BE49-F238E27FC236}">
                      <a16:creationId xmlns:a16="http://schemas.microsoft.com/office/drawing/2014/main" id="{FF62D1E9-F047-684C-924B-AF9CF7DB5653}"/>
                    </a:ext>
                  </a:extLst>
                </p:cNvPr>
                <p:cNvCxnSpPr>
                  <a:stCxn id="551" idx="2"/>
                  <a:endCxn id="551" idx="6"/>
                </p:cNvCxnSpPr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3" name="Group 50">
                <a:extLst>
                  <a:ext uri="{FF2B5EF4-FFF2-40B4-BE49-F238E27FC236}">
                    <a16:creationId xmlns:a16="http://schemas.microsoft.com/office/drawing/2014/main" id="{760DFA9B-134E-6246-8861-BAF34261D459}"/>
                  </a:ext>
                </a:extLst>
              </p:cNvPr>
              <p:cNvGrpSpPr/>
              <p:nvPr/>
            </p:nvGrpSpPr>
            <p:grpSpPr>
              <a:xfrm>
                <a:off x="3624072" y="771144"/>
                <a:ext cx="146304" cy="146304"/>
                <a:chOff x="3352800" y="685800"/>
                <a:chExt cx="228600" cy="228600"/>
              </a:xfrm>
            </p:grpSpPr>
            <p:sp>
              <p:nvSpPr>
                <p:cNvPr id="549" name="Oval 548">
                  <a:extLst>
                    <a:ext uri="{FF2B5EF4-FFF2-40B4-BE49-F238E27FC236}">
                      <a16:creationId xmlns:a16="http://schemas.microsoft.com/office/drawing/2014/main" id="{2EE404B6-F77E-DB42-B2D7-51D9042F63F3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50" name="Straight Connector 549">
                  <a:extLst>
                    <a:ext uri="{FF2B5EF4-FFF2-40B4-BE49-F238E27FC236}">
                      <a16:creationId xmlns:a16="http://schemas.microsoft.com/office/drawing/2014/main" id="{7C5CDF7D-E823-024A-BEB9-1084AC45720F}"/>
                    </a:ext>
                  </a:extLst>
                </p:cNvPr>
                <p:cNvCxnSpPr>
                  <a:stCxn id="549" idx="2"/>
                  <a:endCxn id="549" idx="6"/>
                </p:cNvCxnSpPr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4" name="Group 53">
                <a:extLst>
                  <a:ext uri="{FF2B5EF4-FFF2-40B4-BE49-F238E27FC236}">
                    <a16:creationId xmlns:a16="http://schemas.microsoft.com/office/drawing/2014/main" id="{BFB4E915-3A16-7E4E-9403-372CEBE01C56}"/>
                  </a:ext>
                </a:extLst>
              </p:cNvPr>
              <p:cNvGrpSpPr/>
              <p:nvPr/>
            </p:nvGrpSpPr>
            <p:grpSpPr>
              <a:xfrm>
                <a:off x="3624072" y="951702"/>
                <a:ext cx="146304" cy="146304"/>
                <a:chOff x="3352800" y="685800"/>
                <a:chExt cx="228600" cy="228600"/>
              </a:xfrm>
            </p:grpSpPr>
            <p:sp>
              <p:nvSpPr>
                <p:cNvPr id="547" name="Oval 546">
                  <a:extLst>
                    <a:ext uri="{FF2B5EF4-FFF2-40B4-BE49-F238E27FC236}">
                      <a16:creationId xmlns:a16="http://schemas.microsoft.com/office/drawing/2014/main" id="{2AE6A7D9-6BCE-054E-9642-1866070881F7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48" name="Straight Connector 547">
                  <a:extLst>
                    <a:ext uri="{FF2B5EF4-FFF2-40B4-BE49-F238E27FC236}">
                      <a16:creationId xmlns:a16="http://schemas.microsoft.com/office/drawing/2014/main" id="{BE151798-2E30-864E-A8A4-50CA1A53E4EF}"/>
                    </a:ext>
                  </a:extLst>
                </p:cNvPr>
                <p:cNvCxnSpPr>
                  <a:stCxn id="547" idx="2"/>
                  <a:endCxn id="547" idx="6"/>
                </p:cNvCxnSpPr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5" name="Group 56">
                <a:extLst>
                  <a:ext uri="{FF2B5EF4-FFF2-40B4-BE49-F238E27FC236}">
                    <a16:creationId xmlns:a16="http://schemas.microsoft.com/office/drawing/2014/main" id="{CC8DCC3C-C0B7-7240-BEF5-3DF9AF351B2F}"/>
                  </a:ext>
                </a:extLst>
              </p:cNvPr>
              <p:cNvGrpSpPr/>
              <p:nvPr/>
            </p:nvGrpSpPr>
            <p:grpSpPr>
              <a:xfrm>
                <a:off x="3819144" y="576072"/>
                <a:ext cx="146304" cy="146304"/>
                <a:chOff x="3352800" y="685800"/>
                <a:chExt cx="228600" cy="228600"/>
              </a:xfrm>
            </p:grpSpPr>
            <p:sp>
              <p:nvSpPr>
                <p:cNvPr id="545" name="Oval 544">
                  <a:extLst>
                    <a:ext uri="{FF2B5EF4-FFF2-40B4-BE49-F238E27FC236}">
                      <a16:creationId xmlns:a16="http://schemas.microsoft.com/office/drawing/2014/main" id="{914478BC-4428-A347-B187-E890644D9114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46" name="Straight Connector 545">
                  <a:extLst>
                    <a:ext uri="{FF2B5EF4-FFF2-40B4-BE49-F238E27FC236}">
                      <a16:creationId xmlns:a16="http://schemas.microsoft.com/office/drawing/2014/main" id="{61F2815C-5DBE-6B4D-8670-E634B498370A}"/>
                    </a:ext>
                  </a:extLst>
                </p:cNvPr>
                <p:cNvCxnSpPr>
                  <a:stCxn id="545" idx="2"/>
                  <a:endCxn id="545" idx="6"/>
                </p:cNvCxnSpPr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6" name="Group 59">
                <a:extLst>
                  <a:ext uri="{FF2B5EF4-FFF2-40B4-BE49-F238E27FC236}">
                    <a16:creationId xmlns:a16="http://schemas.microsoft.com/office/drawing/2014/main" id="{37855CB1-986A-514D-8B4D-DE5E3EA78B45}"/>
                  </a:ext>
                </a:extLst>
              </p:cNvPr>
              <p:cNvGrpSpPr/>
              <p:nvPr/>
            </p:nvGrpSpPr>
            <p:grpSpPr>
              <a:xfrm>
                <a:off x="3819144" y="771144"/>
                <a:ext cx="146304" cy="146304"/>
                <a:chOff x="3352800" y="685800"/>
                <a:chExt cx="228600" cy="228600"/>
              </a:xfrm>
            </p:grpSpPr>
            <p:sp>
              <p:nvSpPr>
                <p:cNvPr id="543" name="Oval 542">
                  <a:extLst>
                    <a:ext uri="{FF2B5EF4-FFF2-40B4-BE49-F238E27FC236}">
                      <a16:creationId xmlns:a16="http://schemas.microsoft.com/office/drawing/2014/main" id="{A38D2ABA-6F3F-1949-86D8-CC35F8DD6BB9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44" name="Straight Connector 543">
                  <a:extLst>
                    <a:ext uri="{FF2B5EF4-FFF2-40B4-BE49-F238E27FC236}">
                      <a16:creationId xmlns:a16="http://schemas.microsoft.com/office/drawing/2014/main" id="{5582E6A6-9307-3F47-A57C-B0CF803A2674}"/>
                    </a:ext>
                  </a:extLst>
                </p:cNvPr>
                <p:cNvCxnSpPr>
                  <a:stCxn id="543" idx="2"/>
                  <a:endCxn id="543" idx="6"/>
                </p:cNvCxnSpPr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7" name="Group 62">
                <a:extLst>
                  <a:ext uri="{FF2B5EF4-FFF2-40B4-BE49-F238E27FC236}">
                    <a16:creationId xmlns:a16="http://schemas.microsoft.com/office/drawing/2014/main" id="{838B41C9-77FA-8948-8B26-A38C3BA5EA17}"/>
                  </a:ext>
                </a:extLst>
              </p:cNvPr>
              <p:cNvGrpSpPr/>
              <p:nvPr/>
            </p:nvGrpSpPr>
            <p:grpSpPr>
              <a:xfrm>
                <a:off x="3819144" y="951702"/>
                <a:ext cx="146304" cy="146304"/>
                <a:chOff x="3352800" y="685800"/>
                <a:chExt cx="228600" cy="228600"/>
              </a:xfrm>
            </p:grpSpPr>
            <p:sp>
              <p:nvSpPr>
                <p:cNvPr id="541" name="Oval 540">
                  <a:extLst>
                    <a:ext uri="{FF2B5EF4-FFF2-40B4-BE49-F238E27FC236}">
                      <a16:creationId xmlns:a16="http://schemas.microsoft.com/office/drawing/2014/main" id="{135B31BE-AE36-4B48-82B0-B13A069D05F4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42" name="Straight Connector 541">
                  <a:extLst>
                    <a:ext uri="{FF2B5EF4-FFF2-40B4-BE49-F238E27FC236}">
                      <a16:creationId xmlns:a16="http://schemas.microsoft.com/office/drawing/2014/main" id="{2A0D99E5-FBCD-2D45-90C6-AE29E319ED44}"/>
                    </a:ext>
                  </a:extLst>
                </p:cNvPr>
                <p:cNvCxnSpPr>
                  <a:stCxn id="541" idx="2"/>
                  <a:endCxn id="541" idx="6"/>
                </p:cNvCxnSpPr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8" name="Group 65">
                <a:extLst>
                  <a:ext uri="{FF2B5EF4-FFF2-40B4-BE49-F238E27FC236}">
                    <a16:creationId xmlns:a16="http://schemas.microsoft.com/office/drawing/2014/main" id="{D8F15365-FA48-0640-9999-18610D63A285}"/>
                  </a:ext>
                </a:extLst>
              </p:cNvPr>
              <p:cNvGrpSpPr/>
              <p:nvPr/>
            </p:nvGrpSpPr>
            <p:grpSpPr>
              <a:xfrm>
                <a:off x="4014216" y="576072"/>
                <a:ext cx="146304" cy="146304"/>
                <a:chOff x="3352800" y="685800"/>
                <a:chExt cx="228600" cy="228600"/>
              </a:xfrm>
            </p:grpSpPr>
            <p:sp>
              <p:nvSpPr>
                <p:cNvPr id="539" name="Oval 538">
                  <a:extLst>
                    <a:ext uri="{FF2B5EF4-FFF2-40B4-BE49-F238E27FC236}">
                      <a16:creationId xmlns:a16="http://schemas.microsoft.com/office/drawing/2014/main" id="{5A38FB43-8282-DD4E-BA1B-5B071B01751A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40" name="Straight Connector 539">
                  <a:extLst>
                    <a:ext uri="{FF2B5EF4-FFF2-40B4-BE49-F238E27FC236}">
                      <a16:creationId xmlns:a16="http://schemas.microsoft.com/office/drawing/2014/main" id="{3869F699-C143-FE4A-AB75-15DEE8259787}"/>
                    </a:ext>
                  </a:extLst>
                </p:cNvPr>
                <p:cNvCxnSpPr>
                  <a:stCxn id="539" idx="2"/>
                  <a:endCxn id="539" idx="6"/>
                </p:cNvCxnSpPr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9" name="Group 68">
                <a:extLst>
                  <a:ext uri="{FF2B5EF4-FFF2-40B4-BE49-F238E27FC236}">
                    <a16:creationId xmlns:a16="http://schemas.microsoft.com/office/drawing/2014/main" id="{8E4D7BC5-EA2C-D94C-9C10-E34102B5884F}"/>
                  </a:ext>
                </a:extLst>
              </p:cNvPr>
              <p:cNvGrpSpPr/>
              <p:nvPr/>
            </p:nvGrpSpPr>
            <p:grpSpPr>
              <a:xfrm>
                <a:off x="4014216" y="771144"/>
                <a:ext cx="146304" cy="146304"/>
                <a:chOff x="3352800" y="685800"/>
                <a:chExt cx="228600" cy="228600"/>
              </a:xfrm>
            </p:grpSpPr>
            <p:sp>
              <p:nvSpPr>
                <p:cNvPr id="537" name="Oval 536">
                  <a:extLst>
                    <a:ext uri="{FF2B5EF4-FFF2-40B4-BE49-F238E27FC236}">
                      <a16:creationId xmlns:a16="http://schemas.microsoft.com/office/drawing/2014/main" id="{EC83D97E-15EF-5F45-B224-8C2E77FFC754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38" name="Straight Connector 537">
                  <a:extLst>
                    <a:ext uri="{FF2B5EF4-FFF2-40B4-BE49-F238E27FC236}">
                      <a16:creationId xmlns:a16="http://schemas.microsoft.com/office/drawing/2014/main" id="{3A310DB6-5B88-F94C-88CD-F7206CD7EC4A}"/>
                    </a:ext>
                  </a:extLst>
                </p:cNvPr>
                <p:cNvCxnSpPr>
                  <a:stCxn id="537" idx="2"/>
                  <a:endCxn id="537" idx="6"/>
                </p:cNvCxnSpPr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0" name="Group 71">
                <a:extLst>
                  <a:ext uri="{FF2B5EF4-FFF2-40B4-BE49-F238E27FC236}">
                    <a16:creationId xmlns:a16="http://schemas.microsoft.com/office/drawing/2014/main" id="{83DAA7D3-083B-FF4E-9140-0BD5D1E9BE28}"/>
                  </a:ext>
                </a:extLst>
              </p:cNvPr>
              <p:cNvGrpSpPr/>
              <p:nvPr/>
            </p:nvGrpSpPr>
            <p:grpSpPr>
              <a:xfrm>
                <a:off x="4014216" y="951702"/>
                <a:ext cx="146304" cy="146304"/>
                <a:chOff x="3352800" y="685800"/>
                <a:chExt cx="228600" cy="228600"/>
              </a:xfrm>
            </p:grpSpPr>
            <p:sp>
              <p:nvSpPr>
                <p:cNvPr id="535" name="Oval 534">
                  <a:extLst>
                    <a:ext uri="{FF2B5EF4-FFF2-40B4-BE49-F238E27FC236}">
                      <a16:creationId xmlns:a16="http://schemas.microsoft.com/office/drawing/2014/main" id="{C0828599-8E91-5D4F-BB8D-5EE861834961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36" name="Straight Connector 535">
                  <a:extLst>
                    <a:ext uri="{FF2B5EF4-FFF2-40B4-BE49-F238E27FC236}">
                      <a16:creationId xmlns:a16="http://schemas.microsoft.com/office/drawing/2014/main" id="{A47975A9-788F-8D40-8292-527994FD911A}"/>
                    </a:ext>
                  </a:extLst>
                </p:cNvPr>
                <p:cNvCxnSpPr>
                  <a:stCxn id="535" idx="2"/>
                  <a:endCxn id="535" idx="6"/>
                </p:cNvCxnSpPr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1" name="Group 74">
                <a:extLst>
                  <a:ext uri="{FF2B5EF4-FFF2-40B4-BE49-F238E27FC236}">
                    <a16:creationId xmlns:a16="http://schemas.microsoft.com/office/drawing/2014/main" id="{C86F1D1B-E480-6547-994E-9BAC05E1CA14}"/>
                  </a:ext>
                </a:extLst>
              </p:cNvPr>
              <p:cNvGrpSpPr/>
              <p:nvPr/>
            </p:nvGrpSpPr>
            <p:grpSpPr>
              <a:xfrm>
                <a:off x="3429000" y="381000"/>
                <a:ext cx="146304" cy="146304"/>
                <a:chOff x="3352800" y="685800"/>
                <a:chExt cx="228600" cy="228600"/>
              </a:xfrm>
            </p:grpSpPr>
            <p:sp>
              <p:nvSpPr>
                <p:cNvPr id="533" name="Oval 532">
                  <a:extLst>
                    <a:ext uri="{FF2B5EF4-FFF2-40B4-BE49-F238E27FC236}">
                      <a16:creationId xmlns:a16="http://schemas.microsoft.com/office/drawing/2014/main" id="{C7E1B04F-A53E-314C-B10A-AAAADA90C984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34" name="Straight Connector 533">
                  <a:extLst>
                    <a:ext uri="{FF2B5EF4-FFF2-40B4-BE49-F238E27FC236}">
                      <a16:creationId xmlns:a16="http://schemas.microsoft.com/office/drawing/2014/main" id="{9EC263B1-31E1-D34E-9316-A8FEAACDBF7C}"/>
                    </a:ext>
                  </a:extLst>
                </p:cNvPr>
                <p:cNvCxnSpPr>
                  <a:stCxn id="533" idx="2"/>
                  <a:endCxn id="533" idx="6"/>
                </p:cNvCxnSpPr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2" name="Group 77">
                <a:extLst>
                  <a:ext uri="{FF2B5EF4-FFF2-40B4-BE49-F238E27FC236}">
                    <a16:creationId xmlns:a16="http://schemas.microsoft.com/office/drawing/2014/main" id="{EB782CEC-4BD8-A444-AE47-4A56E4E2D125}"/>
                  </a:ext>
                </a:extLst>
              </p:cNvPr>
              <p:cNvGrpSpPr/>
              <p:nvPr/>
            </p:nvGrpSpPr>
            <p:grpSpPr>
              <a:xfrm>
                <a:off x="3624072" y="381000"/>
                <a:ext cx="146304" cy="146304"/>
                <a:chOff x="3352800" y="685800"/>
                <a:chExt cx="228600" cy="228600"/>
              </a:xfrm>
            </p:grpSpPr>
            <p:sp>
              <p:nvSpPr>
                <p:cNvPr id="531" name="Oval 530">
                  <a:extLst>
                    <a:ext uri="{FF2B5EF4-FFF2-40B4-BE49-F238E27FC236}">
                      <a16:creationId xmlns:a16="http://schemas.microsoft.com/office/drawing/2014/main" id="{B0E7BF93-F01A-9E4B-9917-1990309873DF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32" name="Straight Connector 531">
                  <a:extLst>
                    <a:ext uri="{FF2B5EF4-FFF2-40B4-BE49-F238E27FC236}">
                      <a16:creationId xmlns:a16="http://schemas.microsoft.com/office/drawing/2014/main" id="{718619A1-1CBA-7841-BF92-6DF0192BB4DC}"/>
                    </a:ext>
                  </a:extLst>
                </p:cNvPr>
                <p:cNvCxnSpPr>
                  <a:stCxn id="531" idx="2"/>
                  <a:endCxn id="531" idx="6"/>
                </p:cNvCxnSpPr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3" name="Group 80">
                <a:extLst>
                  <a:ext uri="{FF2B5EF4-FFF2-40B4-BE49-F238E27FC236}">
                    <a16:creationId xmlns:a16="http://schemas.microsoft.com/office/drawing/2014/main" id="{8DEF24CB-F9C5-6C46-A9E4-F3FA10C6726F}"/>
                  </a:ext>
                </a:extLst>
              </p:cNvPr>
              <p:cNvGrpSpPr/>
              <p:nvPr/>
            </p:nvGrpSpPr>
            <p:grpSpPr>
              <a:xfrm>
                <a:off x="3819144" y="381000"/>
                <a:ext cx="146304" cy="146304"/>
                <a:chOff x="3352800" y="685800"/>
                <a:chExt cx="228600" cy="228600"/>
              </a:xfrm>
            </p:grpSpPr>
            <p:sp>
              <p:nvSpPr>
                <p:cNvPr id="529" name="Oval 528">
                  <a:extLst>
                    <a:ext uri="{FF2B5EF4-FFF2-40B4-BE49-F238E27FC236}">
                      <a16:creationId xmlns:a16="http://schemas.microsoft.com/office/drawing/2014/main" id="{1CD4FD72-159E-4246-B4D8-745711633849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30" name="Straight Connector 529">
                  <a:extLst>
                    <a:ext uri="{FF2B5EF4-FFF2-40B4-BE49-F238E27FC236}">
                      <a16:creationId xmlns:a16="http://schemas.microsoft.com/office/drawing/2014/main" id="{41793859-D93D-2540-8DB1-ED224107E902}"/>
                    </a:ext>
                  </a:extLst>
                </p:cNvPr>
                <p:cNvCxnSpPr>
                  <a:stCxn id="529" idx="2"/>
                  <a:endCxn id="529" idx="6"/>
                </p:cNvCxnSpPr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4" name="Group 83">
                <a:extLst>
                  <a:ext uri="{FF2B5EF4-FFF2-40B4-BE49-F238E27FC236}">
                    <a16:creationId xmlns:a16="http://schemas.microsoft.com/office/drawing/2014/main" id="{3C5AAB84-2D96-E948-8F88-9E7C0952CB4B}"/>
                  </a:ext>
                </a:extLst>
              </p:cNvPr>
              <p:cNvGrpSpPr/>
              <p:nvPr/>
            </p:nvGrpSpPr>
            <p:grpSpPr>
              <a:xfrm>
                <a:off x="4014216" y="381000"/>
                <a:ext cx="146304" cy="146304"/>
                <a:chOff x="3352800" y="685800"/>
                <a:chExt cx="228600" cy="228600"/>
              </a:xfrm>
            </p:grpSpPr>
            <p:sp>
              <p:nvSpPr>
                <p:cNvPr id="527" name="Oval 526">
                  <a:extLst>
                    <a:ext uri="{FF2B5EF4-FFF2-40B4-BE49-F238E27FC236}">
                      <a16:creationId xmlns:a16="http://schemas.microsoft.com/office/drawing/2014/main" id="{3D52EF7D-AB27-8749-9274-09D7F338E64D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28" name="Straight Connector 527">
                  <a:extLst>
                    <a:ext uri="{FF2B5EF4-FFF2-40B4-BE49-F238E27FC236}">
                      <a16:creationId xmlns:a16="http://schemas.microsoft.com/office/drawing/2014/main" id="{42E1DADC-14CA-F948-A50E-1718F0F6A9AD}"/>
                    </a:ext>
                  </a:extLst>
                </p:cNvPr>
                <p:cNvCxnSpPr>
                  <a:stCxn id="527" idx="2"/>
                  <a:endCxn id="527" idx="6"/>
                </p:cNvCxnSpPr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5" name="Group 87">
                <a:extLst>
                  <a:ext uri="{FF2B5EF4-FFF2-40B4-BE49-F238E27FC236}">
                    <a16:creationId xmlns:a16="http://schemas.microsoft.com/office/drawing/2014/main" id="{F436DE56-ED3A-8F43-8568-7ED367415082}"/>
                  </a:ext>
                </a:extLst>
              </p:cNvPr>
              <p:cNvGrpSpPr/>
              <p:nvPr/>
            </p:nvGrpSpPr>
            <p:grpSpPr>
              <a:xfrm>
                <a:off x="3429000" y="1152726"/>
                <a:ext cx="146304" cy="146304"/>
                <a:chOff x="3352800" y="685800"/>
                <a:chExt cx="228600" cy="228600"/>
              </a:xfrm>
            </p:grpSpPr>
            <p:sp>
              <p:nvSpPr>
                <p:cNvPr id="525" name="Oval 524">
                  <a:extLst>
                    <a:ext uri="{FF2B5EF4-FFF2-40B4-BE49-F238E27FC236}">
                      <a16:creationId xmlns:a16="http://schemas.microsoft.com/office/drawing/2014/main" id="{50F06104-199B-9D48-89AE-362F9BD5EC93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26" name="Straight Connector 525">
                  <a:extLst>
                    <a:ext uri="{FF2B5EF4-FFF2-40B4-BE49-F238E27FC236}">
                      <a16:creationId xmlns:a16="http://schemas.microsoft.com/office/drawing/2014/main" id="{315A2F61-A46D-E646-A3D6-839C7078C688}"/>
                    </a:ext>
                  </a:extLst>
                </p:cNvPr>
                <p:cNvCxnSpPr>
                  <a:stCxn id="525" idx="2"/>
                  <a:endCxn id="525" idx="6"/>
                </p:cNvCxnSpPr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6" name="Group 90">
                <a:extLst>
                  <a:ext uri="{FF2B5EF4-FFF2-40B4-BE49-F238E27FC236}">
                    <a16:creationId xmlns:a16="http://schemas.microsoft.com/office/drawing/2014/main" id="{1EFDE4F3-F38A-4944-BE91-2EC11276A7F7}"/>
                  </a:ext>
                </a:extLst>
              </p:cNvPr>
              <p:cNvGrpSpPr/>
              <p:nvPr/>
            </p:nvGrpSpPr>
            <p:grpSpPr>
              <a:xfrm>
                <a:off x="3624072" y="1152726"/>
                <a:ext cx="146304" cy="146304"/>
                <a:chOff x="3352800" y="685800"/>
                <a:chExt cx="228600" cy="228600"/>
              </a:xfrm>
            </p:grpSpPr>
            <p:sp>
              <p:nvSpPr>
                <p:cNvPr id="523" name="Oval 522">
                  <a:extLst>
                    <a:ext uri="{FF2B5EF4-FFF2-40B4-BE49-F238E27FC236}">
                      <a16:creationId xmlns:a16="http://schemas.microsoft.com/office/drawing/2014/main" id="{38C23D49-0BC5-C14E-9898-4983875DA8B3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24" name="Straight Connector 523">
                  <a:extLst>
                    <a:ext uri="{FF2B5EF4-FFF2-40B4-BE49-F238E27FC236}">
                      <a16:creationId xmlns:a16="http://schemas.microsoft.com/office/drawing/2014/main" id="{B211449D-7BE9-7A40-92B8-BD47D19E9972}"/>
                    </a:ext>
                  </a:extLst>
                </p:cNvPr>
                <p:cNvCxnSpPr>
                  <a:stCxn id="523" idx="2"/>
                  <a:endCxn id="523" idx="6"/>
                </p:cNvCxnSpPr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7" name="Group 93">
                <a:extLst>
                  <a:ext uri="{FF2B5EF4-FFF2-40B4-BE49-F238E27FC236}">
                    <a16:creationId xmlns:a16="http://schemas.microsoft.com/office/drawing/2014/main" id="{53F46A49-D14B-F044-90E3-2DDBEBB7205D}"/>
                  </a:ext>
                </a:extLst>
              </p:cNvPr>
              <p:cNvGrpSpPr/>
              <p:nvPr/>
            </p:nvGrpSpPr>
            <p:grpSpPr>
              <a:xfrm>
                <a:off x="3819144" y="1152726"/>
                <a:ext cx="146304" cy="146304"/>
                <a:chOff x="3352800" y="685800"/>
                <a:chExt cx="228600" cy="228600"/>
              </a:xfrm>
            </p:grpSpPr>
            <p:sp>
              <p:nvSpPr>
                <p:cNvPr id="521" name="Oval 520">
                  <a:extLst>
                    <a:ext uri="{FF2B5EF4-FFF2-40B4-BE49-F238E27FC236}">
                      <a16:creationId xmlns:a16="http://schemas.microsoft.com/office/drawing/2014/main" id="{ADA49549-867B-704F-9558-F127230D2F86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22" name="Straight Connector 521">
                  <a:extLst>
                    <a:ext uri="{FF2B5EF4-FFF2-40B4-BE49-F238E27FC236}">
                      <a16:creationId xmlns:a16="http://schemas.microsoft.com/office/drawing/2014/main" id="{30C16367-4B27-704B-AF02-B0547D414825}"/>
                    </a:ext>
                  </a:extLst>
                </p:cNvPr>
                <p:cNvCxnSpPr>
                  <a:stCxn id="521" idx="2"/>
                  <a:endCxn id="521" idx="6"/>
                </p:cNvCxnSpPr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8" name="Group 96">
                <a:extLst>
                  <a:ext uri="{FF2B5EF4-FFF2-40B4-BE49-F238E27FC236}">
                    <a16:creationId xmlns:a16="http://schemas.microsoft.com/office/drawing/2014/main" id="{47D71424-571A-374D-9115-388EC0BD5A33}"/>
                  </a:ext>
                </a:extLst>
              </p:cNvPr>
              <p:cNvGrpSpPr/>
              <p:nvPr/>
            </p:nvGrpSpPr>
            <p:grpSpPr>
              <a:xfrm>
                <a:off x="4014216" y="1152726"/>
                <a:ext cx="146304" cy="146304"/>
                <a:chOff x="3352800" y="685800"/>
                <a:chExt cx="228600" cy="228600"/>
              </a:xfrm>
            </p:grpSpPr>
            <p:sp>
              <p:nvSpPr>
                <p:cNvPr id="519" name="Oval 518">
                  <a:extLst>
                    <a:ext uri="{FF2B5EF4-FFF2-40B4-BE49-F238E27FC236}">
                      <a16:creationId xmlns:a16="http://schemas.microsoft.com/office/drawing/2014/main" id="{376D6EBF-32C1-AA46-AD25-4B9573D8AF3E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20" name="Straight Connector 519">
                  <a:extLst>
                    <a:ext uri="{FF2B5EF4-FFF2-40B4-BE49-F238E27FC236}">
                      <a16:creationId xmlns:a16="http://schemas.microsoft.com/office/drawing/2014/main" id="{A18F7C35-743E-474C-85C6-420F7A6EC8BC}"/>
                    </a:ext>
                  </a:extLst>
                </p:cNvPr>
                <p:cNvCxnSpPr>
                  <a:stCxn id="519" idx="2"/>
                  <a:endCxn id="519" idx="6"/>
                </p:cNvCxnSpPr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38" name="Group 100">
              <a:extLst>
                <a:ext uri="{FF2B5EF4-FFF2-40B4-BE49-F238E27FC236}">
                  <a16:creationId xmlns:a16="http://schemas.microsoft.com/office/drawing/2014/main" id="{A9A9DF18-3BDD-A54A-B5EC-E182CCD496CE}"/>
                </a:ext>
              </a:extLst>
            </p:cNvPr>
            <p:cNvGrpSpPr/>
            <p:nvPr/>
          </p:nvGrpSpPr>
          <p:grpSpPr>
            <a:xfrm>
              <a:off x="5134428" y="5181600"/>
              <a:ext cx="731520" cy="918030"/>
              <a:chOff x="3429000" y="381000"/>
              <a:chExt cx="731520" cy="918030"/>
            </a:xfrm>
          </p:grpSpPr>
          <p:grpSp>
            <p:nvGrpSpPr>
              <p:cNvPr id="439" name="Group 40">
                <a:extLst>
                  <a:ext uri="{FF2B5EF4-FFF2-40B4-BE49-F238E27FC236}">
                    <a16:creationId xmlns:a16="http://schemas.microsoft.com/office/drawing/2014/main" id="{0824A76A-8BC1-A44D-8570-8BA2A3E84042}"/>
                  </a:ext>
                </a:extLst>
              </p:cNvPr>
              <p:cNvGrpSpPr/>
              <p:nvPr/>
            </p:nvGrpSpPr>
            <p:grpSpPr>
              <a:xfrm>
                <a:off x="3429000" y="576072"/>
                <a:ext cx="146304" cy="146304"/>
                <a:chOff x="3352800" y="685800"/>
                <a:chExt cx="228600" cy="228600"/>
              </a:xfrm>
            </p:grpSpPr>
            <p:sp>
              <p:nvSpPr>
                <p:cNvPr id="497" name="Oval 496">
                  <a:extLst>
                    <a:ext uri="{FF2B5EF4-FFF2-40B4-BE49-F238E27FC236}">
                      <a16:creationId xmlns:a16="http://schemas.microsoft.com/office/drawing/2014/main" id="{4F55841F-D7FB-2848-9F99-20E1C3FD867E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98" name="Straight Connector 497">
                  <a:extLst>
                    <a:ext uri="{FF2B5EF4-FFF2-40B4-BE49-F238E27FC236}">
                      <a16:creationId xmlns:a16="http://schemas.microsoft.com/office/drawing/2014/main" id="{B1AC888C-B6BC-D643-9532-45D4CBFAD032}"/>
                    </a:ext>
                  </a:extLst>
                </p:cNvPr>
                <p:cNvCxnSpPr>
                  <a:stCxn id="497" idx="2"/>
                  <a:endCxn id="497" idx="6"/>
                </p:cNvCxnSpPr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0" name="Group 41">
                <a:extLst>
                  <a:ext uri="{FF2B5EF4-FFF2-40B4-BE49-F238E27FC236}">
                    <a16:creationId xmlns:a16="http://schemas.microsoft.com/office/drawing/2014/main" id="{F1C511A8-9F38-F444-8359-910048C12568}"/>
                  </a:ext>
                </a:extLst>
              </p:cNvPr>
              <p:cNvGrpSpPr/>
              <p:nvPr/>
            </p:nvGrpSpPr>
            <p:grpSpPr>
              <a:xfrm>
                <a:off x="3429000" y="771144"/>
                <a:ext cx="146304" cy="146304"/>
                <a:chOff x="3352800" y="685800"/>
                <a:chExt cx="228600" cy="228600"/>
              </a:xfrm>
            </p:grpSpPr>
            <p:sp>
              <p:nvSpPr>
                <p:cNvPr id="495" name="Oval 494">
                  <a:extLst>
                    <a:ext uri="{FF2B5EF4-FFF2-40B4-BE49-F238E27FC236}">
                      <a16:creationId xmlns:a16="http://schemas.microsoft.com/office/drawing/2014/main" id="{1CF4662D-BA09-FA41-B8F9-ED7DC14C2FE2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96" name="Straight Connector 495">
                  <a:extLst>
                    <a:ext uri="{FF2B5EF4-FFF2-40B4-BE49-F238E27FC236}">
                      <a16:creationId xmlns:a16="http://schemas.microsoft.com/office/drawing/2014/main" id="{689152BF-D587-A04E-B2DE-C47AB1C8A8E3}"/>
                    </a:ext>
                  </a:extLst>
                </p:cNvPr>
                <p:cNvCxnSpPr>
                  <a:stCxn id="495" idx="2"/>
                  <a:endCxn id="495" idx="6"/>
                </p:cNvCxnSpPr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1" name="Group 44">
                <a:extLst>
                  <a:ext uri="{FF2B5EF4-FFF2-40B4-BE49-F238E27FC236}">
                    <a16:creationId xmlns:a16="http://schemas.microsoft.com/office/drawing/2014/main" id="{DF522C3B-67F6-2F46-9CD4-0F517745224D}"/>
                  </a:ext>
                </a:extLst>
              </p:cNvPr>
              <p:cNvGrpSpPr/>
              <p:nvPr/>
            </p:nvGrpSpPr>
            <p:grpSpPr>
              <a:xfrm>
                <a:off x="3429000" y="951702"/>
                <a:ext cx="146304" cy="146304"/>
                <a:chOff x="3352800" y="685800"/>
                <a:chExt cx="228600" cy="228600"/>
              </a:xfrm>
            </p:grpSpPr>
            <p:sp>
              <p:nvSpPr>
                <p:cNvPr id="493" name="Oval 492">
                  <a:extLst>
                    <a:ext uri="{FF2B5EF4-FFF2-40B4-BE49-F238E27FC236}">
                      <a16:creationId xmlns:a16="http://schemas.microsoft.com/office/drawing/2014/main" id="{CD1A8A92-D0F8-F448-912C-C00DB18940C8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94" name="Straight Connector 493">
                  <a:extLst>
                    <a:ext uri="{FF2B5EF4-FFF2-40B4-BE49-F238E27FC236}">
                      <a16:creationId xmlns:a16="http://schemas.microsoft.com/office/drawing/2014/main" id="{DC9114FF-435B-7B44-84C2-82B6DCEDF881}"/>
                    </a:ext>
                  </a:extLst>
                </p:cNvPr>
                <p:cNvCxnSpPr>
                  <a:stCxn id="493" idx="2"/>
                  <a:endCxn id="493" idx="6"/>
                </p:cNvCxnSpPr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2" name="Group 47">
                <a:extLst>
                  <a:ext uri="{FF2B5EF4-FFF2-40B4-BE49-F238E27FC236}">
                    <a16:creationId xmlns:a16="http://schemas.microsoft.com/office/drawing/2014/main" id="{384E6DE8-2E8B-3446-BE33-39CBCF2D9AE2}"/>
                  </a:ext>
                </a:extLst>
              </p:cNvPr>
              <p:cNvGrpSpPr/>
              <p:nvPr/>
            </p:nvGrpSpPr>
            <p:grpSpPr>
              <a:xfrm>
                <a:off x="3624072" y="576072"/>
                <a:ext cx="146304" cy="146304"/>
                <a:chOff x="3352800" y="685800"/>
                <a:chExt cx="228600" cy="228600"/>
              </a:xfrm>
            </p:grpSpPr>
            <p:sp>
              <p:nvSpPr>
                <p:cNvPr id="491" name="Oval 490">
                  <a:extLst>
                    <a:ext uri="{FF2B5EF4-FFF2-40B4-BE49-F238E27FC236}">
                      <a16:creationId xmlns:a16="http://schemas.microsoft.com/office/drawing/2014/main" id="{939048F9-CF9E-514C-BCA4-EE1B77A9322D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92" name="Straight Connector 491">
                  <a:extLst>
                    <a:ext uri="{FF2B5EF4-FFF2-40B4-BE49-F238E27FC236}">
                      <a16:creationId xmlns:a16="http://schemas.microsoft.com/office/drawing/2014/main" id="{0B729D93-3DBE-BD4A-8138-E5CD3D4F60CA}"/>
                    </a:ext>
                  </a:extLst>
                </p:cNvPr>
                <p:cNvCxnSpPr>
                  <a:stCxn id="491" idx="2"/>
                  <a:endCxn id="491" idx="6"/>
                </p:cNvCxnSpPr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3" name="Group 50">
                <a:extLst>
                  <a:ext uri="{FF2B5EF4-FFF2-40B4-BE49-F238E27FC236}">
                    <a16:creationId xmlns:a16="http://schemas.microsoft.com/office/drawing/2014/main" id="{02422B50-F8B2-EB43-8E0B-BCB4130BBCCE}"/>
                  </a:ext>
                </a:extLst>
              </p:cNvPr>
              <p:cNvGrpSpPr/>
              <p:nvPr/>
            </p:nvGrpSpPr>
            <p:grpSpPr>
              <a:xfrm>
                <a:off x="3624072" y="771144"/>
                <a:ext cx="146304" cy="146304"/>
                <a:chOff x="3352800" y="685800"/>
                <a:chExt cx="228600" cy="228600"/>
              </a:xfrm>
            </p:grpSpPr>
            <p:sp>
              <p:nvSpPr>
                <p:cNvPr id="489" name="Oval 151">
                  <a:extLst>
                    <a:ext uri="{FF2B5EF4-FFF2-40B4-BE49-F238E27FC236}">
                      <a16:creationId xmlns:a16="http://schemas.microsoft.com/office/drawing/2014/main" id="{AAE07390-C4BA-A346-AB08-2805CDF16917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90" name="Straight Connector 489">
                  <a:extLst>
                    <a:ext uri="{FF2B5EF4-FFF2-40B4-BE49-F238E27FC236}">
                      <a16:creationId xmlns:a16="http://schemas.microsoft.com/office/drawing/2014/main" id="{8A2107E5-D513-2445-85D2-0C3E8194ACDC}"/>
                    </a:ext>
                  </a:extLst>
                </p:cNvPr>
                <p:cNvCxnSpPr/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4" name="Group 53">
                <a:extLst>
                  <a:ext uri="{FF2B5EF4-FFF2-40B4-BE49-F238E27FC236}">
                    <a16:creationId xmlns:a16="http://schemas.microsoft.com/office/drawing/2014/main" id="{AFB29814-D777-F540-A806-805D44C317EC}"/>
                  </a:ext>
                </a:extLst>
              </p:cNvPr>
              <p:cNvGrpSpPr/>
              <p:nvPr/>
            </p:nvGrpSpPr>
            <p:grpSpPr>
              <a:xfrm>
                <a:off x="3624072" y="951702"/>
                <a:ext cx="146304" cy="146304"/>
                <a:chOff x="3352800" y="685800"/>
                <a:chExt cx="228600" cy="228600"/>
              </a:xfrm>
            </p:grpSpPr>
            <p:sp>
              <p:nvSpPr>
                <p:cNvPr id="487" name="Oval 149">
                  <a:extLst>
                    <a:ext uri="{FF2B5EF4-FFF2-40B4-BE49-F238E27FC236}">
                      <a16:creationId xmlns:a16="http://schemas.microsoft.com/office/drawing/2014/main" id="{9632BA36-5453-5049-B961-F26052E400F2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88" name="Straight Connector 150">
                  <a:extLst>
                    <a:ext uri="{FF2B5EF4-FFF2-40B4-BE49-F238E27FC236}">
                      <a16:creationId xmlns:a16="http://schemas.microsoft.com/office/drawing/2014/main" id="{681B323F-D90A-574B-884F-FD815C5D7839}"/>
                    </a:ext>
                  </a:extLst>
                </p:cNvPr>
                <p:cNvCxnSpPr/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5" name="Group 56">
                <a:extLst>
                  <a:ext uri="{FF2B5EF4-FFF2-40B4-BE49-F238E27FC236}">
                    <a16:creationId xmlns:a16="http://schemas.microsoft.com/office/drawing/2014/main" id="{B9FE7938-6340-6B4C-8FE2-E30F2A4E281A}"/>
                  </a:ext>
                </a:extLst>
              </p:cNvPr>
              <p:cNvGrpSpPr/>
              <p:nvPr/>
            </p:nvGrpSpPr>
            <p:grpSpPr>
              <a:xfrm>
                <a:off x="3819144" y="576072"/>
                <a:ext cx="146304" cy="146304"/>
                <a:chOff x="3352800" y="685800"/>
                <a:chExt cx="228600" cy="228600"/>
              </a:xfrm>
            </p:grpSpPr>
            <p:sp>
              <p:nvSpPr>
                <p:cNvPr id="485" name="Oval 147">
                  <a:extLst>
                    <a:ext uri="{FF2B5EF4-FFF2-40B4-BE49-F238E27FC236}">
                      <a16:creationId xmlns:a16="http://schemas.microsoft.com/office/drawing/2014/main" id="{9D59DCFF-9A52-2A4C-941E-3F352B40F563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86" name="Straight Connector 148">
                  <a:extLst>
                    <a:ext uri="{FF2B5EF4-FFF2-40B4-BE49-F238E27FC236}">
                      <a16:creationId xmlns:a16="http://schemas.microsoft.com/office/drawing/2014/main" id="{7552BD1D-D3D4-6944-BC79-DB74840C3165}"/>
                    </a:ext>
                  </a:extLst>
                </p:cNvPr>
                <p:cNvCxnSpPr/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6" name="Group 59">
                <a:extLst>
                  <a:ext uri="{FF2B5EF4-FFF2-40B4-BE49-F238E27FC236}">
                    <a16:creationId xmlns:a16="http://schemas.microsoft.com/office/drawing/2014/main" id="{36D3931C-D2EF-8048-983A-7A403F657E81}"/>
                  </a:ext>
                </a:extLst>
              </p:cNvPr>
              <p:cNvGrpSpPr/>
              <p:nvPr/>
            </p:nvGrpSpPr>
            <p:grpSpPr>
              <a:xfrm>
                <a:off x="3819144" y="771144"/>
                <a:ext cx="146304" cy="146304"/>
                <a:chOff x="3352800" y="685800"/>
                <a:chExt cx="228600" cy="228600"/>
              </a:xfrm>
            </p:grpSpPr>
            <p:sp>
              <p:nvSpPr>
                <p:cNvPr id="483" name="Oval 145">
                  <a:extLst>
                    <a:ext uri="{FF2B5EF4-FFF2-40B4-BE49-F238E27FC236}">
                      <a16:creationId xmlns:a16="http://schemas.microsoft.com/office/drawing/2014/main" id="{1D17C0B4-7CF1-0344-9710-470D3F8C216F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84" name="Straight Connector 146">
                  <a:extLst>
                    <a:ext uri="{FF2B5EF4-FFF2-40B4-BE49-F238E27FC236}">
                      <a16:creationId xmlns:a16="http://schemas.microsoft.com/office/drawing/2014/main" id="{1A8CDB26-084B-4A49-A491-D7F9308F8EB7}"/>
                    </a:ext>
                  </a:extLst>
                </p:cNvPr>
                <p:cNvCxnSpPr/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7" name="Group 62">
                <a:extLst>
                  <a:ext uri="{FF2B5EF4-FFF2-40B4-BE49-F238E27FC236}">
                    <a16:creationId xmlns:a16="http://schemas.microsoft.com/office/drawing/2014/main" id="{4FFE5873-A93E-CE47-AC00-5DAEA72D90E9}"/>
                  </a:ext>
                </a:extLst>
              </p:cNvPr>
              <p:cNvGrpSpPr/>
              <p:nvPr/>
            </p:nvGrpSpPr>
            <p:grpSpPr>
              <a:xfrm>
                <a:off x="3819144" y="951702"/>
                <a:ext cx="146304" cy="146304"/>
                <a:chOff x="3352800" y="685800"/>
                <a:chExt cx="228600" cy="228600"/>
              </a:xfrm>
            </p:grpSpPr>
            <p:sp>
              <p:nvSpPr>
                <p:cNvPr id="481" name="Oval 143">
                  <a:extLst>
                    <a:ext uri="{FF2B5EF4-FFF2-40B4-BE49-F238E27FC236}">
                      <a16:creationId xmlns:a16="http://schemas.microsoft.com/office/drawing/2014/main" id="{4CC8D851-4C09-E646-8F4D-B9B912693453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82" name="Straight Connector 144">
                  <a:extLst>
                    <a:ext uri="{FF2B5EF4-FFF2-40B4-BE49-F238E27FC236}">
                      <a16:creationId xmlns:a16="http://schemas.microsoft.com/office/drawing/2014/main" id="{67D9CB2A-A262-C746-9826-AC5C4AB40D02}"/>
                    </a:ext>
                  </a:extLst>
                </p:cNvPr>
                <p:cNvCxnSpPr/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8" name="Group 65">
                <a:extLst>
                  <a:ext uri="{FF2B5EF4-FFF2-40B4-BE49-F238E27FC236}">
                    <a16:creationId xmlns:a16="http://schemas.microsoft.com/office/drawing/2014/main" id="{288B4BC5-548D-894C-AC61-2A8C17ABD968}"/>
                  </a:ext>
                </a:extLst>
              </p:cNvPr>
              <p:cNvGrpSpPr/>
              <p:nvPr/>
            </p:nvGrpSpPr>
            <p:grpSpPr>
              <a:xfrm>
                <a:off x="4014216" y="576072"/>
                <a:ext cx="146304" cy="146304"/>
                <a:chOff x="3352800" y="685800"/>
                <a:chExt cx="228600" cy="228600"/>
              </a:xfrm>
            </p:grpSpPr>
            <p:sp>
              <p:nvSpPr>
                <p:cNvPr id="479" name="Oval 141">
                  <a:extLst>
                    <a:ext uri="{FF2B5EF4-FFF2-40B4-BE49-F238E27FC236}">
                      <a16:creationId xmlns:a16="http://schemas.microsoft.com/office/drawing/2014/main" id="{35FC3303-A589-614E-AB30-CBA9F8A49797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80" name="Straight Connector 142">
                  <a:extLst>
                    <a:ext uri="{FF2B5EF4-FFF2-40B4-BE49-F238E27FC236}">
                      <a16:creationId xmlns:a16="http://schemas.microsoft.com/office/drawing/2014/main" id="{9EF9F2CF-137E-EF41-A16A-EAFE7444A1CB}"/>
                    </a:ext>
                  </a:extLst>
                </p:cNvPr>
                <p:cNvCxnSpPr/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9" name="Group 68">
                <a:extLst>
                  <a:ext uri="{FF2B5EF4-FFF2-40B4-BE49-F238E27FC236}">
                    <a16:creationId xmlns:a16="http://schemas.microsoft.com/office/drawing/2014/main" id="{1B1A43CE-B6E2-0A47-A567-690376B9421B}"/>
                  </a:ext>
                </a:extLst>
              </p:cNvPr>
              <p:cNvGrpSpPr/>
              <p:nvPr/>
            </p:nvGrpSpPr>
            <p:grpSpPr>
              <a:xfrm>
                <a:off x="4014216" y="771144"/>
                <a:ext cx="146304" cy="146304"/>
                <a:chOff x="3352800" y="685800"/>
                <a:chExt cx="228600" cy="228600"/>
              </a:xfrm>
            </p:grpSpPr>
            <p:sp>
              <p:nvSpPr>
                <p:cNvPr id="477" name="Oval 139">
                  <a:extLst>
                    <a:ext uri="{FF2B5EF4-FFF2-40B4-BE49-F238E27FC236}">
                      <a16:creationId xmlns:a16="http://schemas.microsoft.com/office/drawing/2014/main" id="{640753C5-E5A8-0D48-A72D-4E49F08E7402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78" name="Straight Connector 140">
                  <a:extLst>
                    <a:ext uri="{FF2B5EF4-FFF2-40B4-BE49-F238E27FC236}">
                      <a16:creationId xmlns:a16="http://schemas.microsoft.com/office/drawing/2014/main" id="{C5D3BA19-F335-2946-8CB6-C1ABDE10C627}"/>
                    </a:ext>
                  </a:extLst>
                </p:cNvPr>
                <p:cNvCxnSpPr/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0" name="Group 71">
                <a:extLst>
                  <a:ext uri="{FF2B5EF4-FFF2-40B4-BE49-F238E27FC236}">
                    <a16:creationId xmlns:a16="http://schemas.microsoft.com/office/drawing/2014/main" id="{60C1762C-AD29-1742-BC9B-F4291EBAD1B9}"/>
                  </a:ext>
                </a:extLst>
              </p:cNvPr>
              <p:cNvGrpSpPr/>
              <p:nvPr/>
            </p:nvGrpSpPr>
            <p:grpSpPr>
              <a:xfrm>
                <a:off x="4014216" y="951702"/>
                <a:ext cx="146304" cy="146304"/>
                <a:chOff x="3352800" y="685800"/>
                <a:chExt cx="228600" cy="228600"/>
              </a:xfrm>
            </p:grpSpPr>
            <p:sp>
              <p:nvSpPr>
                <p:cNvPr id="475" name="Oval 137">
                  <a:extLst>
                    <a:ext uri="{FF2B5EF4-FFF2-40B4-BE49-F238E27FC236}">
                      <a16:creationId xmlns:a16="http://schemas.microsoft.com/office/drawing/2014/main" id="{2240042C-FC24-5044-9F38-BD6E002DCEED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76" name="Straight Connector 138">
                  <a:extLst>
                    <a:ext uri="{FF2B5EF4-FFF2-40B4-BE49-F238E27FC236}">
                      <a16:creationId xmlns:a16="http://schemas.microsoft.com/office/drawing/2014/main" id="{7945ABEC-92B1-324B-BA08-CCF5509B03CE}"/>
                    </a:ext>
                  </a:extLst>
                </p:cNvPr>
                <p:cNvCxnSpPr/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1" name="Group 74">
                <a:extLst>
                  <a:ext uri="{FF2B5EF4-FFF2-40B4-BE49-F238E27FC236}">
                    <a16:creationId xmlns:a16="http://schemas.microsoft.com/office/drawing/2014/main" id="{4139B8A4-C9ED-8840-9571-57FF276DBB3A}"/>
                  </a:ext>
                </a:extLst>
              </p:cNvPr>
              <p:cNvGrpSpPr/>
              <p:nvPr/>
            </p:nvGrpSpPr>
            <p:grpSpPr>
              <a:xfrm>
                <a:off x="3429000" y="381000"/>
                <a:ext cx="146304" cy="146304"/>
                <a:chOff x="3352800" y="685800"/>
                <a:chExt cx="228600" cy="228600"/>
              </a:xfrm>
            </p:grpSpPr>
            <p:sp>
              <p:nvSpPr>
                <p:cNvPr id="473" name="Oval 135">
                  <a:extLst>
                    <a:ext uri="{FF2B5EF4-FFF2-40B4-BE49-F238E27FC236}">
                      <a16:creationId xmlns:a16="http://schemas.microsoft.com/office/drawing/2014/main" id="{58A98FDC-8B99-3A47-AC33-0A115241243D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74" name="Straight Connector 136">
                  <a:extLst>
                    <a:ext uri="{FF2B5EF4-FFF2-40B4-BE49-F238E27FC236}">
                      <a16:creationId xmlns:a16="http://schemas.microsoft.com/office/drawing/2014/main" id="{E82E98A1-862B-3D43-A404-D048853EEC91}"/>
                    </a:ext>
                  </a:extLst>
                </p:cNvPr>
                <p:cNvCxnSpPr/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2" name="Group 77">
                <a:extLst>
                  <a:ext uri="{FF2B5EF4-FFF2-40B4-BE49-F238E27FC236}">
                    <a16:creationId xmlns:a16="http://schemas.microsoft.com/office/drawing/2014/main" id="{264B1B7A-B74A-C840-B34D-4F48C532EC5C}"/>
                  </a:ext>
                </a:extLst>
              </p:cNvPr>
              <p:cNvGrpSpPr/>
              <p:nvPr/>
            </p:nvGrpSpPr>
            <p:grpSpPr>
              <a:xfrm>
                <a:off x="3624072" y="381000"/>
                <a:ext cx="146304" cy="146304"/>
                <a:chOff x="3352800" y="685800"/>
                <a:chExt cx="228600" cy="228600"/>
              </a:xfrm>
            </p:grpSpPr>
            <p:sp>
              <p:nvSpPr>
                <p:cNvPr id="471" name="Oval 133">
                  <a:extLst>
                    <a:ext uri="{FF2B5EF4-FFF2-40B4-BE49-F238E27FC236}">
                      <a16:creationId xmlns:a16="http://schemas.microsoft.com/office/drawing/2014/main" id="{557EAA28-CE39-BC4D-B648-CE24F30A1FED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72" name="Straight Connector 134">
                  <a:extLst>
                    <a:ext uri="{FF2B5EF4-FFF2-40B4-BE49-F238E27FC236}">
                      <a16:creationId xmlns:a16="http://schemas.microsoft.com/office/drawing/2014/main" id="{9382DC17-4EDB-8E47-A64E-737C78A47197}"/>
                    </a:ext>
                  </a:extLst>
                </p:cNvPr>
                <p:cNvCxnSpPr/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3" name="Group 80">
                <a:extLst>
                  <a:ext uri="{FF2B5EF4-FFF2-40B4-BE49-F238E27FC236}">
                    <a16:creationId xmlns:a16="http://schemas.microsoft.com/office/drawing/2014/main" id="{E34056E1-8DEF-AA4F-A962-C5787832FD44}"/>
                  </a:ext>
                </a:extLst>
              </p:cNvPr>
              <p:cNvGrpSpPr/>
              <p:nvPr/>
            </p:nvGrpSpPr>
            <p:grpSpPr>
              <a:xfrm>
                <a:off x="3819144" y="381000"/>
                <a:ext cx="146304" cy="146304"/>
                <a:chOff x="3352800" y="685800"/>
                <a:chExt cx="228600" cy="228600"/>
              </a:xfrm>
            </p:grpSpPr>
            <p:sp>
              <p:nvSpPr>
                <p:cNvPr id="469" name="Oval 468">
                  <a:extLst>
                    <a:ext uri="{FF2B5EF4-FFF2-40B4-BE49-F238E27FC236}">
                      <a16:creationId xmlns:a16="http://schemas.microsoft.com/office/drawing/2014/main" id="{039D746E-49F0-EB4C-9583-045B998FCDB3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70" name="Straight Connector 132">
                  <a:extLst>
                    <a:ext uri="{FF2B5EF4-FFF2-40B4-BE49-F238E27FC236}">
                      <a16:creationId xmlns:a16="http://schemas.microsoft.com/office/drawing/2014/main" id="{6640CDAF-6565-264B-A63C-F6696BC00862}"/>
                    </a:ext>
                  </a:extLst>
                </p:cNvPr>
                <p:cNvCxnSpPr>
                  <a:stCxn id="469" idx="2"/>
                  <a:endCxn id="469" idx="6"/>
                </p:cNvCxnSpPr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4" name="Group 83">
                <a:extLst>
                  <a:ext uri="{FF2B5EF4-FFF2-40B4-BE49-F238E27FC236}">
                    <a16:creationId xmlns:a16="http://schemas.microsoft.com/office/drawing/2014/main" id="{7EA3FD36-05A8-5A46-B2C8-11A009C71533}"/>
                  </a:ext>
                </a:extLst>
              </p:cNvPr>
              <p:cNvGrpSpPr/>
              <p:nvPr/>
            </p:nvGrpSpPr>
            <p:grpSpPr>
              <a:xfrm>
                <a:off x="4014216" y="381000"/>
                <a:ext cx="146304" cy="146304"/>
                <a:chOff x="3352800" y="685800"/>
                <a:chExt cx="228600" cy="228600"/>
              </a:xfrm>
            </p:grpSpPr>
            <p:sp>
              <p:nvSpPr>
                <p:cNvPr id="467" name="Oval 466">
                  <a:extLst>
                    <a:ext uri="{FF2B5EF4-FFF2-40B4-BE49-F238E27FC236}">
                      <a16:creationId xmlns:a16="http://schemas.microsoft.com/office/drawing/2014/main" id="{C8E6CBAC-C60B-AB47-B2A5-0A7D8554EDB0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68" name="Straight Connector 467">
                  <a:extLst>
                    <a:ext uri="{FF2B5EF4-FFF2-40B4-BE49-F238E27FC236}">
                      <a16:creationId xmlns:a16="http://schemas.microsoft.com/office/drawing/2014/main" id="{64839734-ECF9-0E46-85DC-16EB3ADB09A1}"/>
                    </a:ext>
                  </a:extLst>
                </p:cNvPr>
                <p:cNvCxnSpPr>
                  <a:stCxn id="467" idx="2"/>
                  <a:endCxn id="467" idx="6"/>
                </p:cNvCxnSpPr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5" name="Group 87">
                <a:extLst>
                  <a:ext uri="{FF2B5EF4-FFF2-40B4-BE49-F238E27FC236}">
                    <a16:creationId xmlns:a16="http://schemas.microsoft.com/office/drawing/2014/main" id="{6AF39F48-5B53-E345-B3DA-F3476F127F47}"/>
                  </a:ext>
                </a:extLst>
              </p:cNvPr>
              <p:cNvGrpSpPr/>
              <p:nvPr/>
            </p:nvGrpSpPr>
            <p:grpSpPr>
              <a:xfrm>
                <a:off x="3429000" y="1152726"/>
                <a:ext cx="146304" cy="146304"/>
                <a:chOff x="3352800" y="685800"/>
                <a:chExt cx="228600" cy="228600"/>
              </a:xfrm>
            </p:grpSpPr>
            <p:sp>
              <p:nvSpPr>
                <p:cNvPr id="465" name="Oval 464">
                  <a:extLst>
                    <a:ext uri="{FF2B5EF4-FFF2-40B4-BE49-F238E27FC236}">
                      <a16:creationId xmlns:a16="http://schemas.microsoft.com/office/drawing/2014/main" id="{C85A0DE6-29F9-D14F-9E9D-51B74B9BB9C8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66" name="Straight Connector 465">
                  <a:extLst>
                    <a:ext uri="{FF2B5EF4-FFF2-40B4-BE49-F238E27FC236}">
                      <a16:creationId xmlns:a16="http://schemas.microsoft.com/office/drawing/2014/main" id="{B588D441-7660-644D-8EF4-11C3413CD263}"/>
                    </a:ext>
                  </a:extLst>
                </p:cNvPr>
                <p:cNvCxnSpPr>
                  <a:stCxn id="465" idx="2"/>
                  <a:endCxn id="465" idx="6"/>
                </p:cNvCxnSpPr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6" name="Group 90">
                <a:extLst>
                  <a:ext uri="{FF2B5EF4-FFF2-40B4-BE49-F238E27FC236}">
                    <a16:creationId xmlns:a16="http://schemas.microsoft.com/office/drawing/2014/main" id="{E1E72BB8-3F7F-6244-BFF2-9A24352F6528}"/>
                  </a:ext>
                </a:extLst>
              </p:cNvPr>
              <p:cNvGrpSpPr/>
              <p:nvPr/>
            </p:nvGrpSpPr>
            <p:grpSpPr>
              <a:xfrm>
                <a:off x="3624072" y="1152726"/>
                <a:ext cx="146304" cy="146304"/>
                <a:chOff x="3352800" y="685800"/>
                <a:chExt cx="228600" cy="228600"/>
              </a:xfrm>
            </p:grpSpPr>
            <p:sp>
              <p:nvSpPr>
                <p:cNvPr id="463" name="Oval 462">
                  <a:extLst>
                    <a:ext uri="{FF2B5EF4-FFF2-40B4-BE49-F238E27FC236}">
                      <a16:creationId xmlns:a16="http://schemas.microsoft.com/office/drawing/2014/main" id="{988915D9-13D6-0C42-B578-E487F93DA8BE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64" name="Straight Connector 463">
                  <a:extLst>
                    <a:ext uri="{FF2B5EF4-FFF2-40B4-BE49-F238E27FC236}">
                      <a16:creationId xmlns:a16="http://schemas.microsoft.com/office/drawing/2014/main" id="{8E80CAE0-46D4-C34B-9B05-AE7A4C587267}"/>
                    </a:ext>
                  </a:extLst>
                </p:cNvPr>
                <p:cNvCxnSpPr>
                  <a:stCxn id="463" idx="2"/>
                  <a:endCxn id="463" idx="6"/>
                </p:cNvCxnSpPr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7" name="Group 93">
                <a:extLst>
                  <a:ext uri="{FF2B5EF4-FFF2-40B4-BE49-F238E27FC236}">
                    <a16:creationId xmlns:a16="http://schemas.microsoft.com/office/drawing/2014/main" id="{B2A77722-0789-1742-9391-3E45EB1225CA}"/>
                  </a:ext>
                </a:extLst>
              </p:cNvPr>
              <p:cNvGrpSpPr/>
              <p:nvPr/>
            </p:nvGrpSpPr>
            <p:grpSpPr>
              <a:xfrm>
                <a:off x="3819144" y="1152726"/>
                <a:ext cx="146304" cy="146304"/>
                <a:chOff x="3352800" y="685800"/>
                <a:chExt cx="228600" cy="228600"/>
              </a:xfrm>
            </p:grpSpPr>
            <p:sp>
              <p:nvSpPr>
                <p:cNvPr id="461" name="Oval 460">
                  <a:extLst>
                    <a:ext uri="{FF2B5EF4-FFF2-40B4-BE49-F238E27FC236}">
                      <a16:creationId xmlns:a16="http://schemas.microsoft.com/office/drawing/2014/main" id="{74C722C6-5B67-E94C-ADE9-B8C494266474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62" name="Straight Connector 461">
                  <a:extLst>
                    <a:ext uri="{FF2B5EF4-FFF2-40B4-BE49-F238E27FC236}">
                      <a16:creationId xmlns:a16="http://schemas.microsoft.com/office/drawing/2014/main" id="{93587634-3D0B-7D42-9081-2E4D61653916}"/>
                    </a:ext>
                  </a:extLst>
                </p:cNvPr>
                <p:cNvCxnSpPr>
                  <a:stCxn id="461" idx="2"/>
                  <a:endCxn id="461" idx="6"/>
                </p:cNvCxnSpPr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8" name="Group 96">
                <a:extLst>
                  <a:ext uri="{FF2B5EF4-FFF2-40B4-BE49-F238E27FC236}">
                    <a16:creationId xmlns:a16="http://schemas.microsoft.com/office/drawing/2014/main" id="{2B63484C-12D8-8747-A3D7-F562923D0BA8}"/>
                  </a:ext>
                </a:extLst>
              </p:cNvPr>
              <p:cNvGrpSpPr/>
              <p:nvPr/>
            </p:nvGrpSpPr>
            <p:grpSpPr>
              <a:xfrm>
                <a:off x="4014216" y="1152726"/>
                <a:ext cx="146304" cy="146304"/>
                <a:chOff x="3352800" y="685800"/>
                <a:chExt cx="228600" cy="228600"/>
              </a:xfrm>
            </p:grpSpPr>
            <p:sp>
              <p:nvSpPr>
                <p:cNvPr id="459" name="Oval 458">
                  <a:extLst>
                    <a:ext uri="{FF2B5EF4-FFF2-40B4-BE49-F238E27FC236}">
                      <a16:creationId xmlns:a16="http://schemas.microsoft.com/office/drawing/2014/main" id="{68316D07-9EE1-8741-965E-9B0A6E73DF23}"/>
                    </a:ext>
                  </a:extLst>
                </p:cNvPr>
                <p:cNvSpPr/>
                <p:nvPr/>
              </p:nvSpPr>
              <p:spPr>
                <a:xfrm>
                  <a:off x="3352800" y="685800"/>
                  <a:ext cx="228600" cy="2286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60" name="Straight Connector 459">
                  <a:extLst>
                    <a:ext uri="{FF2B5EF4-FFF2-40B4-BE49-F238E27FC236}">
                      <a16:creationId xmlns:a16="http://schemas.microsoft.com/office/drawing/2014/main" id="{CABE4962-4B3A-5045-BC35-BC949A93B30F}"/>
                    </a:ext>
                  </a:extLst>
                </p:cNvPr>
                <p:cNvCxnSpPr>
                  <a:stCxn id="459" idx="2"/>
                  <a:endCxn id="459" idx="6"/>
                </p:cNvCxnSpPr>
                <p:nvPr/>
              </p:nvCxnSpPr>
              <p:spPr>
                <a:xfrm>
                  <a:off x="3352800" y="800100"/>
                  <a:ext cx="2286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59" name="Line 13">
            <a:extLst>
              <a:ext uri="{FF2B5EF4-FFF2-40B4-BE49-F238E27FC236}">
                <a16:creationId xmlns:a16="http://schemas.microsoft.com/office/drawing/2014/main" id="{30DA7359-8C09-174C-BC1B-4042142CA36D}"/>
              </a:ext>
            </a:extLst>
          </p:cNvPr>
          <p:cNvSpPr>
            <a:spLocks noChangeShapeType="1"/>
          </p:cNvSpPr>
          <p:nvPr/>
        </p:nvSpPr>
        <p:spPr bwMode="auto">
          <a:xfrm>
            <a:off x="7606748" y="2713383"/>
            <a:ext cx="64008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triangle" w="lg" len="lg"/>
            <a:tailEnd type="oval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560" name="TextBox 559">
            <a:extLst>
              <a:ext uri="{FF2B5EF4-FFF2-40B4-BE49-F238E27FC236}">
                <a16:creationId xmlns:a16="http://schemas.microsoft.com/office/drawing/2014/main" id="{EDBF42F9-7E36-B840-8779-CDC3EE9C6710}"/>
              </a:ext>
            </a:extLst>
          </p:cNvPr>
          <p:cNvSpPr txBox="1"/>
          <p:nvPr/>
        </p:nvSpPr>
        <p:spPr>
          <a:xfrm>
            <a:off x="8216348" y="3547118"/>
            <a:ext cx="103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Book Antiqua" pitchFamily="18" charset="0"/>
              </a:rPr>
              <a:t>nvA</a:t>
            </a:r>
            <a:r>
              <a:rPr lang="el-GR" sz="2400" i="1" dirty="0">
                <a:latin typeface="Book Antiqua" pitchFamily="18" charset="0"/>
              </a:rPr>
              <a:t>Δ</a:t>
            </a:r>
            <a:r>
              <a:rPr lang="en-US" sz="2400" i="1" dirty="0">
                <a:latin typeface="Book Antiqua" pitchFamily="18" charset="0"/>
              </a:rPr>
              <a:t>t</a:t>
            </a:r>
          </a:p>
        </p:txBody>
      </p:sp>
      <p:sp>
        <p:nvSpPr>
          <p:cNvPr id="561" name="Left Brace 560">
            <a:extLst>
              <a:ext uri="{FF2B5EF4-FFF2-40B4-BE49-F238E27FC236}">
                <a16:creationId xmlns:a16="http://schemas.microsoft.com/office/drawing/2014/main" id="{9BBF5A7C-8085-3F49-94E3-B6D3BA0F08A3}"/>
              </a:ext>
            </a:extLst>
          </p:cNvPr>
          <p:cNvSpPr/>
          <p:nvPr/>
        </p:nvSpPr>
        <p:spPr>
          <a:xfrm rot="16200000">
            <a:off x="8749748" y="2637183"/>
            <a:ext cx="304800" cy="1524000"/>
          </a:xfrm>
          <a:prstGeom prst="leftBrace">
            <a:avLst>
              <a:gd name="adj1" fmla="val 4642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2" name="TextBox 561">
            <a:extLst>
              <a:ext uri="{FF2B5EF4-FFF2-40B4-BE49-F238E27FC236}">
                <a16:creationId xmlns:a16="http://schemas.microsoft.com/office/drawing/2014/main" id="{E48F4058-5E70-AE46-9B20-3073A38CB1AB}"/>
              </a:ext>
            </a:extLst>
          </p:cNvPr>
          <p:cNvSpPr txBox="1"/>
          <p:nvPr/>
        </p:nvSpPr>
        <p:spPr>
          <a:xfrm>
            <a:off x="2425148" y="3551583"/>
            <a:ext cx="103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Book Antiqua" pitchFamily="18" charset="0"/>
              </a:rPr>
              <a:t>nvA</a:t>
            </a:r>
            <a:r>
              <a:rPr lang="el-GR" sz="2400" i="1" dirty="0">
                <a:latin typeface="Book Antiqua" pitchFamily="18" charset="0"/>
              </a:rPr>
              <a:t>Δ</a:t>
            </a:r>
            <a:r>
              <a:rPr lang="en-US" sz="2400" i="1" dirty="0">
                <a:latin typeface="Book Antiqua" pitchFamily="18" charset="0"/>
              </a:rPr>
              <a:t>t</a:t>
            </a:r>
          </a:p>
        </p:txBody>
      </p:sp>
      <p:sp>
        <p:nvSpPr>
          <p:cNvPr id="563" name="Left Brace 562">
            <a:extLst>
              <a:ext uri="{FF2B5EF4-FFF2-40B4-BE49-F238E27FC236}">
                <a16:creationId xmlns:a16="http://schemas.microsoft.com/office/drawing/2014/main" id="{4F7F1D88-0B00-F942-888E-3B27E98A6C3B}"/>
              </a:ext>
            </a:extLst>
          </p:cNvPr>
          <p:cNvSpPr/>
          <p:nvPr/>
        </p:nvSpPr>
        <p:spPr>
          <a:xfrm rot="16200000">
            <a:off x="2958548" y="2641648"/>
            <a:ext cx="304800" cy="1524000"/>
          </a:xfrm>
          <a:prstGeom prst="leftBrace">
            <a:avLst>
              <a:gd name="adj1" fmla="val 4642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4" name="Line 13">
            <a:extLst>
              <a:ext uri="{FF2B5EF4-FFF2-40B4-BE49-F238E27FC236}">
                <a16:creationId xmlns:a16="http://schemas.microsoft.com/office/drawing/2014/main" id="{F9517A44-EA56-5F46-9235-56D9ADA14B20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3948" y="2484783"/>
            <a:ext cx="64008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triangle" w="lg" len="lg"/>
            <a:tailEnd type="oval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565" name="Line 13">
            <a:extLst>
              <a:ext uri="{FF2B5EF4-FFF2-40B4-BE49-F238E27FC236}">
                <a16:creationId xmlns:a16="http://schemas.microsoft.com/office/drawing/2014/main" id="{577BEFB7-7255-0C42-894A-B6174F7406BB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4948" y="2713383"/>
            <a:ext cx="64008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triangle" w="lg" len="lg"/>
            <a:tailEnd type="oval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566" name="Line 13">
            <a:extLst>
              <a:ext uri="{FF2B5EF4-FFF2-40B4-BE49-F238E27FC236}">
                <a16:creationId xmlns:a16="http://schemas.microsoft.com/office/drawing/2014/main" id="{8F45059F-43C4-ED46-87A8-4D6098A3D5DD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3948" y="2941983"/>
            <a:ext cx="64008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triangle" w="lg" len="lg"/>
            <a:tailEnd type="oval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567" name="Line 13">
            <a:extLst>
              <a:ext uri="{FF2B5EF4-FFF2-40B4-BE49-F238E27FC236}">
                <a16:creationId xmlns:a16="http://schemas.microsoft.com/office/drawing/2014/main" id="{199346DC-F2E9-DE49-96D4-F332561E9D75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9776" y="2484783"/>
            <a:ext cx="64008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triangle" w="lg" len="lg"/>
            <a:tailEnd type="oval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568" name="Line 13">
            <a:extLst>
              <a:ext uri="{FF2B5EF4-FFF2-40B4-BE49-F238E27FC236}">
                <a16:creationId xmlns:a16="http://schemas.microsoft.com/office/drawing/2014/main" id="{7FEA4682-2605-6E46-A207-BCFE5EDCFA3E}"/>
              </a:ext>
            </a:extLst>
          </p:cNvPr>
          <p:cNvSpPr>
            <a:spLocks noChangeShapeType="1"/>
          </p:cNvSpPr>
          <p:nvPr/>
        </p:nvSpPr>
        <p:spPr bwMode="auto">
          <a:xfrm>
            <a:off x="5730776" y="2713383"/>
            <a:ext cx="64008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triangle" w="lg" len="lg"/>
            <a:tailEnd type="oval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569" name="Line 13">
            <a:extLst>
              <a:ext uri="{FF2B5EF4-FFF2-40B4-BE49-F238E27FC236}">
                <a16:creationId xmlns:a16="http://schemas.microsoft.com/office/drawing/2014/main" id="{95A40BA8-8DBD-9D40-9A16-0C50CDE2E5BF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9776" y="2941983"/>
            <a:ext cx="64008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triangle" w="lg" len="lg"/>
            <a:tailEnd type="oval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570" name="Line 13">
            <a:extLst>
              <a:ext uri="{FF2B5EF4-FFF2-40B4-BE49-F238E27FC236}">
                <a16:creationId xmlns:a16="http://schemas.microsoft.com/office/drawing/2014/main" id="{29156EEA-A807-864C-AA75-656D6DDDC504}"/>
              </a:ext>
            </a:extLst>
          </p:cNvPr>
          <p:cNvSpPr>
            <a:spLocks noChangeShapeType="1"/>
          </p:cNvSpPr>
          <p:nvPr/>
        </p:nvSpPr>
        <p:spPr bwMode="auto">
          <a:xfrm>
            <a:off x="6387548" y="2484783"/>
            <a:ext cx="64008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triangle" w="lg" len="lg"/>
            <a:tailEnd type="oval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571" name="Line 13">
            <a:extLst>
              <a:ext uri="{FF2B5EF4-FFF2-40B4-BE49-F238E27FC236}">
                <a16:creationId xmlns:a16="http://schemas.microsoft.com/office/drawing/2014/main" id="{1B7D276F-3246-854E-8117-6538A79CB04F}"/>
              </a:ext>
            </a:extLst>
          </p:cNvPr>
          <p:cNvSpPr>
            <a:spLocks noChangeShapeType="1"/>
          </p:cNvSpPr>
          <p:nvPr/>
        </p:nvSpPr>
        <p:spPr bwMode="auto">
          <a:xfrm>
            <a:off x="6768548" y="2713383"/>
            <a:ext cx="64008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triangle" w="lg" len="lg"/>
            <a:tailEnd type="oval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572" name="Line 13">
            <a:extLst>
              <a:ext uri="{FF2B5EF4-FFF2-40B4-BE49-F238E27FC236}">
                <a16:creationId xmlns:a16="http://schemas.microsoft.com/office/drawing/2014/main" id="{CA6D3D65-9E39-E248-9D24-0ECCA4453BE9}"/>
              </a:ext>
            </a:extLst>
          </p:cNvPr>
          <p:cNvSpPr>
            <a:spLocks noChangeShapeType="1"/>
          </p:cNvSpPr>
          <p:nvPr/>
        </p:nvSpPr>
        <p:spPr bwMode="auto">
          <a:xfrm>
            <a:off x="6387548" y="2941983"/>
            <a:ext cx="64008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triangle" w="lg" len="lg"/>
            <a:tailEnd type="oval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573" name="Line 13">
            <a:extLst>
              <a:ext uri="{FF2B5EF4-FFF2-40B4-BE49-F238E27FC236}">
                <a16:creationId xmlns:a16="http://schemas.microsoft.com/office/drawing/2014/main" id="{BF6859DC-C07A-1D44-A40A-3CCC8C7AD082}"/>
              </a:ext>
            </a:extLst>
          </p:cNvPr>
          <p:cNvSpPr>
            <a:spLocks noChangeShapeType="1"/>
          </p:cNvSpPr>
          <p:nvPr/>
        </p:nvSpPr>
        <p:spPr bwMode="auto">
          <a:xfrm>
            <a:off x="8444948" y="2484783"/>
            <a:ext cx="64008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triangle" w="lg" len="lg"/>
            <a:tailEnd type="oval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574" name="Line 13">
            <a:extLst>
              <a:ext uri="{FF2B5EF4-FFF2-40B4-BE49-F238E27FC236}">
                <a16:creationId xmlns:a16="http://schemas.microsoft.com/office/drawing/2014/main" id="{E506F253-2A77-D349-ADBA-5542344E786F}"/>
              </a:ext>
            </a:extLst>
          </p:cNvPr>
          <p:cNvSpPr>
            <a:spLocks noChangeShapeType="1"/>
          </p:cNvSpPr>
          <p:nvPr/>
        </p:nvSpPr>
        <p:spPr bwMode="auto">
          <a:xfrm>
            <a:off x="8825948" y="2713383"/>
            <a:ext cx="64008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triangle" w="lg" len="lg"/>
            <a:tailEnd type="oval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575" name="Line 13">
            <a:extLst>
              <a:ext uri="{FF2B5EF4-FFF2-40B4-BE49-F238E27FC236}">
                <a16:creationId xmlns:a16="http://schemas.microsoft.com/office/drawing/2014/main" id="{35C438CE-EFA1-AF4E-8245-35743A6AD36D}"/>
              </a:ext>
            </a:extLst>
          </p:cNvPr>
          <p:cNvSpPr>
            <a:spLocks noChangeShapeType="1"/>
          </p:cNvSpPr>
          <p:nvPr/>
        </p:nvSpPr>
        <p:spPr bwMode="auto">
          <a:xfrm>
            <a:off x="8444948" y="2941983"/>
            <a:ext cx="64008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triangle" w="lg" len="lg"/>
            <a:tailEnd type="oval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576" name="Line 13">
            <a:extLst>
              <a:ext uri="{FF2B5EF4-FFF2-40B4-BE49-F238E27FC236}">
                <a16:creationId xmlns:a16="http://schemas.microsoft.com/office/drawing/2014/main" id="{C3F1DE6E-3362-744D-8E58-FFCD930C44BC}"/>
              </a:ext>
            </a:extLst>
          </p:cNvPr>
          <p:cNvSpPr>
            <a:spLocks noChangeShapeType="1"/>
          </p:cNvSpPr>
          <p:nvPr/>
        </p:nvSpPr>
        <p:spPr bwMode="auto">
          <a:xfrm>
            <a:off x="2577548" y="2484783"/>
            <a:ext cx="64008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triangle" w="lg" len="lg"/>
            <a:tailEnd type="oval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577" name="Line 13">
            <a:extLst>
              <a:ext uri="{FF2B5EF4-FFF2-40B4-BE49-F238E27FC236}">
                <a16:creationId xmlns:a16="http://schemas.microsoft.com/office/drawing/2014/main" id="{10EC540C-F506-3F4A-AF1C-22EE8312C05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77548" y="2941983"/>
            <a:ext cx="64008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triangle" w="lg" len="lg"/>
            <a:tailEnd type="oval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578" name="TextBox 577">
            <a:extLst>
              <a:ext uri="{FF2B5EF4-FFF2-40B4-BE49-F238E27FC236}">
                <a16:creationId xmlns:a16="http://schemas.microsoft.com/office/drawing/2014/main" id="{E68309C8-3D3A-314C-BABE-7CED8831006F}"/>
              </a:ext>
            </a:extLst>
          </p:cNvPr>
          <p:cNvSpPr txBox="1"/>
          <p:nvPr/>
        </p:nvSpPr>
        <p:spPr>
          <a:xfrm>
            <a:off x="3663596" y="1384973"/>
            <a:ext cx="641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ɸ</a:t>
            </a:r>
            <a:r>
              <a:rPr lang="en-US" sz="3600" baseline="-25000" dirty="0"/>
              <a:t>1</a:t>
            </a:r>
          </a:p>
        </p:txBody>
      </p:sp>
      <p:sp>
        <p:nvSpPr>
          <p:cNvPr id="579" name="TextBox 578">
            <a:extLst>
              <a:ext uri="{FF2B5EF4-FFF2-40B4-BE49-F238E27FC236}">
                <a16:creationId xmlns:a16="http://schemas.microsoft.com/office/drawing/2014/main" id="{F74AC81F-3021-414E-B0DF-6223878ABC83}"/>
              </a:ext>
            </a:extLst>
          </p:cNvPr>
          <p:cNvSpPr txBox="1"/>
          <p:nvPr/>
        </p:nvSpPr>
        <p:spPr>
          <a:xfrm>
            <a:off x="7819387" y="1515287"/>
            <a:ext cx="641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ɸ</a:t>
            </a:r>
            <a:r>
              <a:rPr lang="en-US" sz="3600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5714741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848255C-9DBC-134C-9182-148EA41B4B87}"/>
              </a:ext>
            </a:extLst>
          </p:cNvPr>
          <p:cNvGrpSpPr/>
          <p:nvPr/>
        </p:nvGrpSpPr>
        <p:grpSpPr>
          <a:xfrm>
            <a:off x="639108" y="841891"/>
            <a:ext cx="10439047" cy="4549457"/>
            <a:chOff x="639108" y="841891"/>
            <a:chExt cx="10439047" cy="4549457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C83DE0D-8477-4B4C-9F4E-D3B15CB32604}"/>
                </a:ext>
              </a:extLst>
            </p:cNvPr>
            <p:cNvCxnSpPr/>
            <p:nvPr/>
          </p:nvCxnSpPr>
          <p:spPr>
            <a:xfrm flipH="1">
              <a:off x="3023302" y="3599476"/>
              <a:ext cx="1148328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Can 1">
              <a:extLst>
                <a:ext uri="{FF2B5EF4-FFF2-40B4-BE49-F238E27FC236}">
                  <a16:creationId xmlns:a16="http://schemas.microsoft.com/office/drawing/2014/main" id="{F9034BBE-A3D5-0948-BC9E-F1268CB987C0}"/>
                </a:ext>
              </a:extLst>
            </p:cNvPr>
            <p:cNvSpPr/>
            <p:nvPr/>
          </p:nvSpPr>
          <p:spPr>
            <a:xfrm rot="16200000">
              <a:off x="2516614" y="1793381"/>
              <a:ext cx="1868557" cy="3458817"/>
            </a:xfrm>
            <a:prstGeom prst="can">
              <a:avLst/>
            </a:prstGeom>
            <a:solidFill>
              <a:srgbClr val="8FAADC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E27E38DF-8B8B-824D-8E72-B6FA1DCE44BE}"/>
                </a:ext>
              </a:extLst>
            </p:cNvPr>
            <p:cNvSpPr/>
            <p:nvPr/>
          </p:nvSpPr>
          <p:spPr>
            <a:xfrm rot="16200000">
              <a:off x="1049585" y="3320043"/>
              <a:ext cx="1868557" cy="40549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C493EA8E-19D9-F442-9A02-C572ABF2FF13}"/>
                </a:ext>
              </a:extLst>
            </p:cNvPr>
            <p:cNvSpPr/>
            <p:nvPr/>
          </p:nvSpPr>
          <p:spPr>
            <a:xfrm rot="16200000">
              <a:off x="1602210" y="3333947"/>
              <a:ext cx="437322" cy="37768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9C850C-C039-7A43-980C-632878EB2915}"/>
                </a:ext>
              </a:extLst>
            </p:cNvPr>
            <p:cNvSpPr/>
            <p:nvPr/>
          </p:nvSpPr>
          <p:spPr>
            <a:xfrm rot="16200000">
              <a:off x="4102897" y="3320030"/>
              <a:ext cx="1868557" cy="40551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CFCAA23-19A8-7941-A3E4-FD2128FD99B9}"/>
                </a:ext>
              </a:extLst>
            </p:cNvPr>
            <p:cNvGrpSpPr/>
            <p:nvPr/>
          </p:nvGrpSpPr>
          <p:grpSpPr>
            <a:xfrm>
              <a:off x="1667805" y="3385630"/>
              <a:ext cx="274320" cy="274320"/>
              <a:chOff x="7694874" y="1017762"/>
              <a:chExt cx="274320" cy="274320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A88A0CF9-2431-3C42-AAE6-3A52BD143A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94874" y="1154922"/>
                <a:ext cx="274320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EC1FB6E-41D3-3245-9859-88DEBF227E7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7708126" y="1154922"/>
                <a:ext cx="274320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A4E701D-D60C-5C43-963C-23B8AE54497F}"/>
                </a:ext>
              </a:extLst>
            </p:cNvPr>
            <p:cNvCxnSpPr>
              <a:cxnSpLocks/>
            </p:cNvCxnSpPr>
            <p:nvPr/>
          </p:nvCxnSpPr>
          <p:spPr>
            <a:xfrm>
              <a:off x="4894051" y="3522790"/>
              <a:ext cx="27432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302ECBE2-94D3-4F43-9C66-C1C36CE839BF}"/>
                </a:ext>
              </a:extLst>
            </p:cNvPr>
            <p:cNvSpPr/>
            <p:nvPr/>
          </p:nvSpPr>
          <p:spPr>
            <a:xfrm rot="16200000">
              <a:off x="2247767" y="-109864"/>
              <a:ext cx="2279366" cy="5496683"/>
            </a:xfrm>
            <a:custGeom>
              <a:avLst/>
              <a:gdLst>
                <a:gd name="connsiteX0" fmla="*/ 275250 w 2279366"/>
                <a:gd name="connsiteY0" fmla="*/ 1002863 h 5496683"/>
                <a:gd name="connsiteX1" fmla="*/ 275250 w 2279366"/>
                <a:gd name="connsiteY1" fmla="*/ 327002 h 5496683"/>
                <a:gd name="connsiteX2" fmla="*/ 2064294 w 2279366"/>
                <a:gd name="connsiteY2" fmla="*/ 386637 h 5496683"/>
                <a:gd name="connsiteX3" fmla="*/ 2044415 w 2279366"/>
                <a:gd name="connsiteY3" fmla="*/ 4978515 h 5496683"/>
                <a:gd name="connsiteX4" fmla="*/ 235494 w 2279366"/>
                <a:gd name="connsiteY4" fmla="*/ 5336323 h 5496683"/>
                <a:gd name="connsiteX5" fmla="*/ 76468 w 2279366"/>
                <a:gd name="connsiteY5" fmla="*/ 4501437 h 5496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79366" h="5496683">
                  <a:moveTo>
                    <a:pt x="275250" y="1002863"/>
                  </a:moveTo>
                  <a:cubicBezTo>
                    <a:pt x="126163" y="716284"/>
                    <a:pt x="-22924" y="429706"/>
                    <a:pt x="275250" y="327002"/>
                  </a:cubicBezTo>
                  <a:cubicBezTo>
                    <a:pt x="573424" y="224298"/>
                    <a:pt x="1769433" y="-388615"/>
                    <a:pt x="2064294" y="386637"/>
                  </a:cubicBezTo>
                  <a:cubicBezTo>
                    <a:pt x="2359155" y="1161889"/>
                    <a:pt x="2349215" y="4153567"/>
                    <a:pt x="2044415" y="4978515"/>
                  </a:cubicBezTo>
                  <a:cubicBezTo>
                    <a:pt x="1739615" y="5803463"/>
                    <a:pt x="563485" y="5415836"/>
                    <a:pt x="235494" y="5336323"/>
                  </a:cubicBezTo>
                  <a:cubicBezTo>
                    <a:pt x="-92497" y="5256810"/>
                    <a:pt x="-8015" y="4879123"/>
                    <a:pt x="76468" y="4501437"/>
                  </a:cubicBezTo>
                </a:path>
              </a:pathLst>
            </a:custGeom>
            <a:noFill/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5DBAF6A-6CA4-C146-93FF-711597D837FD}"/>
                    </a:ext>
                  </a:extLst>
                </p:cNvPr>
                <p:cNvSpPr txBox="1"/>
                <p:nvPr/>
              </p:nvSpPr>
              <p:spPr>
                <a:xfrm>
                  <a:off x="1223383" y="3599476"/>
                  <a:ext cx="54694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5DBAF6A-6CA4-C146-93FF-711597D837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3383" y="3599476"/>
                  <a:ext cx="546945" cy="58477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6EF02DE-EB06-FD4E-86A8-4CA18D346F13}"/>
                    </a:ext>
                  </a:extLst>
                </p:cNvPr>
                <p:cNvSpPr txBox="1"/>
                <p:nvPr/>
              </p:nvSpPr>
              <p:spPr>
                <a:xfrm>
                  <a:off x="5177780" y="3733677"/>
                  <a:ext cx="57419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6EF02DE-EB06-FD4E-86A8-4CA18D346F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7780" y="3733677"/>
                  <a:ext cx="574195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ADCCEBBB-6741-DA40-99F5-C4D8E0FB0454}"/>
                    </a:ext>
                  </a:extLst>
                </p:cNvPr>
                <p:cNvSpPr txBox="1"/>
                <p:nvPr/>
              </p:nvSpPr>
              <p:spPr>
                <a:xfrm>
                  <a:off x="1075263" y="2800853"/>
                  <a:ext cx="79322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ADCCEBBB-6741-DA40-99F5-C4D8E0FB04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263" y="2800853"/>
                  <a:ext cx="793229" cy="584775"/>
                </a:xfrm>
                <a:prstGeom prst="rect">
                  <a:avLst/>
                </a:prstGeom>
                <a:blipFill>
                  <a:blip r:embed="rId4"/>
                  <a:stretch>
                    <a:fillRect l="-4688" b="-191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763A6E8-AECA-9148-949D-FE68F37E4142}"/>
                    </a:ext>
                  </a:extLst>
                </p:cNvPr>
                <p:cNvSpPr txBox="1"/>
                <p:nvPr/>
              </p:nvSpPr>
              <p:spPr>
                <a:xfrm>
                  <a:off x="5115526" y="3054770"/>
                  <a:ext cx="77720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763A6E8-AECA-9148-949D-FE68F37E41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5526" y="3054770"/>
                  <a:ext cx="777200" cy="584775"/>
                </a:xfrm>
                <a:prstGeom prst="rect">
                  <a:avLst/>
                </a:prstGeom>
                <a:blipFill>
                  <a:blip r:embed="rId5"/>
                  <a:stretch>
                    <a:fillRect l="-4762" b="-191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D173248-56D8-9041-8117-B869002BF5CF}"/>
                </a:ext>
              </a:extLst>
            </p:cNvPr>
            <p:cNvCxnSpPr/>
            <p:nvPr/>
          </p:nvCxnSpPr>
          <p:spPr>
            <a:xfrm>
              <a:off x="2784970" y="1498794"/>
              <a:ext cx="1192696" cy="0"/>
            </a:xfrm>
            <a:prstGeom prst="straightConnector1">
              <a:avLst/>
            </a:prstGeom>
            <a:ln w="50800">
              <a:solidFill>
                <a:schemeClr val="accent2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B2E5540B-8AF1-B94B-93FC-90B7EE57B655}"/>
                    </a:ext>
                  </a:extLst>
                </p:cNvPr>
                <p:cNvSpPr txBox="1"/>
                <p:nvPr/>
              </p:nvSpPr>
              <p:spPr>
                <a:xfrm>
                  <a:off x="3350993" y="841891"/>
                  <a:ext cx="45557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B2E5540B-8AF1-B94B-93FC-90B7EE57B6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0993" y="841891"/>
                  <a:ext cx="455573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B4C04BD-D842-1A45-8286-ED051EE1C7DA}"/>
                </a:ext>
              </a:extLst>
            </p:cNvPr>
            <p:cNvCxnSpPr/>
            <p:nvPr/>
          </p:nvCxnSpPr>
          <p:spPr>
            <a:xfrm>
              <a:off x="9362661" y="3166491"/>
              <a:ext cx="0" cy="82296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D4D9F9C-D5E7-5543-BEB3-3CAD92AD83F8}"/>
                </a:ext>
              </a:extLst>
            </p:cNvPr>
            <p:cNvCxnSpPr/>
            <p:nvPr/>
          </p:nvCxnSpPr>
          <p:spPr>
            <a:xfrm>
              <a:off x="9515062" y="3363762"/>
              <a:ext cx="0" cy="4572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9E9A48B-F203-434B-A8A0-6A74888761C7}"/>
                </a:ext>
              </a:extLst>
            </p:cNvPr>
            <p:cNvCxnSpPr/>
            <p:nvPr/>
          </p:nvCxnSpPr>
          <p:spPr>
            <a:xfrm>
              <a:off x="9515062" y="3582424"/>
              <a:ext cx="155448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689A89B-B842-674F-BA62-FC9C9CE684C9}"/>
                </a:ext>
              </a:extLst>
            </p:cNvPr>
            <p:cNvCxnSpPr/>
            <p:nvPr/>
          </p:nvCxnSpPr>
          <p:spPr>
            <a:xfrm>
              <a:off x="7808181" y="3606640"/>
              <a:ext cx="155448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8300EC5-8E42-D147-9CE5-0344DF156183}"/>
                </a:ext>
              </a:extLst>
            </p:cNvPr>
            <p:cNvCxnSpPr/>
            <p:nvPr/>
          </p:nvCxnSpPr>
          <p:spPr>
            <a:xfrm flipV="1">
              <a:off x="7824084" y="2326480"/>
              <a:ext cx="0" cy="128016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085F77E-95EC-E048-868E-8A5300829ED4}"/>
                </a:ext>
              </a:extLst>
            </p:cNvPr>
            <p:cNvCxnSpPr/>
            <p:nvPr/>
          </p:nvCxnSpPr>
          <p:spPr>
            <a:xfrm flipV="1">
              <a:off x="11069542" y="2325755"/>
              <a:ext cx="0" cy="127654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EE5EA26-B09D-964A-822A-083F1D73E908}"/>
                </a:ext>
              </a:extLst>
            </p:cNvPr>
            <p:cNvCxnSpPr/>
            <p:nvPr/>
          </p:nvCxnSpPr>
          <p:spPr>
            <a:xfrm>
              <a:off x="7824084" y="2326480"/>
              <a:ext cx="64008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AF88C81-3E1C-CF41-A463-22C3643DB68A}"/>
                </a:ext>
              </a:extLst>
            </p:cNvPr>
            <p:cNvGrpSpPr/>
            <p:nvPr/>
          </p:nvGrpSpPr>
          <p:grpSpPr>
            <a:xfrm>
              <a:off x="8424408" y="2192823"/>
              <a:ext cx="1890422" cy="313710"/>
              <a:chOff x="8032841" y="1026443"/>
              <a:chExt cx="3213654" cy="437312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10AB12B-4B81-474E-8721-7D492FEAA5C3}"/>
                  </a:ext>
                </a:extLst>
              </p:cNvPr>
              <p:cNvCxnSpPr/>
              <p:nvPr/>
            </p:nvCxnSpPr>
            <p:spPr>
              <a:xfrm flipV="1">
                <a:off x="8032841" y="1058249"/>
                <a:ext cx="182880" cy="18288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6B0B748-5002-A444-B76D-CE3EE107D9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15721" y="1026443"/>
                <a:ext cx="365760" cy="36576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BD724AD9-73D5-8244-9444-C3B98C6394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67530" y="1026443"/>
                <a:ext cx="365760" cy="36576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B9C9B76A-FFB4-D24C-B20E-CC6C649AF9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33290" y="1050278"/>
                <a:ext cx="365760" cy="36576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BE262E7-4BDA-B94A-A86A-0390E4E34A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85099" y="1050278"/>
                <a:ext cx="365760" cy="36576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F93FD640-ABA6-864A-B473-879036FCFD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4404" y="1074160"/>
                <a:ext cx="365760" cy="36576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78685594-6D57-374F-9688-B91BA85054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86213" y="1074160"/>
                <a:ext cx="365760" cy="36576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289A11AA-FE7B-C648-BDB6-8077445B27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51973" y="1097995"/>
                <a:ext cx="365760" cy="36576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48A64A44-942F-D643-A64F-3FA5C6550C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703782" y="1097995"/>
                <a:ext cx="365760" cy="36576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8AB38E07-8251-E244-A5DA-C1C09E3778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063615" y="1090782"/>
                <a:ext cx="182880" cy="18288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0F1F839-AFF6-2246-B128-3C6FF5B894EF}"/>
                </a:ext>
              </a:extLst>
            </p:cNvPr>
            <p:cNvCxnSpPr/>
            <p:nvPr/>
          </p:nvCxnSpPr>
          <p:spPr>
            <a:xfrm>
              <a:off x="10255195" y="2332671"/>
              <a:ext cx="82296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7DD27AC3-3173-5549-8FC1-7C3B8FD9A0E7}"/>
                    </a:ext>
                  </a:extLst>
                </p:cNvPr>
                <p:cNvSpPr txBox="1"/>
                <p:nvPr/>
              </p:nvSpPr>
              <p:spPr>
                <a:xfrm>
                  <a:off x="7697427" y="1685291"/>
                  <a:ext cx="54694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7DD27AC3-3173-5549-8FC1-7C3B8FD9A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427" y="1685291"/>
                  <a:ext cx="546945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F23D8F5-49FF-B240-B080-6127D108F2A6}"/>
                    </a:ext>
                  </a:extLst>
                </p:cNvPr>
                <p:cNvSpPr txBox="1"/>
                <p:nvPr/>
              </p:nvSpPr>
              <p:spPr>
                <a:xfrm>
                  <a:off x="10220769" y="1719394"/>
                  <a:ext cx="57419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F23D8F5-49FF-B240-B080-6127D108F2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0769" y="1719394"/>
                  <a:ext cx="574195" cy="5847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A5D841C-3FAF-E34E-BAC3-233B41E0B44F}"/>
                    </a:ext>
                  </a:extLst>
                </p:cNvPr>
                <p:cNvSpPr txBox="1"/>
                <p:nvPr/>
              </p:nvSpPr>
              <p:spPr>
                <a:xfrm>
                  <a:off x="9207614" y="3968723"/>
                  <a:ext cx="54713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A5D841C-3FAF-E34E-BAC3-233B41E0B4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7614" y="3968723"/>
                  <a:ext cx="547136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8A47E117-0ABF-2B47-9009-E3CAE322E746}"/>
                </a:ext>
              </a:extLst>
            </p:cNvPr>
            <p:cNvCxnSpPr/>
            <p:nvPr/>
          </p:nvCxnSpPr>
          <p:spPr>
            <a:xfrm>
              <a:off x="8766313" y="2648144"/>
              <a:ext cx="1192696" cy="0"/>
            </a:xfrm>
            <a:prstGeom prst="straightConnector1">
              <a:avLst/>
            </a:prstGeom>
            <a:ln w="50800">
              <a:solidFill>
                <a:schemeClr val="accent2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A84A164E-22F8-444B-B2FF-4EAD6E6E16AB}"/>
                    </a:ext>
                  </a:extLst>
                </p:cNvPr>
                <p:cNvSpPr txBox="1"/>
                <p:nvPr/>
              </p:nvSpPr>
              <p:spPr>
                <a:xfrm>
                  <a:off x="8390942" y="2391959"/>
                  <a:ext cx="45557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A84A164E-22F8-444B-B2FF-4EAD6E6E16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0942" y="2391959"/>
                  <a:ext cx="455573" cy="58477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C3E4CBC-74F5-A342-8392-7C3E466A9491}"/>
                    </a:ext>
                  </a:extLst>
                </p:cNvPr>
                <p:cNvSpPr txBox="1"/>
                <p:nvPr/>
              </p:nvSpPr>
              <p:spPr>
                <a:xfrm>
                  <a:off x="9217865" y="1605139"/>
                  <a:ext cx="55098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C3E4CBC-74F5-A342-8392-7C3E466A94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7865" y="1605139"/>
                  <a:ext cx="550985" cy="58477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71E2F446-BF9B-4E41-B3EE-0A3D7732506A}"/>
                    </a:ext>
                  </a:extLst>
                </p:cNvPr>
                <p:cNvSpPr txBox="1"/>
                <p:nvPr/>
              </p:nvSpPr>
              <p:spPr>
                <a:xfrm>
                  <a:off x="2009715" y="4806573"/>
                  <a:ext cx="292099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Physical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circuit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71E2F446-BF9B-4E41-B3EE-0A3D773250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9715" y="4806573"/>
                  <a:ext cx="2920992" cy="584775"/>
                </a:xfrm>
                <a:prstGeom prst="rect">
                  <a:avLst/>
                </a:prstGeom>
                <a:blipFill>
                  <a:blip r:embed="rId12"/>
                  <a:stretch>
                    <a:fillRect l="-1299" b="-234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A381A547-A000-3144-8A26-3CB3123FCB87}"/>
                    </a:ext>
                  </a:extLst>
                </p:cNvPr>
                <p:cNvSpPr txBox="1"/>
                <p:nvPr/>
              </p:nvSpPr>
              <p:spPr>
                <a:xfrm>
                  <a:off x="7824084" y="4755241"/>
                  <a:ext cx="29626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Representation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A381A547-A000-3144-8A26-3CB3123FCB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4084" y="4755241"/>
                  <a:ext cx="2962671" cy="584775"/>
                </a:xfrm>
                <a:prstGeom prst="rect">
                  <a:avLst/>
                </a:prstGeom>
                <a:blipFill>
                  <a:blip r:embed="rId13"/>
                  <a:stretch>
                    <a:fillRect l="-851" r="-851" b="-191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523446D-72F1-8546-A128-4D2A6BE3E947}"/>
                </a:ext>
              </a:extLst>
            </p:cNvPr>
            <p:cNvCxnSpPr>
              <a:cxnSpLocks/>
            </p:cNvCxnSpPr>
            <p:nvPr/>
          </p:nvCxnSpPr>
          <p:spPr>
            <a:xfrm>
              <a:off x="8956508" y="3754702"/>
              <a:ext cx="27432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D515F03-B4CF-524A-85AB-02CA7F0E0A1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969760" y="3754702"/>
              <a:ext cx="27432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7913963-8901-354B-AEC3-48130DED6A14}"/>
                </a:ext>
              </a:extLst>
            </p:cNvPr>
            <p:cNvCxnSpPr>
              <a:cxnSpLocks/>
            </p:cNvCxnSpPr>
            <p:nvPr/>
          </p:nvCxnSpPr>
          <p:spPr>
            <a:xfrm>
              <a:off x="9578701" y="3754702"/>
              <a:ext cx="27432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4F3A9B1-B66B-6E4B-BAE4-14A96BD115E3}"/>
                    </a:ext>
                  </a:extLst>
                </p:cNvPr>
                <p:cNvSpPr txBox="1"/>
                <p:nvPr/>
              </p:nvSpPr>
              <p:spPr>
                <a:xfrm>
                  <a:off x="3380114" y="3054769"/>
                  <a:ext cx="45557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4F3A9B1-B66B-6E4B-BAE4-14A96BD115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0114" y="3054769"/>
                  <a:ext cx="455573" cy="58477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4038668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7098CCF0-84F1-A54D-AE97-9CB3C6D2E539}"/>
              </a:ext>
            </a:extLst>
          </p:cNvPr>
          <p:cNvGrpSpPr/>
          <p:nvPr/>
        </p:nvGrpSpPr>
        <p:grpSpPr>
          <a:xfrm>
            <a:off x="1976502" y="105452"/>
            <a:ext cx="6532118" cy="1772472"/>
            <a:chOff x="2819400" y="3290733"/>
            <a:chExt cx="2908719" cy="938367"/>
          </a:xfrm>
        </p:grpSpPr>
        <p:sp>
          <p:nvSpPr>
            <p:cNvPr id="2" name="Text Box 41">
              <a:extLst>
                <a:ext uri="{FF2B5EF4-FFF2-40B4-BE49-F238E27FC236}">
                  <a16:creationId xmlns:a16="http://schemas.microsoft.com/office/drawing/2014/main" id="{F78FD8B3-F0D2-0C4B-989B-FA56711493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1400" y="3886200"/>
              <a:ext cx="457200" cy="342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itchFamily="18" charset="0"/>
                </a:rPr>
                <a:t>I</a:t>
              </a:r>
            </a:p>
          </p:txBody>
        </p:sp>
        <p:sp>
          <p:nvSpPr>
            <p:cNvPr id="3" name="Text Box 42">
              <a:extLst>
                <a:ext uri="{FF2B5EF4-FFF2-40B4-BE49-F238E27FC236}">
                  <a16:creationId xmlns:a16="http://schemas.microsoft.com/office/drawing/2014/main" id="{59A790A4-D16F-A74D-801E-3056451EDF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33900" y="3886200"/>
              <a:ext cx="342900" cy="342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itchFamily="18" charset="0"/>
                </a:rPr>
                <a:t>I</a:t>
              </a:r>
            </a:p>
          </p:txBody>
        </p:sp>
        <p:sp>
          <p:nvSpPr>
            <p:cNvPr id="4" name="Text Box 43">
              <a:extLst>
                <a:ext uri="{FF2B5EF4-FFF2-40B4-BE49-F238E27FC236}">
                  <a16:creationId xmlns:a16="http://schemas.microsoft.com/office/drawing/2014/main" id="{53F349AE-AFBE-2E42-A440-6A308C0D0F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6347" y="3290733"/>
              <a:ext cx="533400" cy="342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itchFamily="18" charset="0"/>
                </a:rPr>
                <a:t>R</a:t>
              </a:r>
              <a:r>
                <a:rPr kumimoji="0" lang="en-US" sz="2800" b="0" i="0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itchFamily="18" charset="0"/>
                </a:rPr>
                <a:t>1</a:t>
              </a: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endParaRPr>
            </a:p>
          </p:txBody>
        </p:sp>
        <p:sp>
          <p:nvSpPr>
            <p:cNvPr id="5" name="Text Box 44">
              <a:extLst>
                <a:ext uri="{FF2B5EF4-FFF2-40B4-BE49-F238E27FC236}">
                  <a16:creationId xmlns:a16="http://schemas.microsoft.com/office/drawing/2014/main" id="{AC15D09E-3E0A-8741-B9FF-B4A01CD45C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5399" y="3296233"/>
              <a:ext cx="482600" cy="342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itchFamily="18" charset="0"/>
                </a:rPr>
                <a:t>R</a:t>
              </a:r>
              <a:r>
                <a:rPr kumimoji="0" lang="en-US" sz="2800" b="0" i="0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itchFamily="18" charset="0"/>
                </a:rPr>
                <a:t>2</a:t>
              </a: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endParaRPr>
            </a:p>
          </p:txBody>
        </p:sp>
        <p:sp>
          <p:nvSpPr>
            <p:cNvPr id="6" name="Text Box 45">
              <a:extLst>
                <a:ext uri="{FF2B5EF4-FFF2-40B4-BE49-F238E27FC236}">
                  <a16:creationId xmlns:a16="http://schemas.microsoft.com/office/drawing/2014/main" id="{9A37D8B3-1F42-C844-8CFA-C8B2608629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23319" y="3605818"/>
              <a:ext cx="304800" cy="34290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itchFamily="18" charset="0"/>
                </a:rPr>
                <a:t>b</a:t>
              </a:r>
            </a:p>
          </p:txBody>
        </p:sp>
        <p:sp>
          <p:nvSpPr>
            <p:cNvPr id="7" name="Text Box 46">
              <a:extLst>
                <a:ext uri="{FF2B5EF4-FFF2-40B4-BE49-F238E27FC236}">
                  <a16:creationId xmlns:a16="http://schemas.microsoft.com/office/drawing/2014/main" id="{6656DF10-37FF-284B-A3E6-B94041B269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3617653"/>
              <a:ext cx="304800" cy="342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itchFamily="18" charset="0"/>
                </a:rPr>
                <a:t>a</a:t>
              </a:r>
            </a:p>
          </p:txBody>
        </p:sp>
        <p:sp>
          <p:nvSpPr>
            <p:cNvPr id="8" name="Line 47">
              <a:extLst>
                <a:ext uri="{FF2B5EF4-FFF2-40B4-BE49-F238E27FC236}">
                  <a16:creationId xmlns:a16="http://schemas.microsoft.com/office/drawing/2014/main" id="{8D25AD2B-82E0-A945-8876-52755DBD9F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16300" y="3581400"/>
              <a:ext cx="63500" cy="1143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9" name="Line 48">
              <a:extLst>
                <a:ext uri="{FF2B5EF4-FFF2-40B4-BE49-F238E27FC236}">
                  <a16:creationId xmlns:a16="http://schemas.microsoft.com/office/drawing/2014/main" id="{E0CCE6BA-563F-D143-8225-549AAF7777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79800" y="3581400"/>
              <a:ext cx="6350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10" name="Line 49">
              <a:extLst>
                <a:ext uri="{FF2B5EF4-FFF2-40B4-BE49-F238E27FC236}">
                  <a16:creationId xmlns:a16="http://schemas.microsoft.com/office/drawing/2014/main" id="{3FE16CBE-BAB4-6746-891E-C6DA5EFDB4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43300" y="3581400"/>
              <a:ext cx="6350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11" name="Line 50">
              <a:extLst>
                <a:ext uri="{FF2B5EF4-FFF2-40B4-BE49-F238E27FC236}">
                  <a16:creationId xmlns:a16="http://schemas.microsoft.com/office/drawing/2014/main" id="{75F2328D-06FA-5E41-9AF4-5A9116870E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6800" y="3581400"/>
              <a:ext cx="6350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12" name="Line 51">
              <a:extLst>
                <a:ext uri="{FF2B5EF4-FFF2-40B4-BE49-F238E27FC236}">
                  <a16:creationId xmlns:a16="http://schemas.microsoft.com/office/drawing/2014/main" id="{44E0E7A8-7842-8B48-AFB9-310E378D0A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70300" y="3581400"/>
              <a:ext cx="6350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13" name="Line 52">
              <a:extLst>
                <a:ext uri="{FF2B5EF4-FFF2-40B4-BE49-F238E27FC236}">
                  <a16:creationId xmlns:a16="http://schemas.microsoft.com/office/drawing/2014/main" id="{FAF36A66-9CD8-5246-B29F-7C42D5906B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3581400"/>
              <a:ext cx="6350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14" name="Line 53">
              <a:extLst>
                <a:ext uri="{FF2B5EF4-FFF2-40B4-BE49-F238E27FC236}">
                  <a16:creationId xmlns:a16="http://schemas.microsoft.com/office/drawing/2014/main" id="{B0ACC441-8F3C-2A41-BA46-B60F93F307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97300" y="3581400"/>
              <a:ext cx="6350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15" name="Line 54">
              <a:extLst>
                <a:ext uri="{FF2B5EF4-FFF2-40B4-BE49-F238E27FC236}">
                  <a16:creationId xmlns:a16="http://schemas.microsoft.com/office/drawing/2014/main" id="{6E4C3F36-45CE-5945-97FA-761934BE75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0800" y="3581400"/>
              <a:ext cx="6350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16" name="Line 55">
              <a:extLst>
                <a:ext uri="{FF2B5EF4-FFF2-40B4-BE49-F238E27FC236}">
                  <a16:creationId xmlns:a16="http://schemas.microsoft.com/office/drawing/2014/main" id="{1ED0BAAC-6081-1F42-8277-EF7EDBB1EA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24300" y="3581400"/>
              <a:ext cx="6350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17" name="Line 56">
              <a:extLst>
                <a:ext uri="{FF2B5EF4-FFF2-40B4-BE49-F238E27FC236}">
                  <a16:creationId xmlns:a16="http://schemas.microsoft.com/office/drawing/2014/main" id="{3EAF0E2F-7D46-1243-A049-17135C1533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7800" y="3581400"/>
              <a:ext cx="63500" cy="1143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18" name="Line 57">
              <a:extLst>
                <a:ext uri="{FF2B5EF4-FFF2-40B4-BE49-F238E27FC236}">
                  <a16:creationId xmlns:a16="http://schemas.microsoft.com/office/drawing/2014/main" id="{A25F03C9-DDF9-2A4B-8F93-0D9E930AA0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1300" y="3695700"/>
              <a:ext cx="2540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19" name="Line 58">
              <a:extLst>
                <a:ext uri="{FF2B5EF4-FFF2-40B4-BE49-F238E27FC236}">
                  <a16:creationId xmlns:a16="http://schemas.microsoft.com/office/drawing/2014/main" id="{A8CE189A-2F04-5A43-B888-D98B1D19A6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71800" y="3695700"/>
              <a:ext cx="4445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oval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20" name="Line 59">
              <a:extLst>
                <a:ext uri="{FF2B5EF4-FFF2-40B4-BE49-F238E27FC236}">
                  <a16:creationId xmlns:a16="http://schemas.microsoft.com/office/drawing/2014/main" id="{4F8690C4-FC29-524D-871B-43A8620FDC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05300" y="3581400"/>
              <a:ext cx="63500" cy="1143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21" name="Line 60">
              <a:extLst>
                <a:ext uri="{FF2B5EF4-FFF2-40B4-BE49-F238E27FC236}">
                  <a16:creationId xmlns:a16="http://schemas.microsoft.com/office/drawing/2014/main" id="{789B084C-3E30-4D49-8205-4259CD283E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800" y="3581400"/>
              <a:ext cx="6350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22" name="Line 61">
              <a:extLst>
                <a:ext uri="{FF2B5EF4-FFF2-40B4-BE49-F238E27FC236}">
                  <a16:creationId xmlns:a16="http://schemas.microsoft.com/office/drawing/2014/main" id="{DCF19FE3-96C6-984D-B495-3ADF3BA879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32300" y="3581400"/>
              <a:ext cx="6350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23" name="Line 62">
              <a:extLst>
                <a:ext uri="{FF2B5EF4-FFF2-40B4-BE49-F238E27FC236}">
                  <a16:creationId xmlns:a16="http://schemas.microsoft.com/office/drawing/2014/main" id="{9CE0E6FF-2FE1-1344-B7B0-09D64DC67F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3581400"/>
              <a:ext cx="6350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24" name="Line 63">
              <a:extLst>
                <a:ext uri="{FF2B5EF4-FFF2-40B4-BE49-F238E27FC236}">
                  <a16:creationId xmlns:a16="http://schemas.microsoft.com/office/drawing/2014/main" id="{C2775CC7-32BF-6144-86AE-D8DEB1CA1B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59300" y="3581400"/>
              <a:ext cx="6350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25" name="Line 64">
              <a:extLst>
                <a:ext uri="{FF2B5EF4-FFF2-40B4-BE49-F238E27FC236}">
                  <a16:creationId xmlns:a16="http://schemas.microsoft.com/office/drawing/2014/main" id="{68C37D36-88F9-584A-A60A-0BFAB2FAA6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800" y="3581400"/>
              <a:ext cx="6350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26" name="Line 65">
              <a:extLst>
                <a:ext uri="{FF2B5EF4-FFF2-40B4-BE49-F238E27FC236}">
                  <a16:creationId xmlns:a16="http://schemas.microsoft.com/office/drawing/2014/main" id="{97A8CE22-4173-0544-A998-E622CD3C94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86300" y="3581400"/>
              <a:ext cx="6350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27" name="Line 66">
              <a:extLst>
                <a:ext uri="{FF2B5EF4-FFF2-40B4-BE49-F238E27FC236}">
                  <a16:creationId xmlns:a16="http://schemas.microsoft.com/office/drawing/2014/main" id="{EE18F119-83A2-E847-8273-B7DF9D5430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49800" y="3581400"/>
              <a:ext cx="6350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28" name="Line 67">
              <a:extLst>
                <a:ext uri="{FF2B5EF4-FFF2-40B4-BE49-F238E27FC236}">
                  <a16:creationId xmlns:a16="http://schemas.microsoft.com/office/drawing/2014/main" id="{76E980A4-75F3-8047-93A7-89A6D2C6DD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13300" y="3581400"/>
              <a:ext cx="6350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29" name="Line 68">
              <a:extLst>
                <a:ext uri="{FF2B5EF4-FFF2-40B4-BE49-F238E27FC236}">
                  <a16:creationId xmlns:a16="http://schemas.microsoft.com/office/drawing/2014/main" id="{3912254F-A223-E24D-B1E9-F229679E17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3581400"/>
              <a:ext cx="63500" cy="1143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30" name="Line 69">
              <a:extLst>
                <a:ext uri="{FF2B5EF4-FFF2-40B4-BE49-F238E27FC236}">
                  <a16:creationId xmlns:a16="http://schemas.microsoft.com/office/drawing/2014/main" id="{0D1CD4F9-E036-B247-9522-6E91F13E0E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0300" y="3695700"/>
              <a:ext cx="4445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oval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32" name="Line 71">
              <a:extLst>
                <a:ext uri="{FF2B5EF4-FFF2-40B4-BE49-F238E27FC236}">
                  <a16:creationId xmlns:a16="http://schemas.microsoft.com/office/drawing/2014/main" id="{AC58364B-FBA2-B349-91F6-AE4CF410D5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3616" y="3886200"/>
              <a:ext cx="571500" cy="0"/>
            </a:xfrm>
            <a:prstGeom prst="lin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round/>
              <a:headEnd/>
              <a:tailEnd type="triangle" w="lg" len="lg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35" name="Oval 75">
              <a:extLst>
                <a:ext uri="{FF2B5EF4-FFF2-40B4-BE49-F238E27FC236}">
                  <a16:creationId xmlns:a16="http://schemas.microsoft.com/office/drawing/2014/main" id="{F36F21DA-F51D-C14D-B3E3-1F18074E0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9477" y="3675289"/>
              <a:ext cx="55562" cy="539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36" name="Line 71">
              <a:extLst>
                <a:ext uri="{FF2B5EF4-FFF2-40B4-BE49-F238E27FC236}">
                  <a16:creationId xmlns:a16="http://schemas.microsoft.com/office/drawing/2014/main" id="{9BBCDD5E-44F8-9946-B6AA-671A0D0F8C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3400" y="3886200"/>
              <a:ext cx="571500" cy="0"/>
            </a:xfrm>
            <a:prstGeom prst="lin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round/>
              <a:headEnd/>
              <a:tailEnd type="triangle" w="lg" len="lg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</p:grpSp>
      <p:sp>
        <p:nvSpPr>
          <p:cNvPr id="40" name="Text Box 45">
            <a:extLst>
              <a:ext uri="{FF2B5EF4-FFF2-40B4-BE49-F238E27FC236}">
                <a16:creationId xmlns:a16="http://schemas.microsoft.com/office/drawing/2014/main" id="{7A21C2E0-1017-EA47-A75B-9B3FEE68D1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2837" y="1070951"/>
            <a:ext cx="68449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en-US" sz="2800" dirty="0">
                <a:latin typeface="Book Antiqua" pitchFamily="18" charset="0"/>
              </a:rPr>
              <a:t>c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 Antiqua" pitchFamily="18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FB8FC52-B490-0748-BBE6-85C79D82AD85}"/>
              </a:ext>
            </a:extLst>
          </p:cNvPr>
          <p:cNvGrpSpPr/>
          <p:nvPr/>
        </p:nvGrpSpPr>
        <p:grpSpPr>
          <a:xfrm>
            <a:off x="669078" y="3384284"/>
            <a:ext cx="6532118" cy="1772472"/>
            <a:chOff x="2819400" y="3290733"/>
            <a:chExt cx="2908719" cy="938367"/>
          </a:xfrm>
        </p:grpSpPr>
        <p:sp>
          <p:nvSpPr>
            <p:cNvPr id="42" name="Text Box 41">
              <a:extLst>
                <a:ext uri="{FF2B5EF4-FFF2-40B4-BE49-F238E27FC236}">
                  <a16:creationId xmlns:a16="http://schemas.microsoft.com/office/drawing/2014/main" id="{5D3E467F-C37A-D04C-B6A7-D290811599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1400" y="3886200"/>
              <a:ext cx="457200" cy="342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itchFamily="18" charset="0"/>
                </a:rPr>
                <a:t>I</a:t>
              </a:r>
            </a:p>
          </p:txBody>
        </p:sp>
        <p:sp>
          <p:nvSpPr>
            <p:cNvPr id="43" name="Text Box 42">
              <a:extLst>
                <a:ext uri="{FF2B5EF4-FFF2-40B4-BE49-F238E27FC236}">
                  <a16:creationId xmlns:a16="http://schemas.microsoft.com/office/drawing/2014/main" id="{B5BECAF9-077C-244E-B9CB-4CB441D1EE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33900" y="3886200"/>
              <a:ext cx="342900" cy="342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itchFamily="18" charset="0"/>
                </a:rPr>
                <a:t>I</a:t>
              </a:r>
            </a:p>
          </p:txBody>
        </p:sp>
        <p:sp>
          <p:nvSpPr>
            <p:cNvPr id="44" name="Text Box 43">
              <a:extLst>
                <a:ext uri="{FF2B5EF4-FFF2-40B4-BE49-F238E27FC236}">
                  <a16:creationId xmlns:a16="http://schemas.microsoft.com/office/drawing/2014/main" id="{564BD423-49C7-C349-976A-40E17E78C6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6347" y="3290733"/>
              <a:ext cx="533400" cy="342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itchFamily="18" charset="0"/>
                </a:rPr>
                <a:t>R</a:t>
              </a:r>
              <a:r>
                <a:rPr kumimoji="0" lang="en-US" sz="2800" b="0" i="0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itchFamily="18" charset="0"/>
                </a:rPr>
                <a:t>1</a:t>
              </a: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endParaRPr>
            </a:p>
          </p:txBody>
        </p:sp>
        <p:sp>
          <p:nvSpPr>
            <p:cNvPr id="45" name="Text Box 44">
              <a:extLst>
                <a:ext uri="{FF2B5EF4-FFF2-40B4-BE49-F238E27FC236}">
                  <a16:creationId xmlns:a16="http://schemas.microsoft.com/office/drawing/2014/main" id="{2EA77EA9-FDEE-264D-8B1A-2A91FB7B7B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5399" y="3296233"/>
              <a:ext cx="482600" cy="342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itchFamily="18" charset="0"/>
                </a:rPr>
                <a:t>R</a:t>
              </a:r>
              <a:r>
                <a:rPr kumimoji="0" lang="en-US" sz="2800" b="0" i="0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itchFamily="18" charset="0"/>
                </a:rPr>
                <a:t>2</a:t>
              </a: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endParaRPr>
            </a:p>
          </p:txBody>
        </p:sp>
        <p:sp>
          <p:nvSpPr>
            <p:cNvPr id="46" name="Text Box 45">
              <a:extLst>
                <a:ext uri="{FF2B5EF4-FFF2-40B4-BE49-F238E27FC236}">
                  <a16:creationId xmlns:a16="http://schemas.microsoft.com/office/drawing/2014/main" id="{E2752403-A374-9B49-8C47-1A301EC2F8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23319" y="3605818"/>
              <a:ext cx="304800" cy="34290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itchFamily="18" charset="0"/>
                </a:rPr>
                <a:t>b</a:t>
              </a:r>
            </a:p>
          </p:txBody>
        </p:sp>
        <p:sp>
          <p:nvSpPr>
            <p:cNvPr id="47" name="Text Box 46">
              <a:extLst>
                <a:ext uri="{FF2B5EF4-FFF2-40B4-BE49-F238E27FC236}">
                  <a16:creationId xmlns:a16="http://schemas.microsoft.com/office/drawing/2014/main" id="{A4DEC00F-5407-1649-B212-AC603D0175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3617653"/>
              <a:ext cx="304800" cy="342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itchFamily="18" charset="0"/>
                </a:rPr>
                <a:t>a</a:t>
              </a:r>
            </a:p>
          </p:txBody>
        </p:sp>
        <p:sp>
          <p:nvSpPr>
            <p:cNvPr id="48" name="Line 47">
              <a:extLst>
                <a:ext uri="{FF2B5EF4-FFF2-40B4-BE49-F238E27FC236}">
                  <a16:creationId xmlns:a16="http://schemas.microsoft.com/office/drawing/2014/main" id="{D9659AE5-421B-E84D-9832-7ED49B12D1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16300" y="3581400"/>
              <a:ext cx="63500" cy="1143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49" name="Line 48">
              <a:extLst>
                <a:ext uri="{FF2B5EF4-FFF2-40B4-BE49-F238E27FC236}">
                  <a16:creationId xmlns:a16="http://schemas.microsoft.com/office/drawing/2014/main" id="{4C911AC4-B66A-8B4F-9662-F87E50EB20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79800" y="3581400"/>
              <a:ext cx="6350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50" name="Line 49">
              <a:extLst>
                <a:ext uri="{FF2B5EF4-FFF2-40B4-BE49-F238E27FC236}">
                  <a16:creationId xmlns:a16="http://schemas.microsoft.com/office/drawing/2014/main" id="{4458C3AD-84BD-6E47-AC6C-C970A93359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43300" y="3581400"/>
              <a:ext cx="6350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51" name="Line 50">
              <a:extLst>
                <a:ext uri="{FF2B5EF4-FFF2-40B4-BE49-F238E27FC236}">
                  <a16:creationId xmlns:a16="http://schemas.microsoft.com/office/drawing/2014/main" id="{C2CF4309-2214-3644-904C-F6D24BB025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6800" y="3581400"/>
              <a:ext cx="6350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52" name="Line 51">
              <a:extLst>
                <a:ext uri="{FF2B5EF4-FFF2-40B4-BE49-F238E27FC236}">
                  <a16:creationId xmlns:a16="http://schemas.microsoft.com/office/drawing/2014/main" id="{03A9D5D9-41CA-6047-AE4A-FE86C13678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70300" y="3581400"/>
              <a:ext cx="6350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53" name="Line 52">
              <a:extLst>
                <a:ext uri="{FF2B5EF4-FFF2-40B4-BE49-F238E27FC236}">
                  <a16:creationId xmlns:a16="http://schemas.microsoft.com/office/drawing/2014/main" id="{7A19DBCF-19FB-9043-8BCD-FCA6D13A5B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3581400"/>
              <a:ext cx="6350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54" name="Line 53">
              <a:extLst>
                <a:ext uri="{FF2B5EF4-FFF2-40B4-BE49-F238E27FC236}">
                  <a16:creationId xmlns:a16="http://schemas.microsoft.com/office/drawing/2014/main" id="{1D21DACA-CC48-CD42-B366-6BDD9BF084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97300" y="3581400"/>
              <a:ext cx="6350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55" name="Line 54">
              <a:extLst>
                <a:ext uri="{FF2B5EF4-FFF2-40B4-BE49-F238E27FC236}">
                  <a16:creationId xmlns:a16="http://schemas.microsoft.com/office/drawing/2014/main" id="{06A0CA86-C54B-884D-8BBE-42F601ABD9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0800" y="3581400"/>
              <a:ext cx="6350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56" name="Line 55">
              <a:extLst>
                <a:ext uri="{FF2B5EF4-FFF2-40B4-BE49-F238E27FC236}">
                  <a16:creationId xmlns:a16="http://schemas.microsoft.com/office/drawing/2014/main" id="{8B481D04-04AF-3847-9515-1427DBF562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24300" y="3581400"/>
              <a:ext cx="6350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57" name="Line 56">
              <a:extLst>
                <a:ext uri="{FF2B5EF4-FFF2-40B4-BE49-F238E27FC236}">
                  <a16:creationId xmlns:a16="http://schemas.microsoft.com/office/drawing/2014/main" id="{617580E6-97F3-7F4C-9D73-1BE978BE37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7800" y="3581400"/>
              <a:ext cx="63500" cy="1143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58" name="Line 57">
              <a:extLst>
                <a:ext uri="{FF2B5EF4-FFF2-40B4-BE49-F238E27FC236}">
                  <a16:creationId xmlns:a16="http://schemas.microsoft.com/office/drawing/2014/main" id="{55746F20-2D7A-034D-8DCC-8608B691B9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1300" y="3695700"/>
              <a:ext cx="2540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59" name="Line 58">
              <a:extLst>
                <a:ext uri="{FF2B5EF4-FFF2-40B4-BE49-F238E27FC236}">
                  <a16:creationId xmlns:a16="http://schemas.microsoft.com/office/drawing/2014/main" id="{AAB97F84-E875-424D-A30F-78C75ECED2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71800" y="3695700"/>
              <a:ext cx="4445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oval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60" name="Line 59">
              <a:extLst>
                <a:ext uri="{FF2B5EF4-FFF2-40B4-BE49-F238E27FC236}">
                  <a16:creationId xmlns:a16="http://schemas.microsoft.com/office/drawing/2014/main" id="{5A033FA5-2E4A-4846-9142-25EF06A668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05300" y="3581400"/>
              <a:ext cx="63500" cy="1143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61" name="Line 60">
              <a:extLst>
                <a:ext uri="{FF2B5EF4-FFF2-40B4-BE49-F238E27FC236}">
                  <a16:creationId xmlns:a16="http://schemas.microsoft.com/office/drawing/2014/main" id="{A7290722-1518-4E44-9504-E49EC70CD9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800" y="3581400"/>
              <a:ext cx="6350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62" name="Line 61">
              <a:extLst>
                <a:ext uri="{FF2B5EF4-FFF2-40B4-BE49-F238E27FC236}">
                  <a16:creationId xmlns:a16="http://schemas.microsoft.com/office/drawing/2014/main" id="{2CF9C2FD-BFDB-0B4A-939D-B7DFEC96E6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32300" y="3581400"/>
              <a:ext cx="6350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63" name="Line 62">
              <a:extLst>
                <a:ext uri="{FF2B5EF4-FFF2-40B4-BE49-F238E27FC236}">
                  <a16:creationId xmlns:a16="http://schemas.microsoft.com/office/drawing/2014/main" id="{A179E752-64D4-EA41-8A54-4D2EFB1B95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3581400"/>
              <a:ext cx="6350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64" name="Line 63">
              <a:extLst>
                <a:ext uri="{FF2B5EF4-FFF2-40B4-BE49-F238E27FC236}">
                  <a16:creationId xmlns:a16="http://schemas.microsoft.com/office/drawing/2014/main" id="{E086A81A-7C0A-AD42-9E7E-62EFBFF335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59300" y="3581400"/>
              <a:ext cx="6350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65" name="Line 64">
              <a:extLst>
                <a:ext uri="{FF2B5EF4-FFF2-40B4-BE49-F238E27FC236}">
                  <a16:creationId xmlns:a16="http://schemas.microsoft.com/office/drawing/2014/main" id="{3795C245-ECEA-A54C-BCAA-F9F96EC80A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800" y="3581400"/>
              <a:ext cx="6350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66" name="Line 65">
              <a:extLst>
                <a:ext uri="{FF2B5EF4-FFF2-40B4-BE49-F238E27FC236}">
                  <a16:creationId xmlns:a16="http://schemas.microsoft.com/office/drawing/2014/main" id="{37717F61-F511-AE46-B9DB-952436E504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86300" y="3581400"/>
              <a:ext cx="6350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67" name="Line 66">
              <a:extLst>
                <a:ext uri="{FF2B5EF4-FFF2-40B4-BE49-F238E27FC236}">
                  <a16:creationId xmlns:a16="http://schemas.microsoft.com/office/drawing/2014/main" id="{D247E097-643A-F24F-A704-1411509E32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49800" y="3581400"/>
              <a:ext cx="6350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68" name="Line 67">
              <a:extLst>
                <a:ext uri="{FF2B5EF4-FFF2-40B4-BE49-F238E27FC236}">
                  <a16:creationId xmlns:a16="http://schemas.microsoft.com/office/drawing/2014/main" id="{8DFD8BEB-5628-D84C-859B-D7D19F2868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13300" y="3581400"/>
              <a:ext cx="6350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69" name="Line 68">
              <a:extLst>
                <a:ext uri="{FF2B5EF4-FFF2-40B4-BE49-F238E27FC236}">
                  <a16:creationId xmlns:a16="http://schemas.microsoft.com/office/drawing/2014/main" id="{D8E09CE2-500D-BD45-B43A-02DCCFE599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3581400"/>
              <a:ext cx="63500" cy="1143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70" name="Line 69">
              <a:extLst>
                <a:ext uri="{FF2B5EF4-FFF2-40B4-BE49-F238E27FC236}">
                  <a16:creationId xmlns:a16="http://schemas.microsoft.com/office/drawing/2014/main" id="{322C1D60-7A56-ED4F-8751-6D895F64B8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0300" y="3695700"/>
              <a:ext cx="4445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oval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71" name="Line 71">
              <a:extLst>
                <a:ext uri="{FF2B5EF4-FFF2-40B4-BE49-F238E27FC236}">
                  <a16:creationId xmlns:a16="http://schemas.microsoft.com/office/drawing/2014/main" id="{BAE62A79-C3C9-BD41-B2F4-33E78588C9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3616" y="3886200"/>
              <a:ext cx="571500" cy="0"/>
            </a:xfrm>
            <a:prstGeom prst="lin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round/>
              <a:headEnd/>
              <a:tailEnd type="triangle" w="lg" len="lg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72" name="Oval 75">
              <a:extLst>
                <a:ext uri="{FF2B5EF4-FFF2-40B4-BE49-F238E27FC236}">
                  <a16:creationId xmlns:a16="http://schemas.microsoft.com/office/drawing/2014/main" id="{6B52ADDA-E68E-DC47-A1DE-E0C2EC4DF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9477" y="3675289"/>
              <a:ext cx="55562" cy="539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73" name="Line 71">
              <a:extLst>
                <a:ext uri="{FF2B5EF4-FFF2-40B4-BE49-F238E27FC236}">
                  <a16:creationId xmlns:a16="http://schemas.microsoft.com/office/drawing/2014/main" id="{B5DA5D09-0972-9645-9E2E-66E2AAFA41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3400" y="3886200"/>
              <a:ext cx="571500" cy="0"/>
            </a:xfrm>
            <a:prstGeom prst="lin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round/>
              <a:headEnd/>
              <a:tailEnd type="triangle" w="lg" len="lg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</p:grpSp>
      <p:sp>
        <p:nvSpPr>
          <p:cNvPr id="74" name="Text Box 45">
            <a:extLst>
              <a:ext uri="{FF2B5EF4-FFF2-40B4-BE49-F238E27FC236}">
                <a16:creationId xmlns:a16="http://schemas.microsoft.com/office/drawing/2014/main" id="{59EED7CF-E1B1-BA41-967B-85054184A5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7646" y="3628621"/>
            <a:ext cx="68449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en-US" sz="2800" dirty="0">
                <a:latin typeface="Book Antiqua" pitchFamily="18" charset="0"/>
              </a:rPr>
              <a:t>c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 Antiqua" pitchFamily="18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7ACC08-A74F-4343-8387-A802D3588BAB}"/>
              </a:ext>
            </a:extLst>
          </p:cNvPr>
          <p:cNvGrpSpPr/>
          <p:nvPr/>
        </p:nvGrpSpPr>
        <p:grpSpPr>
          <a:xfrm>
            <a:off x="7727698" y="3297385"/>
            <a:ext cx="4039605" cy="1449137"/>
            <a:chOff x="7727698" y="3297385"/>
            <a:chExt cx="4039605" cy="144913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726FAF2-41EA-624B-85BC-ED97304EDB17}"/>
                </a:ext>
              </a:extLst>
            </p:cNvPr>
            <p:cNvCxnSpPr/>
            <p:nvPr/>
          </p:nvCxnSpPr>
          <p:spPr>
            <a:xfrm>
              <a:off x="8113396" y="4096268"/>
              <a:ext cx="640080" cy="0"/>
            </a:xfrm>
            <a:prstGeom prst="line">
              <a:avLst/>
            </a:prstGeom>
            <a:ln w="38100"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E5CE7698-3779-4B42-B433-ED80DA41E511}"/>
                </a:ext>
              </a:extLst>
            </p:cNvPr>
            <p:cNvGrpSpPr/>
            <p:nvPr/>
          </p:nvGrpSpPr>
          <p:grpSpPr>
            <a:xfrm>
              <a:off x="8713720" y="3962611"/>
              <a:ext cx="1890422" cy="313710"/>
              <a:chOff x="8032841" y="1026443"/>
              <a:chExt cx="3213654" cy="437312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7986202A-1768-7B44-A972-82F88770BD28}"/>
                  </a:ext>
                </a:extLst>
              </p:cNvPr>
              <p:cNvCxnSpPr/>
              <p:nvPr/>
            </p:nvCxnSpPr>
            <p:spPr>
              <a:xfrm flipV="1">
                <a:off x="8032841" y="1058249"/>
                <a:ext cx="182880" cy="18288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F0920A14-4515-B64F-88C9-E4F3077894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15721" y="1026443"/>
                <a:ext cx="365760" cy="36576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3E79B1B3-9C91-634C-B6C1-1C5EAAB233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67530" y="1026443"/>
                <a:ext cx="365760" cy="36576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0C40A61D-5024-2041-A7C5-632BFC0A14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33290" y="1050278"/>
                <a:ext cx="365760" cy="36576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B30AB518-820E-1444-B1EF-64F51F86AC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85099" y="1050278"/>
                <a:ext cx="365760" cy="36576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7D62B4AA-5D1F-1247-AB21-CD705A9AA1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4404" y="1074160"/>
                <a:ext cx="365760" cy="36576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987B2DA3-9B17-1E46-BD80-5997FCEB7D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86213" y="1074160"/>
                <a:ext cx="365760" cy="36576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D967AC89-2BAC-8641-A7EB-1AC72F0679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51973" y="1097995"/>
                <a:ext cx="365760" cy="36576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B84AB3-BDC3-324D-AD49-5CFA48D295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703782" y="1097995"/>
                <a:ext cx="365760" cy="36576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888FA5C-9B14-D340-BEE8-16B33D71BB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063615" y="1090782"/>
                <a:ext cx="182880" cy="18288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7F90FA41-B49F-B34C-A093-7938E99865E2}"/>
                </a:ext>
              </a:extLst>
            </p:cNvPr>
            <p:cNvCxnSpPr/>
            <p:nvPr/>
          </p:nvCxnSpPr>
          <p:spPr>
            <a:xfrm>
              <a:off x="10544507" y="4102459"/>
              <a:ext cx="822960" cy="0"/>
            </a:xfrm>
            <a:prstGeom prst="line">
              <a:avLst/>
            </a:prstGeom>
            <a:ln w="381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A730A220-D230-9449-A0D8-FA906593A622}"/>
                    </a:ext>
                  </a:extLst>
                </p:cNvPr>
                <p:cNvSpPr txBox="1"/>
                <p:nvPr/>
              </p:nvSpPr>
              <p:spPr>
                <a:xfrm>
                  <a:off x="7727698" y="4093801"/>
                  <a:ext cx="51687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A730A220-D230-9449-A0D8-FA906593A6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7698" y="4093801"/>
                  <a:ext cx="516872" cy="58477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87C753F4-4721-CF4E-B896-143FCE739183}"/>
                    </a:ext>
                  </a:extLst>
                </p:cNvPr>
                <p:cNvSpPr txBox="1"/>
                <p:nvPr/>
              </p:nvSpPr>
              <p:spPr>
                <a:xfrm>
                  <a:off x="11259408" y="4149222"/>
                  <a:ext cx="50789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87C753F4-4721-CF4E-B896-143FCE7391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59408" y="4149222"/>
                  <a:ext cx="507895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36719CA3-D882-7A40-8E09-072BC97EE129}"/>
                </a:ext>
              </a:extLst>
            </p:cNvPr>
            <p:cNvCxnSpPr/>
            <p:nvPr/>
          </p:nvCxnSpPr>
          <p:spPr>
            <a:xfrm>
              <a:off x="9055625" y="4417932"/>
              <a:ext cx="1192696" cy="0"/>
            </a:xfrm>
            <a:prstGeom prst="straightConnector1">
              <a:avLst/>
            </a:prstGeom>
            <a:ln w="50800">
              <a:solidFill>
                <a:schemeClr val="accent2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60410EFE-A7F1-8248-B401-107ED48479C8}"/>
                    </a:ext>
                  </a:extLst>
                </p:cNvPr>
                <p:cNvSpPr txBox="1"/>
                <p:nvPr/>
              </p:nvSpPr>
              <p:spPr>
                <a:xfrm>
                  <a:off x="8680254" y="4161747"/>
                  <a:ext cx="45557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60410EFE-A7F1-8248-B401-107ED48479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0254" y="4161747"/>
                  <a:ext cx="455573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FEEF03A9-4164-9D42-95BC-6B5CEEF3504F}"/>
                    </a:ext>
                  </a:extLst>
                </p:cNvPr>
                <p:cNvSpPr txBox="1"/>
                <p:nvPr/>
              </p:nvSpPr>
              <p:spPr>
                <a:xfrm>
                  <a:off x="8893015" y="3297385"/>
                  <a:ext cx="1355306" cy="6286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equiv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FEEF03A9-4164-9D42-95BC-6B5CEEF350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93015" y="3297385"/>
                  <a:ext cx="1355306" cy="628634"/>
                </a:xfrm>
                <a:prstGeom prst="rect">
                  <a:avLst/>
                </a:prstGeom>
                <a:blipFill>
                  <a:blip r:embed="rId5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B471F4CB-EA8D-D049-828B-B2F046309DCD}"/>
              </a:ext>
            </a:extLst>
          </p:cNvPr>
          <p:cNvCxnSpPr/>
          <p:nvPr/>
        </p:nvCxnSpPr>
        <p:spPr>
          <a:xfrm>
            <a:off x="5131334" y="1721066"/>
            <a:ext cx="0" cy="8229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03F0A4CF-CB39-0147-9B64-360C9923BAF7}"/>
              </a:ext>
            </a:extLst>
          </p:cNvPr>
          <p:cNvCxnSpPr/>
          <p:nvPr/>
        </p:nvCxnSpPr>
        <p:spPr>
          <a:xfrm>
            <a:off x="5283735" y="1918337"/>
            <a:ext cx="0" cy="4572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2E9047D-79EF-A749-98C3-71CB2BBF11EA}"/>
              </a:ext>
            </a:extLst>
          </p:cNvPr>
          <p:cNvCxnSpPr/>
          <p:nvPr/>
        </p:nvCxnSpPr>
        <p:spPr>
          <a:xfrm>
            <a:off x="5283735" y="2131397"/>
            <a:ext cx="24688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E6C17E9-B050-8442-97B7-E8C319B6D7C9}"/>
              </a:ext>
            </a:extLst>
          </p:cNvPr>
          <p:cNvCxnSpPr/>
          <p:nvPr/>
        </p:nvCxnSpPr>
        <p:spPr>
          <a:xfrm>
            <a:off x="2323091" y="2131397"/>
            <a:ext cx="28346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340015E9-92BA-D34D-9B97-B2A170D29C91}"/>
              </a:ext>
            </a:extLst>
          </p:cNvPr>
          <p:cNvCxnSpPr/>
          <p:nvPr/>
        </p:nvCxnSpPr>
        <p:spPr>
          <a:xfrm flipV="1">
            <a:off x="2318747" y="870390"/>
            <a:ext cx="0" cy="12801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01F0872-EFEA-C44D-B603-291391609750}"/>
              </a:ext>
            </a:extLst>
          </p:cNvPr>
          <p:cNvCxnSpPr/>
          <p:nvPr/>
        </p:nvCxnSpPr>
        <p:spPr>
          <a:xfrm flipV="1">
            <a:off x="7727698" y="870390"/>
            <a:ext cx="0" cy="12765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0517F8E-F6C2-A141-835C-C69670E6410B}"/>
              </a:ext>
            </a:extLst>
          </p:cNvPr>
          <p:cNvCxnSpPr>
            <a:cxnSpLocks/>
          </p:cNvCxnSpPr>
          <p:nvPr/>
        </p:nvCxnSpPr>
        <p:spPr>
          <a:xfrm>
            <a:off x="4725181" y="2309277"/>
            <a:ext cx="27432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11B5E2C-3275-2548-B424-BC7D7C004F51}"/>
              </a:ext>
            </a:extLst>
          </p:cNvPr>
          <p:cNvCxnSpPr>
            <a:cxnSpLocks/>
          </p:cNvCxnSpPr>
          <p:nvPr/>
        </p:nvCxnSpPr>
        <p:spPr>
          <a:xfrm rot="16200000">
            <a:off x="4738433" y="2309277"/>
            <a:ext cx="27432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E2DF6A4-2B92-A146-9E23-D27D37C318DF}"/>
              </a:ext>
            </a:extLst>
          </p:cNvPr>
          <p:cNvCxnSpPr>
            <a:cxnSpLocks/>
          </p:cNvCxnSpPr>
          <p:nvPr/>
        </p:nvCxnSpPr>
        <p:spPr>
          <a:xfrm>
            <a:off x="5347374" y="2309277"/>
            <a:ext cx="27432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708057F-37E6-5A46-8754-D339067BFBAD}"/>
                  </a:ext>
                </a:extLst>
              </p:cNvPr>
              <p:cNvSpPr txBox="1"/>
              <p:nvPr/>
            </p:nvSpPr>
            <p:spPr>
              <a:xfrm>
                <a:off x="5051836" y="2460913"/>
                <a:ext cx="5471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708057F-37E6-5A46-8754-D339067BF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1836" y="2460913"/>
                <a:ext cx="547136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450608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52F0349-CF41-E340-9967-0B09E2D46696}"/>
              </a:ext>
            </a:extLst>
          </p:cNvPr>
          <p:cNvGrpSpPr/>
          <p:nvPr/>
        </p:nvGrpSpPr>
        <p:grpSpPr>
          <a:xfrm>
            <a:off x="2195163" y="1834860"/>
            <a:ext cx="6532118" cy="1772472"/>
            <a:chOff x="2819400" y="3290733"/>
            <a:chExt cx="2908719" cy="938367"/>
          </a:xfrm>
        </p:grpSpPr>
        <p:sp>
          <p:nvSpPr>
            <p:cNvPr id="3" name="Text Box 41">
              <a:extLst>
                <a:ext uri="{FF2B5EF4-FFF2-40B4-BE49-F238E27FC236}">
                  <a16:creationId xmlns:a16="http://schemas.microsoft.com/office/drawing/2014/main" id="{348F33FA-A0CF-AB4D-9FDE-6A613FA8CE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1400" y="3886200"/>
              <a:ext cx="457200" cy="342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itchFamily="18" charset="0"/>
                </a:rPr>
                <a:t>I</a:t>
              </a:r>
            </a:p>
          </p:txBody>
        </p:sp>
        <p:sp>
          <p:nvSpPr>
            <p:cNvPr id="4" name="Text Box 42">
              <a:extLst>
                <a:ext uri="{FF2B5EF4-FFF2-40B4-BE49-F238E27FC236}">
                  <a16:creationId xmlns:a16="http://schemas.microsoft.com/office/drawing/2014/main" id="{6D2FD6A9-9F7D-6A4B-8402-F655DF3F6A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33900" y="3886200"/>
              <a:ext cx="342900" cy="342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itchFamily="18" charset="0"/>
                </a:rPr>
                <a:t>I</a:t>
              </a:r>
            </a:p>
          </p:txBody>
        </p:sp>
        <p:sp>
          <p:nvSpPr>
            <p:cNvPr id="5" name="Text Box 43">
              <a:extLst>
                <a:ext uri="{FF2B5EF4-FFF2-40B4-BE49-F238E27FC236}">
                  <a16:creationId xmlns:a16="http://schemas.microsoft.com/office/drawing/2014/main" id="{3766A864-CC4E-5447-825A-ECADEE6CC3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6347" y="3290733"/>
              <a:ext cx="533400" cy="342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itchFamily="18" charset="0"/>
                </a:rPr>
                <a:t>R</a:t>
              </a:r>
              <a:r>
                <a:rPr kumimoji="0" lang="en-US" sz="2800" b="0" i="0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itchFamily="18" charset="0"/>
                </a:rPr>
                <a:t>1</a:t>
              </a: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endParaRPr>
            </a:p>
          </p:txBody>
        </p:sp>
        <p:sp>
          <p:nvSpPr>
            <p:cNvPr id="6" name="Text Box 44">
              <a:extLst>
                <a:ext uri="{FF2B5EF4-FFF2-40B4-BE49-F238E27FC236}">
                  <a16:creationId xmlns:a16="http://schemas.microsoft.com/office/drawing/2014/main" id="{8C36397B-42DD-8743-8BD2-A2218F6B1D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5399" y="3296233"/>
              <a:ext cx="482600" cy="342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itchFamily="18" charset="0"/>
                </a:rPr>
                <a:t>R</a:t>
              </a:r>
              <a:r>
                <a:rPr kumimoji="0" lang="en-US" sz="2800" b="0" i="0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itchFamily="18" charset="0"/>
                </a:rPr>
                <a:t>2</a:t>
              </a: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endParaRPr>
            </a:p>
          </p:txBody>
        </p:sp>
        <p:sp>
          <p:nvSpPr>
            <p:cNvPr id="7" name="Text Box 45">
              <a:extLst>
                <a:ext uri="{FF2B5EF4-FFF2-40B4-BE49-F238E27FC236}">
                  <a16:creationId xmlns:a16="http://schemas.microsoft.com/office/drawing/2014/main" id="{4294E98F-52C1-D74C-9F75-7E666E96B8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23319" y="3605818"/>
              <a:ext cx="304800" cy="34290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itchFamily="18" charset="0"/>
                </a:rPr>
                <a:t>b</a:t>
              </a:r>
            </a:p>
          </p:txBody>
        </p:sp>
        <p:sp>
          <p:nvSpPr>
            <p:cNvPr id="8" name="Text Box 46">
              <a:extLst>
                <a:ext uri="{FF2B5EF4-FFF2-40B4-BE49-F238E27FC236}">
                  <a16:creationId xmlns:a16="http://schemas.microsoft.com/office/drawing/2014/main" id="{DC03783C-3EC7-3F45-B5CA-66369F2941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3617653"/>
              <a:ext cx="304800" cy="342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itchFamily="18" charset="0"/>
                </a:rPr>
                <a:t>a</a:t>
              </a:r>
            </a:p>
          </p:txBody>
        </p:sp>
        <p:sp>
          <p:nvSpPr>
            <p:cNvPr id="9" name="Line 47">
              <a:extLst>
                <a:ext uri="{FF2B5EF4-FFF2-40B4-BE49-F238E27FC236}">
                  <a16:creationId xmlns:a16="http://schemas.microsoft.com/office/drawing/2014/main" id="{5BB4BBAC-4839-C649-BA5B-D7D3DB81E3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16300" y="3581400"/>
              <a:ext cx="63500" cy="1143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10" name="Line 48">
              <a:extLst>
                <a:ext uri="{FF2B5EF4-FFF2-40B4-BE49-F238E27FC236}">
                  <a16:creationId xmlns:a16="http://schemas.microsoft.com/office/drawing/2014/main" id="{A6A42A68-A5B1-0D4F-818C-A43B1351C8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79800" y="3581400"/>
              <a:ext cx="6350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11" name="Line 49">
              <a:extLst>
                <a:ext uri="{FF2B5EF4-FFF2-40B4-BE49-F238E27FC236}">
                  <a16:creationId xmlns:a16="http://schemas.microsoft.com/office/drawing/2014/main" id="{44499FAD-D50A-2245-898F-98AB2C80EB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43300" y="3581400"/>
              <a:ext cx="6350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12" name="Line 50">
              <a:extLst>
                <a:ext uri="{FF2B5EF4-FFF2-40B4-BE49-F238E27FC236}">
                  <a16:creationId xmlns:a16="http://schemas.microsoft.com/office/drawing/2014/main" id="{D2894B4F-4D84-D04D-87FB-2B8B33BFDF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6800" y="3581400"/>
              <a:ext cx="6350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13" name="Line 51">
              <a:extLst>
                <a:ext uri="{FF2B5EF4-FFF2-40B4-BE49-F238E27FC236}">
                  <a16:creationId xmlns:a16="http://schemas.microsoft.com/office/drawing/2014/main" id="{72FADE69-66A5-D847-8F53-A48FF20255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70300" y="3581400"/>
              <a:ext cx="6350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14" name="Line 52">
              <a:extLst>
                <a:ext uri="{FF2B5EF4-FFF2-40B4-BE49-F238E27FC236}">
                  <a16:creationId xmlns:a16="http://schemas.microsoft.com/office/drawing/2014/main" id="{FB4763D6-A3DB-9340-9440-CA1B39D5AA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3581400"/>
              <a:ext cx="6350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15" name="Line 53">
              <a:extLst>
                <a:ext uri="{FF2B5EF4-FFF2-40B4-BE49-F238E27FC236}">
                  <a16:creationId xmlns:a16="http://schemas.microsoft.com/office/drawing/2014/main" id="{3ECE4193-9BDD-254E-BB67-B859E54800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97300" y="3581400"/>
              <a:ext cx="6350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16" name="Line 54">
              <a:extLst>
                <a:ext uri="{FF2B5EF4-FFF2-40B4-BE49-F238E27FC236}">
                  <a16:creationId xmlns:a16="http://schemas.microsoft.com/office/drawing/2014/main" id="{2B84C605-3C2F-D34E-81D5-8FF3194773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0800" y="3581400"/>
              <a:ext cx="6350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17" name="Line 55">
              <a:extLst>
                <a:ext uri="{FF2B5EF4-FFF2-40B4-BE49-F238E27FC236}">
                  <a16:creationId xmlns:a16="http://schemas.microsoft.com/office/drawing/2014/main" id="{066B1CEA-35D9-8140-AE32-39D138E8E2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24300" y="3581400"/>
              <a:ext cx="6350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18" name="Line 56">
              <a:extLst>
                <a:ext uri="{FF2B5EF4-FFF2-40B4-BE49-F238E27FC236}">
                  <a16:creationId xmlns:a16="http://schemas.microsoft.com/office/drawing/2014/main" id="{5E6C3271-6822-194D-B94C-308C9141D4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7800" y="3581400"/>
              <a:ext cx="63500" cy="1143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19" name="Line 57">
              <a:extLst>
                <a:ext uri="{FF2B5EF4-FFF2-40B4-BE49-F238E27FC236}">
                  <a16:creationId xmlns:a16="http://schemas.microsoft.com/office/drawing/2014/main" id="{33C51551-888F-2B45-92F7-4915A36346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1300" y="3695700"/>
              <a:ext cx="2540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20" name="Line 58">
              <a:extLst>
                <a:ext uri="{FF2B5EF4-FFF2-40B4-BE49-F238E27FC236}">
                  <a16:creationId xmlns:a16="http://schemas.microsoft.com/office/drawing/2014/main" id="{23C77C2D-A275-7C47-A93D-E4C826D0BC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71800" y="3695700"/>
              <a:ext cx="4445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oval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21" name="Line 59">
              <a:extLst>
                <a:ext uri="{FF2B5EF4-FFF2-40B4-BE49-F238E27FC236}">
                  <a16:creationId xmlns:a16="http://schemas.microsoft.com/office/drawing/2014/main" id="{D8C6D284-7056-2A46-9B83-6FA4DFAC8B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05300" y="3581400"/>
              <a:ext cx="63500" cy="1143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22" name="Line 60">
              <a:extLst>
                <a:ext uri="{FF2B5EF4-FFF2-40B4-BE49-F238E27FC236}">
                  <a16:creationId xmlns:a16="http://schemas.microsoft.com/office/drawing/2014/main" id="{AB5FE2D1-E718-6B4B-B9B8-68A1B13332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800" y="3581400"/>
              <a:ext cx="6350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23" name="Line 61">
              <a:extLst>
                <a:ext uri="{FF2B5EF4-FFF2-40B4-BE49-F238E27FC236}">
                  <a16:creationId xmlns:a16="http://schemas.microsoft.com/office/drawing/2014/main" id="{0B315179-3A20-C648-AFAD-254FCD66F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32300" y="3581400"/>
              <a:ext cx="6350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24" name="Line 62">
              <a:extLst>
                <a:ext uri="{FF2B5EF4-FFF2-40B4-BE49-F238E27FC236}">
                  <a16:creationId xmlns:a16="http://schemas.microsoft.com/office/drawing/2014/main" id="{4D40FA88-43E2-4744-955F-472C9EA51C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3581400"/>
              <a:ext cx="6350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25" name="Line 63">
              <a:extLst>
                <a:ext uri="{FF2B5EF4-FFF2-40B4-BE49-F238E27FC236}">
                  <a16:creationId xmlns:a16="http://schemas.microsoft.com/office/drawing/2014/main" id="{8E18216D-B846-7840-ACA6-199BDC4229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59300" y="3581400"/>
              <a:ext cx="6350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26" name="Line 64">
              <a:extLst>
                <a:ext uri="{FF2B5EF4-FFF2-40B4-BE49-F238E27FC236}">
                  <a16:creationId xmlns:a16="http://schemas.microsoft.com/office/drawing/2014/main" id="{F6212AC9-EF8E-FE48-BC77-9FA29913F2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800" y="3581400"/>
              <a:ext cx="6350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27" name="Line 65">
              <a:extLst>
                <a:ext uri="{FF2B5EF4-FFF2-40B4-BE49-F238E27FC236}">
                  <a16:creationId xmlns:a16="http://schemas.microsoft.com/office/drawing/2014/main" id="{3F4E0B3D-4077-9C4B-8958-A8EF6ABFE8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86300" y="3581400"/>
              <a:ext cx="6350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28" name="Line 66">
              <a:extLst>
                <a:ext uri="{FF2B5EF4-FFF2-40B4-BE49-F238E27FC236}">
                  <a16:creationId xmlns:a16="http://schemas.microsoft.com/office/drawing/2014/main" id="{1E02B29C-361C-B941-A1D4-D79235583A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49800" y="3581400"/>
              <a:ext cx="6350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29" name="Line 67">
              <a:extLst>
                <a:ext uri="{FF2B5EF4-FFF2-40B4-BE49-F238E27FC236}">
                  <a16:creationId xmlns:a16="http://schemas.microsoft.com/office/drawing/2014/main" id="{78324617-144C-E44C-B09C-6BFE3BE8F6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13300" y="3581400"/>
              <a:ext cx="6350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30" name="Line 68">
              <a:extLst>
                <a:ext uri="{FF2B5EF4-FFF2-40B4-BE49-F238E27FC236}">
                  <a16:creationId xmlns:a16="http://schemas.microsoft.com/office/drawing/2014/main" id="{44862CDA-15A4-8743-B9F8-84172735E6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3581400"/>
              <a:ext cx="63500" cy="1143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31" name="Line 69">
              <a:extLst>
                <a:ext uri="{FF2B5EF4-FFF2-40B4-BE49-F238E27FC236}">
                  <a16:creationId xmlns:a16="http://schemas.microsoft.com/office/drawing/2014/main" id="{E4782C21-4F81-D44B-A847-C4F9F32FF9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0300" y="3695700"/>
              <a:ext cx="4445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oval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32" name="Line 71">
              <a:extLst>
                <a:ext uri="{FF2B5EF4-FFF2-40B4-BE49-F238E27FC236}">
                  <a16:creationId xmlns:a16="http://schemas.microsoft.com/office/drawing/2014/main" id="{DFFBF433-7FD1-BB4D-92D0-B56BE0ECF1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3616" y="3886200"/>
              <a:ext cx="571500" cy="0"/>
            </a:xfrm>
            <a:prstGeom prst="lin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round/>
              <a:headEnd/>
              <a:tailEnd type="triangle" w="lg" len="lg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33" name="Oval 75">
              <a:extLst>
                <a:ext uri="{FF2B5EF4-FFF2-40B4-BE49-F238E27FC236}">
                  <a16:creationId xmlns:a16="http://schemas.microsoft.com/office/drawing/2014/main" id="{060DB7AD-D43D-E140-834E-6786E5E01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9477" y="3675289"/>
              <a:ext cx="55562" cy="539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34" name="Line 71">
              <a:extLst>
                <a:ext uri="{FF2B5EF4-FFF2-40B4-BE49-F238E27FC236}">
                  <a16:creationId xmlns:a16="http://schemas.microsoft.com/office/drawing/2014/main" id="{6DB5DA92-3F6D-374B-9EFB-1F059726A0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3400" y="3886200"/>
              <a:ext cx="571500" cy="0"/>
            </a:xfrm>
            <a:prstGeom prst="lin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round/>
              <a:headEnd/>
              <a:tailEnd type="triangle" w="lg" len="lg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</p:grpSp>
      <p:sp>
        <p:nvSpPr>
          <p:cNvPr id="35" name="Text Box 45">
            <a:extLst>
              <a:ext uri="{FF2B5EF4-FFF2-40B4-BE49-F238E27FC236}">
                <a16:creationId xmlns:a16="http://schemas.microsoft.com/office/drawing/2014/main" id="{77E5182C-E351-1441-93DF-E03FEFF9E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1498" y="2800359"/>
            <a:ext cx="68449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en-US" sz="2800" dirty="0">
                <a:latin typeface="Book Antiqua" pitchFamily="18" charset="0"/>
              </a:rPr>
              <a:t>c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 Antiqua" pitchFamily="18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4C2CA25-22BB-0D4C-93A4-755AFDF7AF8C}"/>
              </a:ext>
            </a:extLst>
          </p:cNvPr>
          <p:cNvCxnSpPr/>
          <p:nvPr/>
        </p:nvCxnSpPr>
        <p:spPr>
          <a:xfrm>
            <a:off x="5349995" y="3450474"/>
            <a:ext cx="0" cy="8229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2820218-8A8A-E949-959B-7E9455F6315E}"/>
              </a:ext>
            </a:extLst>
          </p:cNvPr>
          <p:cNvCxnSpPr/>
          <p:nvPr/>
        </p:nvCxnSpPr>
        <p:spPr>
          <a:xfrm>
            <a:off x="5502396" y="3647745"/>
            <a:ext cx="0" cy="4572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2CC4439-1C92-1748-B54F-3907BA64B7AE}"/>
              </a:ext>
            </a:extLst>
          </p:cNvPr>
          <p:cNvCxnSpPr/>
          <p:nvPr/>
        </p:nvCxnSpPr>
        <p:spPr>
          <a:xfrm>
            <a:off x="5502396" y="3860805"/>
            <a:ext cx="24688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119CF6A-7B35-0E48-A37B-919A5575CAA0}"/>
              </a:ext>
            </a:extLst>
          </p:cNvPr>
          <p:cNvCxnSpPr/>
          <p:nvPr/>
        </p:nvCxnSpPr>
        <p:spPr>
          <a:xfrm>
            <a:off x="2541752" y="3860805"/>
            <a:ext cx="28346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B1CA50-FDF5-DF49-902D-68B682A14811}"/>
              </a:ext>
            </a:extLst>
          </p:cNvPr>
          <p:cNvCxnSpPr/>
          <p:nvPr/>
        </p:nvCxnSpPr>
        <p:spPr>
          <a:xfrm flipV="1">
            <a:off x="2537408" y="2599798"/>
            <a:ext cx="0" cy="12801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35E9181-DFEB-C246-B605-2A72B8F197C0}"/>
              </a:ext>
            </a:extLst>
          </p:cNvPr>
          <p:cNvCxnSpPr/>
          <p:nvPr/>
        </p:nvCxnSpPr>
        <p:spPr>
          <a:xfrm flipV="1">
            <a:off x="7946359" y="2599798"/>
            <a:ext cx="0" cy="12765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8E6EF05-5473-8046-A3E7-9C19FD8E2874}"/>
              </a:ext>
            </a:extLst>
          </p:cNvPr>
          <p:cNvCxnSpPr>
            <a:cxnSpLocks/>
          </p:cNvCxnSpPr>
          <p:nvPr/>
        </p:nvCxnSpPr>
        <p:spPr>
          <a:xfrm>
            <a:off x="4943842" y="4038685"/>
            <a:ext cx="27432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F1AB30-B1BF-9148-A7EA-23ED2B18D85C}"/>
              </a:ext>
            </a:extLst>
          </p:cNvPr>
          <p:cNvCxnSpPr>
            <a:cxnSpLocks/>
          </p:cNvCxnSpPr>
          <p:nvPr/>
        </p:nvCxnSpPr>
        <p:spPr>
          <a:xfrm rot="16200000">
            <a:off x="4957094" y="4038685"/>
            <a:ext cx="27432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EF183-0D89-754E-BF6F-03EBA23B1BCA}"/>
              </a:ext>
            </a:extLst>
          </p:cNvPr>
          <p:cNvCxnSpPr>
            <a:cxnSpLocks/>
          </p:cNvCxnSpPr>
          <p:nvPr/>
        </p:nvCxnSpPr>
        <p:spPr>
          <a:xfrm>
            <a:off x="5566035" y="4038685"/>
            <a:ext cx="27432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2D633D1-BEFA-9044-8C45-574C8B8DAAEB}"/>
                  </a:ext>
                </a:extLst>
              </p:cNvPr>
              <p:cNvSpPr txBox="1"/>
              <p:nvPr/>
            </p:nvSpPr>
            <p:spPr>
              <a:xfrm>
                <a:off x="5270497" y="4190321"/>
                <a:ext cx="5471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2D633D1-BEFA-9044-8C45-574C8B8DA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497" y="4190321"/>
                <a:ext cx="547136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4881093-9D05-E448-8620-B778008934EC}"/>
              </a:ext>
            </a:extLst>
          </p:cNvPr>
          <p:cNvCxnSpPr/>
          <p:nvPr/>
        </p:nvCxnSpPr>
        <p:spPr>
          <a:xfrm>
            <a:off x="2537408" y="1337905"/>
            <a:ext cx="0" cy="35780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A125B00-3436-B646-92EE-BB3C1147C8B8}"/>
              </a:ext>
            </a:extLst>
          </p:cNvPr>
          <p:cNvCxnSpPr/>
          <p:nvPr/>
        </p:nvCxnSpPr>
        <p:spPr>
          <a:xfrm>
            <a:off x="5270497" y="1337905"/>
            <a:ext cx="0" cy="35780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19253D1-084B-954D-A02D-EF8A3D1AA4F0}"/>
              </a:ext>
            </a:extLst>
          </p:cNvPr>
          <p:cNvCxnSpPr/>
          <p:nvPr/>
        </p:nvCxnSpPr>
        <p:spPr>
          <a:xfrm>
            <a:off x="7934586" y="1337905"/>
            <a:ext cx="0" cy="35780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4B4E44-2C58-0B4A-B386-43BF24FC0511}"/>
              </a:ext>
            </a:extLst>
          </p:cNvPr>
          <p:cNvCxnSpPr/>
          <p:nvPr/>
        </p:nvCxnSpPr>
        <p:spPr>
          <a:xfrm>
            <a:off x="2537408" y="1530626"/>
            <a:ext cx="2667169" cy="0"/>
          </a:xfrm>
          <a:prstGeom prst="straightConnector1">
            <a:avLst/>
          </a:prstGeom>
          <a:ln w="381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7FC2FA8-2DCB-2F40-AF85-5AD0B5053347}"/>
                  </a:ext>
                </a:extLst>
              </p:cNvPr>
              <p:cNvSpPr txBox="1"/>
              <p:nvPr/>
            </p:nvSpPr>
            <p:spPr>
              <a:xfrm>
                <a:off x="3515193" y="1215850"/>
                <a:ext cx="713010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7FC2FA8-2DCB-2F40-AF85-5AD0B50533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193" y="1215850"/>
                <a:ext cx="71301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5AA8D18-23DE-F541-B95E-B3BCD64DF9A1}"/>
              </a:ext>
            </a:extLst>
          </p:cNvPr>
          <p:cNvCxnSpPr/>
          <p:nvPr/>
        </p:nvCxnSpPr>
        <p:spPr>
          <a:xfrm>
            <a:off x="5270497" y="1522500"/>
            <a:ext cx="2667169" cy="0"/>
          </a:xfrm>
          <a:prstGeom prst="straightConnector1">
            <a:avLst/>
          </a:prstGeom>
          <a:ln w="381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DE81D02-D6B5-5F44-8142-0611C6D9ED10}"/>
                  </a:ext>
                </a:extLst>
              </p:cNvPr>
              <p:cNvSpPr txBox="1"/>
              <p:nvPr/>
            </p:nvSpPr>
            <p:spPr>
              <a:xfrm>
                <a:off x="6248282" y="1207724"/>
                <a:ext cx="713010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DE81D02-D6B5-5F44-8142-0611C6D9E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282" y="1207724"/>
                <a:ext cx="713010" cy="523220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DE7468-76C7-4145-A22C-3263045F5601}"/>
              </a:ext>
            </a:extLst>
          </p:cNvPr>
          <p:cNvCxnSpPr/>
          <p:nvPr/>
        </p:nvCxnSpPr>
        <p:spPr>
          <a:xfrm>
            <a:off x="2485073" y="636045"/>
            <a:ext cx="0" cy="35780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98BB5F5-7B06-FE4C-B499-8AB105DF1B8A}"/>
              </a:ext>
            </a:extLst>
          </p:cNvPr>
          <p:cNvCxnSpPr/>
          <p:nvPr/>
        </p:nvCxnSpPr>
        <p:spPr>
          <a:xfrm>
            <a:off x="7882251" y="636045"/>
            <a:ext cx="0" cy="35780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1AEFCA0-AAD2-AA48-8877-D0528DF92F60}"/>
              </a:ext>
            </a:extLst>
          </p:cNvPr>
          <p:cNvCxnSpPr>
            <a:cxnSpLocks/>
          </p:cNvCxnSpPr>
          <p:nvPr/>
        </p:nvCxnSpPr>
        <p:spPr>
          <a:xfrm>
            <a:off x="2485073" y="820640"/>
            <a:ext cx="5400258" cy="0"/>
          </a:xfrm>
          <a:prstGeom prst="straightConnector1">
            <a:avLst/>
          </a:prstGeom>
          <a:ln w="381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BCEDA0F-6595-E748-A416-2A23D6171BAF}"/>
                  </a:ext>
                </a:extLst>
              </p:cNvPr>
              <p:cNvSpPr txBox="1"/>
              <p:nvPr/>
            </p:nvSpPr>
            <p:spPr>
              <a:xfrm>
                <a:off x="4943842" y="484494"/>
                <a:ext cx="713010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BCEDA0F-6595-E748-A416-2A23D6171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842" y="484494"/>
                <a:ext cx="71301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297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C411907-F890-CF45-AB50-93AD5F5DED87}"/>
              </a:ext>
            </a:extLst>
          </p:cNvPr>
          <p:cNvCxnSpPr>
            <a:cxnSpLocks/>
          </p:cNvCxnSpPr>
          <p:nvPr/>
        </p:nvCxnSpPr>
        <p:spPr>
          <a:xfrm flipV="1">
            <a:off x="4313583" y="815010"/>
            <a:ext cx="0" cy="345881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D703214-CCBF-294C-9231-0264077CFAB7}"/>
              </a:ext>
            </a:extLst>
          </p:cNvPr>
          <p:cNvCxnSpPr>
            <a:cxnSpLocks/>
          </p:cNvCxnSpPr>
          <p:nvPr/>
        </p:nvCxnSpPr>
        <p:spPr>
          <a:xfrm>
            <a:off x="2027583" y="2597426"/>
            <a:ext cx="4572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D6B29DA-92B0-AE42-A6A9-7B11F921AD31}"/>
              </a:ext>
            </a:extLst>
          </p:cNvPr>
          <p:cNvGrpSpPr>
            <a:grpSpLocks noChangeAspect="1"/>
          </p:cNvGrpSpPr>
          <p:nvPr/>
        </p:nvGrpSpPr>
        <p:grpSpPr>
          <a:xfrm>
            <a:off x="4176423" y="1808922"/>
            <a:ext cx="274320" cy="274320"/>
            <a:chOff x="8408504" y="1292087"/>
            <a:chExt cx="1554480" cy="155448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AB00318-8105-1040-8935-888597725FFF}"/>
                </a:ext>
              </a:extLst>
            </p:cNvPr>
            <p:cNvSpPr/>
            <p:nvPr/>
          </p:nvSpPr>
          <p:spPr>
            <a:xfrm>
              <a:off x="8408504" y="1292087"/>
              <a:ext cx="1554480" cy="1554480"/>
            </a:xfrm>
            <a:prstGeom prst="ellipse">
              <a:avLst/>
            </a:prstGeom>
            <a:noFill/>
            <a:ln w="28575">
              <a:solidFill>
                <a:srgbClr val="F000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0C12D9-4C4D-4C41-862A-F74F0C4E70D2}"/>
                </a:ext>
              </a:extLst>
            </p:cNvPr>
            <p:cNvCxnSpPr>
              <a:stCxn id="7" idx="0"/>
              <a:endCxn id="7" idx="4"/>
            </p:cNvCxnSpPr>
            <p:nvPr/>
          </p:nvCxnSpPr>
          <p:spPr>
            <a:xfrm>
              <a:off x="9185744" y="1292087"/>
              <a:ext cx="0" cy="1554480"/>
            </a:xfrm>
            <a:prstGeom prst="line">
              <a:avLst/>
            </a:prstGeom>
            <a:ln w="28575">
              <a:solidFill>
                <a:srgbClr val="F0000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DE0200C-944A-E44F-A947-361D6E3A2004}"/>
                </a:ext>
              </a:extLst>
            </p:cNvPr>
            <p:cNvCxnSpPr>
              <a:stCxn id="7" idx="2"/>
              <a:endCxn id="7" idx="6"/>
            </p:cNvCxnSpPr>
            <p:nvPr/>
          </p:nvCxnSpPr>
          <p:spPr>
            <a:xfrm>
              <a:off x="8408504" y="2069327"/>
              <a:ext cx="1554480" cy="0"/>
            </a:xfrm>
            <a:prstGeom prst="line">
              <a:avLst/>
            </a:prstGeom>
            <a:ln w="28575">
              <a:solidFill>
                <a:srgbClr val="F0000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69CA9A3A-6BA3-4041-870B-A31C446B7ED9}"/>
              </a:ext>
            </a:extLst>
          </p:cNvPr>
          <p:cNvSpPr/>
          <p:nvPr/>
        </p:nvSpPr>
        <p:spPr>
          <a:xfrm>
            <a:off x="4176423" y="3161306"/>
            <a:ext cx="274320" cy="27432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AE33271-AC3C-4346-9FFE-F5E07E4D3B2C}"/>
              </a:ext>
            </a:extLst>
          </p:cNvPr>
          <p:cNvCxnSpPr>
            <a:stCxn id="14" idx="2"/>
            <a:endCxn id="14" idx="6"/>
          </p:cNvCxnSpPr>
          <p:nvPr/>
        </p:nvCxnSpPr>
        <p:spPr>
          <a:xfrm>
            <a:off x="4176423" y="3298466"/>
            <a:ext cx="27432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AD5197-2D19-0847-9D9B-97196960A466}"/>
                  </a:ext>
                </a:extLst>
              </p:cNvPr>
              <p:cNvSpPr txBox="1"/>
              <p:nvPr/>
            </p:nvSpPr>
            <p:spPr>
              <a:xfrm>
                <a:off x="6559674" y="2335816"/>
                <a:ext cx="4789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AD5197-2D19-0847-9D9B-97196960A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674" y="2335816"/>
                <a:ext cx="47891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A468280-516F-C549-9875-1F32D977DF95}"/>
                  </a:ext>
                </a:extLst>
              </p:cNvPr>
              <p:cNvSpPr txBox="1"/>
              <p:nvPr/>
            </p:nvSpPr>
            <p:spPr>
              <a:xfrm>
                <a:off x="3796902" y="584662"/>
                <a:ext cx="4789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A468280-516F-C549-9875-1F32D977D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6902" y="584662"/>
                <a:ext cx="478913" cy="523220"/>
              </a:xfrm>
              <a:prstGeom prst="rect">
                <a:avLst/>
              </a:prstGeom>
              <a:blipFill>
                <a:blip r:embed="rId3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689C592-2481-5043-A470-1A82452C7505}"/>
              </a:ext>
            </a:extLst>
          </p:cNvPr>
          <p:cNvCxnSpPr/>
          <p:nvPr/>
        </p:nvCxnSpPr>
        <p:spPr>
          <a:xfrm>
            <a:off x="3796902" y="1946082"/>
            <a:ext cx="0" cy="1352384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9FE5024-3B6F-494D-B02C-7E1DCA27D40F}"/>
                  </a:ext>
                </a:extLst>
              </p:cNvPr>
              <p:cNvSpPr txBox="1"/>
              <p:nvPr/>
            </p:nvSpPr>
            <p:spPr>
              <a:xfrm>
                <a:off x="3249409" y="2099054"/>
                <a:ext cx="48622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9FE5024-3B6F-494D-B02C-7E1DCA27D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9409" y="2099054"/>
                <a:ext cx="48622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E344F6E-9255-2D40-83A5-9276CA0B9639}"/>
                  </a:ext>
                </a:extLst>
              </p:cNvPr>
              <p:cNvSpPr txBox="1"/>
              <p:nvPr/>
            </p:nvSpPr>
            <p:spPr>
              <a:xfrm>
                <a:off x="3536831" y="1445029"/>
                <a:ext cx="7389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E344F6E-9255-2D40-83A5-9276CA0B9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831" y="1445029"/>
                <a:ext cx="738984" cy="523220"/>
              </a:xfrm>
              <a:prstGeom prst="rect">
                <a:avLst/>
              </a:prstGeom>
              <a:blipFill>
                <a:blip r:embed="rId5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6B8D96E-F0FF-4B45-B62B-FBE77601E1AC}"/>
                  </a:ext>
                </a:extLst>
              </p:cNvPr>
              <p:cNvSpPr txBox="1"/>
              <p:nvPr/>
            </p:nvSpPr>
            <p:spPr>
              <a:xfrm>
                <a:off x="3574599" y="3248770"/>
                <a:ext cx="7389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6B8D96E-F0FF-4B45-B62B-FBE77601E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4599" y="3248770"/>
                <a:ext cx="738985" cy="523220"/>
              </a:xfrm>
              <a:prstGeom prst="rect">
                <a:avLst/>
              </a:prstGeom>
              <a:blipFill>
                <a:blip r:embed="rId6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539677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6B249AD-F5A2-1549-9E57-5F124F19F0C4}"/>
              </a:ext>
            </a:extLst>
          </p:cNvPr>
          <p:cNvGrpSpPr/>
          <p:nvPr/>
        </p:nvGrpSpPr>
        <p:grpSpPr>
          <a:xfrm>
            <a:off x="2537408" y="1783583"/>
            <a:ext cx="5433868" cy="2868403"/>
            <a:chOff x="2537408" y="1783583"/>
            <a:chExt cx="5433868" cy="286840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41CF2BC-1630-A54E-981C-25028ED93C3B}"/>
                </a:ext>
              </a:extLst>
            </p:cNvPr>
            <p:cNvGrpSpPr/>
            <p:nvPr/>
          </p:nvGrpSpPr>
          <p:grpSpPr>
            <a:xfrm>
              <a:off x="2537408" y="1834859"/>
              <a:ext cx="5418881" cy="980838"/>
              <a:chOff x="2971800" y="3290733"/>
              <a:chExt cx="2413000" cy="519267"/>
            </a:xfrm>
          </p:grpSpPr>
          <p:sp>
            <p:nvSpPr>
              <p:cNvPr id="5" name="Text Box 43">
                <a:extLst>
                  <a:ext uri="{FF2B5EF4-FFF2-40B4-BE49-F238E27FC236}">
                    <a16:creationId xmlns:a16="http://schemas.microsoft.com/office/drawing/2014/main" id="{415BCB0B-BC09-AB47-9B68-AA3172CF3C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16347" y="3290733"/>
                <a:ext cx="533400" cy="3429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itchFamily="18" charset="0"/>
                </a:endParaRPr>
              </a:p>
            </p:txBody>
          </p:sp>
          <p:sp>
            <p:nvSpPr>
              <p:cNvPr id="9" name="Line 47">
                <a:extLst>
                  <a:ext uri="{FF2B5EF4-FFF2-40B4-BE49-F238E27FC236}">
                    <a16:creationId xmlns:a16="http://schemas.microsoft.com/office/drawing/2014/main" id="{2C9BB1C7-F422-8548-81F5-0B51103F56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16300" y="3581400"/>
                <a:ext cx="63500" cy="1143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Book Antiqua" pitchFamily="18" charset="0"/>
                </a:endParaRPr>
              </a:p>
            </p:txBody>
          </p:sp>
          <p:sp>
            <p:nvSpPr>
              <p:cNvPr id="10" name="Line 48">
                <a:extLst>
                  <a:ext uri="{FF2B5EF4-FFF2-40B4-BE49-F238E27FC236}">
                    <a16:creationId xmlns:a16="http://schemas.microsoft.com/office/drawing/2014/main" id="{E70621D5-9652-5343-974A-221A8293C3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79800" y="3581400"/>
                <a:ext cx="63500" cy="2286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Book Antiqua" pitchFamily="18" charset="0"/>
                </a:endParaRPr>
              </a:p>
            </p:txBody>
          </p:sp>
          <p:sp>
            <p:nvSpPr>
              <p:cNvPr id="11" name="Line 49">
                <a:extLst>
                  <a:ext uri="{FF2B5EF4-FFF2-40B4-BE49-F238E27FC236}">
                    <a16:creationId xmlns:a16="http://schemas.microsoft.com/office/drawing/2014/main" id="{7C70E6A8-1908-0848-9C90-2558A49442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43300" y="3581400"/>
                <a:ext cx="63500" cy="2286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Book Antiqua" pitchFamily="18" charset="0"/>
                </a:endParaRPr>
              </a:p>
            </p:txBody>
          </p:sp>
          <p:sp>
            <p:nvSpPr>
              <p:cNvPr id="12" name="Line 50">
                <a:extLst>
                  <a:ext uri="{FF2B5EF4-FFF2-40B4-BE49-F238E27FC236}">
                    <a16:creationId xmlns:a16="http://schemas.microsoft.com/office/drawing/2014/main" id="{66CAD4B5-C0DC-E740-95E2-A95EB88967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6800" y="3581400"/>
                <a:ext cx="63500" cy="2286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Book Antiqua" pitchFamily="18" charset="0"/>
                </a:endParaRPr>
              </a:p>
            </p:txBody>
          </p:sp>
          <p:sp>
            <p:nvSpPr>
              <p:cNvPr id="13" name="Line 51">
                <a:extLst>
                  <a:ext uri="{FF2B5EF4-FFF2-40B4-BE49-F238E27FC236}">
                    <a16:creationId xmlns:a16="http://schemas.microsoft.com/office/drawing/2014/main" id="{811B417F-03A1-314B-B0AC-5571822A90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70300" y="3581400"/>
                <a:ext cx="63500" cy="2286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Book Antiqua" pitchFamily="18" charset="0"/>
                </a:endParaRPr>
              </a:p>
            </p:txBody>
          </p:sp>
          <p:sp>
            <p:nvSpPr>
              <p:cNvPr id="14" name="Line 52">
                <a:extLst>
                  <a:ext uri="{FF2B5EF4-FFF2-40B4-BE49-F238E27FC236}">
                    <a16:creationId xmlns:a16="http://schemas.microsoft.com/office/drawing/2014/main" id="{BBDB5AAD-56F2-2C41-B3A3-9B0BEC0681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33800" y="3581400"/>
                <a:ext cx="63500" cy="2286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Book Antiqua" pitchFamily="18" charset="0"/>
                </a:endParaRPr>
              </a:p>
            </p:txBody>
          </p:sp>
          <p:sp>
            <p:nvSpPr>
              <p:cNvPr id="15" name="Line 53">
                <a:extLst>
                  <a:ext uri="{FF2B5EF4-FFF2-40B4-BE49-F238E27FC236}">
                    <a16:creationId xmlns:a16="http://schemas.microsoft.com/office/drawing/2014/main" id="{02784BB8-78E8-7645-A356-33DE0612C7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97300" y="3581400"/>
                <a:ext cx="63500" cy="2286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Book Antiqua" pitchFamily="18" charset="0"/>
                </a:endParaRPr>
              </a:p>
            </p:txBody>
          </p:sp>
          <p:sp>
            <p:nvSpPr>
              <p:cNvPr id="16" name="Line 54">
                <a:extLst>
                  <a:ext uri="{FF2B5EF4-FFF2-40B4-BE49-F238E27FC236}">
                    <a16:creationId xmlns:a16="http://schemas.microsoft.com/office/drawing/2014/main" id="{79B553F7-699F-FB44-9F24-03978EC5C1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60800" y="3581400"/>
                <a:ext cx="63500" cy="2286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Book Antiqua" pitchFamily="18" charset="0"/>
                </a:endParaRPr>
              </a:p>
            </p:txBody>
          </p:sp>
          <p:sp>
            <p:nvSpPr>
              <p:cNvPr id="17" name="Line 55">
                <a:extLst>
                  <a:ext uri="{FF2B5EF4-FFF2-40B4-BE49-F238E27FC236}">
                    <a16:creationId xmlns:a16="http://schemas.microsoft.com/office/drawing/2014/main" id="{E9108A26-D00D-0543-A6D6-BFA7BE783B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24300" y="3581400"/>
                <a:ext cx="63500" cy="2286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Book Antiqua" pitchFamily="18" charset="0"/>
                </a:endParaRPr>
              </a:p>
            </p:txBody>
          </p:sp>
          <p:sp>
            <p:nvSpPr>
              <p:cNvPr id="18" name="Line 56">
                <a:extLst>
                  <a:ext uri="{FF2B5EF4-FFF2-40B4-BE49-F238E27FC236}">
                    <a16:creationId xmlns:a16="http://schemas.microsoft.com/office/drawing/2014/main" id="{4494B99C-7C7C-D549-A54F-292072645D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87800" y="3581400"/>
                <a:ext cx="63500" cy="1143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Book Antiqua" pitchFamily="18" charset="0"/>
                </a:endParaRPr>
              </a:p>
            </p:txBody>
          </p:sp>
          <p:sp>
            <p:nvSpPr>
              <p:cNvPr id="19" name="Line 57">
                <a:extLst>
                  <a:ext uri="{FF2B5EF4-FFF2-40B4-BE49-F238E27FC236}">
                    <a16:creationId xmlns:a16="http://schemas.microsoft.com/office/drawing/2014/main" id="{7EA7E751-2795-914E-89FF-C77F0188A5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51300" y="3695700"/>
                <a:ext cx="2540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Book Antiqua" pitchFamily="18" charset="0"/>
                </a:endParaRPr>
              </a:p>
            </p:txBody>
          </p:sp>
          <p:sp>
            <p:nvSpPr>
              <p:cNvPr id="20" name="Line 58">
                <a:extLst>
                  <a:ext uri="{FF2B5EF4-FFF2-40B4-BE49-F238E27FC236}">
                    <a16:creationId xmlns:a16="http://schemas.microsoft.com/office/drawing/2014/main" id="{CCC5FEBF-D278-0B42-BF7E-2B68F736F3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71800" y="3695700"/>
                <a:ext cx="4445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oval" w="med" len="med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Book Antiqua" pitchFamily="18" charset="0"/>
                </a:endParaRPr>
              </a:p>
            </p:txBody>
          </p:sp>
          <p:sp>
            <p:nvSpPr>
              <p:cNvPr id="21" name="Line 59">
                <a:extLst>
                  <a:ext uri="{FF2B5EF4-FFF2-40B4-BE49-F238E27FC236}">
                    <a16:creationId xmlns:a16="http://schemas.microsoft.com/office/drawing/2014/main" id="{26BC15EB-D362-BD46-8FD1-9155CB01F0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05300" y="3581400"/>
                <a:ext cx="63500" cy="1143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Book Antiqua" pitchFamily="18" charset="0"/>
                </a:endParaRPr>
              </a:p>
            </p:txBody>
          </p:sp>
          <p:sp>
            <p:nvSpPr>
              <p:cNvPr id="22" name="Line 60">
                <a:extLst>
                  <a:ext uri="{FF2B5EF4-FFF2-40B4-BE49-F238E27FC236}">
                    <a16:creationId xmlns:a16="http://schemas.microsoft.com/office/drawing/2014/main" id="{2A50554B-0AAB-424F-89BE-7B9D07333C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8800" y="3581400"/>
                <a:ext cx="63500" cy="2286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Book Antiqua" pitchFamily="18" charset="0"/>
                </a:endParaRPr>
              </a:p>
            </p:txBody>
          </p:sp>
          <p:sp>
            <p:nvSpPr>
              <p:cNvPr id="23" name="Line 61">
                <a:extLst>
                  <a:ext uri="{FF2B5EF4-FFF2-40B4-BE49-F238E27FC236}">
                    <a16:creationId xmlns:a16="http://schemas.microsoft.com/office/drawing/2014/main" id="{246B7832-8639-D447-9B34-64C45CCF3F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32300" y="3581400"/>
                <a:ext cx="63500" cy="2286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Book Antiqua" pitchFamily="18" charset="0"/>
                </a:endParaRPr>
              </a:p>
            </p:txBody>
          </p:sp>
          <p:sp>
            <p:nvSpPr>
              <p:cNvPr id="24" name="Line 62">
                <a:extLst>
                  <a:ext uri="{FF2B5EF4-FFF2-40B4-BE49-F238E27FC236}">
                    <a16:creationId xmlns:a16="http://schemas.microsoft.com/office/drawing/2014/main" id="{A47CC70C-B754-454E-BEF1-1D2CB0A282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95800" y="3581400"/>
                <a:ext cx="63500" cy="2286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Book Antiqua" pitchFamily="18" charset="0"/>
                </a:endParaRPr>
              </a:p>
            </p:txBody>
          </p:sp>
          <p:sp>
            <p:nvSpPr>
              <p:cNvPr id="25" name="Line 63">
                <a:extLst>
                  <a:ext uri="{FF2B5EF4-FFF2-40B4-BE49-F238E27FC236}">
                    <a16:creationId xmlns:a16="http://schemas.microsoft.com/office/drawing/2014/main" id="{E182DE63-65BA-E545-BD9D-5C95FAB2A6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59300" y="3581400"/>
                <a:ext cx="63500" cy="2286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Book Antiqua" pitchFamily="18" charset="0"/>
                </a:endParaRPr>
              </a:p>
            </p:txBody>
          </p:sp>
          <p:sp>
            <p:nvSpPr>
              <p:cNvPr id="26" name="Line 64">
                <a:extLst>
                  <a:ext uri="{FF2B5EF4-FFF2-40B4-BE49-F238E27FC236}">
                    <a16:creationId xmlns:a16="http://schemas.microsoft.com/office/drawing/2014/main" id="{B7098DB6-86AF-4340-90EA-F32AD90DFB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22800" y="3581400"/>
                <a:ext cx="63500" cy="2286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Book Antiqua" pitchFamily="18" charset="0"/>
                </a:endParaRPr>
              </a:p>
            </p:txBody>
          </p:sp>
          <p:sp>
            <p:nvSpPr>
              <p:cNvPr id="27" name="Line 65">
                <a:extLst>
                  <a:ext uri="{FF2B5EF4-FFF2-40B4-BE49-F238E27FC236}">
                    <a16:creationId xmlns:a16="http://schemas.microsoft.com/office/drawing/2014/main" id="{C11FD6EF-A9C2-E14B-8281-D5C77EFCED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86300" y="3581400"/>
                <a:ext cx="63500" cy="2286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Book Antiqua" pitchFamily="18" charset="0"/>
                </a:endParaRPr>
              </a:p>
            </p:txBody>
          </p:sp>
          <p:sp>
            <p:nvSpPr>
              <p:cNvPr id="28" name="Line 66">
                <a:extLst>
                  <a:ext uri="{FF2B5EF4-FFF2-40B4-BE49-F238E27FC236}">
                    <a16:creationId xmlns:a16="http://schemas.microsoft.com/office/drawing/2014/main" id="{133E21E5-A076-8E40-A459-0CCC930339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49800" y="3581400"/>
                <a:ext cx="63500" cy="2286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Book Antiqua" pitchFamily="18" charset="0"/>
                </a:endParaRPr>
              </a:p>
            </p:txBody>
          </p:sp>
          <p:sp>
            <p:nvSpPr>
              <p:cNvPr id="29" name="Line 67">
                <a:extLst>
                  <a:ext uri="{FF2B5EF4-FFF2-40B4-BE49-F238E27FC236}">
                    <a16:creationId xmlns:a16="http://schemas.microsoft.com/office/drawing/2014/main" id="{2DC02F0F-378A-EA4A-9A73-6D84793D39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13300" y="3581400"/>
                <a:ext cx="63500" cy="2286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Book Antiqua" pitchFamily="18" charset="0"/>
                </a:endParaRPr>
              </a:p>
            </p:txBody>
          </p:sp>
          <p:sp>
            <p:nvSpPr>
              <p:cNvPr id="30" name="Line 68">
                <a:extLst>
                  <a:ext uri="{FF2B5EF4-FFF2-40B4-BE49-F238E27FC236}">
                    <a16:creationId xmlns:a16="http://schemas.microsoft.com/office/drawing/2014/main" id="{DDE0A8B7-EBBA-494E-A593-257A2B0CE5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76800" y="3581400"/>
                <a:ext cx="63500" cy="1143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Book Antiqua" pitchFamily="18" charset="0"/>
                </a:endParaRPr>
              </a:p>
            </p:txBody>
          </p:sp>
          <p:sp>
            <p:nvSpPr>
              <p:cNvPr id="31" name="Line 69">
                <a:extLst>
                  <a:ext uri="{FF2B5EF4-FFF2-40B4-BE49-F238E27FC236}">
                    <a16:creationId xmlns:a16="http://schemas.microsoft.com/office/drawing/2014/main" id="{219CA86B-4D99-8B4A-A52F-AD39863AA5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40300" y="3695700"/>
                <a:ext cx="4445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oval" w="med" len="med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Book Antiqua" pitchFamily="18" charset="0"/>
                </a:endParaRPr>
              </a:p>
            </p:txBody>
          </p:sp>
          <p:sp>
            <p:nvSpPr>
              <p:cNvPr id="33" name="Oval 75">
                <a:extLst>
                  <a:ext uri="{FF2B5EF4-FFF2-40B4-BE49-F238E27FC236}">
                    <a16:creationId xmlns:a16="http://schemas.microsoft.com/office/drawing/2014/main" id="{5BD3819C-7E93-D842-AA84-E4F6404517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9477" y="3675289"/>
                <a:ext cx="55562" cy="53975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Book Antiqua" pitchFamily="18" charset="0"/>
                </a:endParaRPr>
              </a:p>
            </p:txBody>
          </p:sp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56A59AA-2BDD-EF40-9EF2-D9F5110DF495}"/>
                </a:ext>
              </a:extLst>
            </p:cNvPr>
            <p:cNvCxnSpPr/>
            <p:nvPr/>
          </p:nvCxnSpPr>
          <p:spPr>
            <a:xfrm>
              <a:off x="5349995" y="3450474"/>
              <a:ext cx="0" cy="82296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D3030B7-DD61-5B4C-88C7-FA21EBABDCF5}"/>
                </a:ext>
              </a:extLst>
            </p:cNvPr>
            <p:cNvCxnSpPr/>
            <p:nvPr/>
          </p:nvCxnSpPr>
          <p:spPr>
            <a:xfrm>
              <a:off x="5502396" y="3647745"/>
              <a:ext cx="0" cy="4572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A3CE75B-C5D1-D446-8C1F-B9241C8F29CE}"/>
                </a:ext>
              </a:extLst>
            </p:cNvPr>
            <p:cNvCxnSpPr/>
            <p:nvPr/>
          </p:nvCxnSpPr>
          <p:spPr>
            <a:xfrm>
              <a:off x="5502396" y="3860805"/>
              <a:ext cx="246888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DFBA2B8-38F3-A642-8BB9-555307CA95B4}"/>
                </a:ext>
              </a:extLst>
            </p:cNvPr>
            <p:cNvCxnSpPr/>
            <p:nvPr/>
          </p:nvCxnSpPr>
          <p:spPr>
            <a:xfrm>
              <a:off x="2541752" y="3860805"/>
              <a:ext cx="283464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3056E33-88C0-0849-BDFA-F0EA222B7524}"/>
                </a:ext>
              </a:extLst>
            </p:cNvPr>
            <p:cNvCxnSpPr/>
            <p:nvPr/>
          </p:nvCxnSpPr>
          <p:spPr>
            <a:xfrm flipV="1">
              <a:off x="2537408" y="2599798"/>
              <a:ext cx="0" cy="128016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7BDEA89-7A59-D94C-B6A7-4FC72892D924}"/>
                </a:ext>
              </a:extLst>
            </p:cNvPr>
            <p:cNvCxnSpPr/>
            <p:nvPr/>
          </p:nvCxnSpPr>
          <p:spPr>
            <a:xfrm flipV="1">
              <a:off x="7946359" y="2599798"/>
              <a:ext cx="0" cy="127654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43B7C6D-27AC-7C47-B1E5-9A9C35F98674}"/>
                </a:ext>
              </a:extLst>
            </p:cNvPr>
            <p:cNvCxnSpPr>
              <a:cxnSpLocks/>
            </p:cNvCxnSpPr>
            <p:nvPr/>
          </p:nvCxnSpPr>
          <p:spPr>
            <a:xfrm>
              <a:off x="4943842" y="4038685"/>
              <a:ext cx="27432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C03B737-4E76-5F43-894C-DBBCEA15C26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957094" y="4038685"/>
              <a:ext cx="27432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54BCEE2-7901-4D41-BD8A-7ED1FB2B008C}"/>
                </a:ext>
              </a:extLst>
            </p:cNvPr>
            <p:cNvCxnSpPr>
              <a:cxnSpLocks/>
            </p:cNvCxnSpPr>
            <p:nvPr/>
          </p:nvCxnSpPr>
          <p:spPr>
            <a:xfrm>
              <a:off x="5566035" y="4038685"/>
              <a:ext cx="27432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667EAFE-04A6-224B-842A-1C06B260F74B}"/>
                    </a:ext>
                  </a:extLst>
                </p:cNvPr>
                <p:cNvSpPr txBox="1"/>
                <p:nvPr/>
              </p:nvSpPr>
              <p:spPr>
                <a:xfrm>
                  <a:off x="5270497" y="4190321"/>
                  <a:ext cx="8467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12 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667EAFE-04A6-224B-842A-1C06B260F7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0497" y="4190321"/>
                  <a:ext cx="846706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567CBE4F-125D-694E-8099-DC9B1E0D33D1}"/>
                    </a:ext>
                  </a:extLst>
                </p:cNvPr>
                <p:cNvSpPr txBox="1"/>
                <p:nvPr/>
              </p:nvSpPr>
              <p:spPr>
                <a:xfrm>
                  <a:off x="3729902" y="1836930"/>
                  <a:ext cx="86914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10 </m:t>
                        </m:r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567CBE4F-125D-694E-8099-DC9B1E0D33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9902" y="1836930"/>
                  <a:ext cx="869148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216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F769EF2-3634-4849-A786-8221DB68429F}"/>
                    </a:ext>
                  </a:extLst>
                </p:cNvPr>
                <p:cNvSpPr txBox="1"/>
                <p:nvPr/>
              </p:nvSpPr>
              <p:spPr>
                <a:xfrm>
                  <a:off x="5713888" y="1783583"/>
                  <a:ext cx="86914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F769EF2-3634-4849-A786-8221DB6842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3888" y="1783583"/>
                  <a:ext cx="869148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216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3035560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55BF98E7-96F2-1B49-8E1F-90B411C79B14}"/>
              </a:ext>
            </a:extLst>
          </p:cNvPr>
          <p:cNvGrpSpPr/>
          <p:nvPr/>
        </p:nvGrpSpPr>
        <p:grpSpPr>
          <a:xfrm>
            <a:off x="2019602" y="1045103"/>
            <a:ext cx="5192709" cy="3735780"/>
            <a:chOff x="3192419" y="1337490"/>
            <a:chExt cx="5192709" cy="373578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A7ED23D-EB69-E146-B848-10F6D708186A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 flipV="1">
              <a:off x="3630712" y="2617822"/>
              <a:ext cx="0" cy="155448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 Box 41">
              <a:extLst>
                <a:ext uri="{FF2B5EF4-FFF2-40B4-BE49-F238E27FC236}">
                  <a16:creationId xmlns:a16="http://schemas.microsoft.com/office/drawing/2014/main" id="{98C78421-4E96-3D42-A808-0901F68CEE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2419" y="3118761"/>
              <a:ext cx="501147" cy="622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itchFamily="18" charset="0"/>
                </a:rPr>
                <a:t>I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 Box 42">
                  <a:extLst>
                    <a:ext uri="{FF2B5EF4-FFF2-40B4-BE49-F238E27FC236}">
                      <a16:creationId xmlns:a16="http://schemas.microsoft.com/office/drawing/2014/main" id="{1B437EA3-7D39-7345-B657-846AE69AC3A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483531" y="2047768"/>
                  <a:ext cx="770051" cy="6477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100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kumimoji="0" 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Book Antiqua" pitchFamily="18" charset="0"/>
                  </a:endParaRPr>
                </a:p>
              </p:txBody>
            </p:sp>
          </mc:Choice>
          <mc:Fallback xmlns="">
            <p:sp>
              <p:nvSpPr>
                <p:cNvPr id="4" name="Text Box 42">
                  <a:extLst>
                    <a:ext uri="{FF2B5EF4-FFF2-40B4-BE49-F238E27FC236}">
                      <a16:creationId xmlns:a16="http://schemas.microsoft.com/office/drawing/2014/main" id="{1B437EA3-7D39-7345-B657-846AE69AC3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83531" y="2047768"/>
                  <a:ext cx="770051" cy="64770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 Box 43">
              <a:extLst>
                <a:ext uri="{FF2B5EF4-FFF2-40B4-BE49-F238E27FC236}">
                  <a16:creationId xmlns:a16="http://schemas.microsoft.com/office/drawing/2014/main" id="{9190FF86-0120-3C4B-83F1-E37AC4359A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57366" y="1337490"/>
              <a:ext cx="1197858" cy="64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itchFamily="18" charset="0"/>
                </a:rPr>
                <a:t>R</a:t>
              </a:r>
              <a:r>
                <a:rPr kumimoji="0" lang="en-US" sz="2800" b="0" i="0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itchFamily="18" charset="0"/>
                </a:rPr>
                <a:t>1</a:t>
              </a: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endParaRPr>
            </a:p>
          </p:txBody>
        </p:sp>
        <p:sp>
          <p:nvSpPr>
            <p:cNvPr id="6" name="Text Box 44">
              <a:extLst>
                <a:ext uri="{FF2B5EF4-FFF2-40B4-BE49-F238E27FC236}">
                  <a16:creationId xmlns:a16="http://schemas.microsoft.com/office/drawing/2014/main" id="{135EF384-E328-B246-ABAB-CFE2E0ACFC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24705" y="2489977"/>
              <a:ext cx="1083776" cy="64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itchFamily="18" charset="0"/>
                </a:rPr>
                <a:t>R</a:t>
              </a:r>
              <a:r>
                <a:rPr kumimoji="0" lang="en-US" sz="2800" b="0" i="0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itchFamily="18" charset="0"/>
                </a:rPr>
                <a:t>2</a:t>
              </a: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ACB863D-2783-9447-BAE8-E9CFA4162863}"/>
                </a:ext>
              </a:extLst>
            </p:cNvPr>
            <p:cNvGrpSpPr/>
            <p:nvPr/>
          </p:nvGrpSpPr>
          <p:grpSpPr>
            <a:xfrm>
              <a:off x="4958259" y="1953066"/>
              <a:ext cx="1426021" cy="274320"/>
              <a:chOff x="3416353" y="2682073"/>
              <a:chExt cx="1426021" cy="431800"/>
            </a:xfrm>
          </p:grpSpPr>
          <p:sp>
            <p:nvSpPr>
              <p:cNvPr id="9" name="Line 47">
                <a:extLst>
                  <a:ext uri="{FF2B5EF4-FFF2-40B4-BE49-F238E27FC236}">
                    <a16:creationId xmlns:a16="http://schemas.microsoft.com/office/drawing/2014/main" id="{894F2925-94D0-EB4E-A768-CEC5EE6B47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16353" y="2682073"/>
                <a:ext cx="142602" cy="2159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>
                  <a:latin typeface="Book Antiqua" pitchFamily="18" charset="0"/>
                </a:endParaRPr>
              </a:p>
            </p:txBody>
          </p:sp>
          <p:sp>
            <p:nvSpPr>
              <p:cNvPr id="10" name="Line 48">
                <a:extLst>
                  <a:ext uri="{FF2B5EF4-FFF2-40B4-BE49-F238E27FC236}">
                    <a16:creationId xmlns:a16="http://schemas.microsoft.com/office/drawing/2014/main" id="{33E9857D-FE23-E749-A983-EF1589248D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8955" y="2682073"/>
                <a:ext cx="142602" cy="4318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>
                  <a:latin typeface="Book Antiqua" pitchFamily="18" charset="0"/>
                </a:endParaRPr>
              </a:p>
            </p:txBody>
          </p:sp>
          <p:sp>
            <p:nvSpPr>
              <p:cNvPr id="11" name="Line 49">
                <a:extLst>
                  <a:ext uri="{FF2B5EF4-FFF2-40B4-BE49-F238E27FC236}">
                    <a16:creationId xmlns:a16="http://schemas.microsoft.com/office/drawing/2014/main" id="{39EDF1D4-9C42-8F43-A304-23730B85B4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01557" y="2682073"/>
                <a:ext cx="142602" cy="4318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>
                  <a:latin typeface="Book Antiqua" pitchFamily="18" charset="0"/>
                </a:endParaRPr>
              </a:p>
            </p:txBody>
          </p:sp>
          <p:sp>
            <p:nvSpPr>
              <p:cNvPr id="12" name="Line 50">
                <a:extLst>
                  <a:ext uri="{FF2B5EF4-FFF2-40B4-BE49-F238E27FC236}">
                    <a16:creationId xmlns:a16="http://schemas.microsoft.com/office/drawing/2014/main" id="{507CD050-A0F0-D04C-BB20-38578C4CAE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4159" y="2682073"/>
                <a:ext cx="142602" cy="4318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>
                  <a:latin typeface="Book Antiqua" pitchFamily="18" charset="0"/>
                </a:endParaRPr>
              </a:p>
            </p:txBody>
          </p:sp>
          <p:sp>
            <p:nvSpPr>
              <p:cNvPr id="13" name="Line 51">
                <a:extLst>
                  <a:ext uri="{FF2B5EF4-FFF2-40B4-BE49-F238E27FC236}">
                    <a16:creationId xmlns:a16="http://schemas.microsoft.com/office/drawing/2014/main" id="{CF63D47C-F497-F244-870F-93C69B23ED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86761" y="2682073"/>
                <a:ext cx="142602" cy="4318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>
                  <a:latin typeface="Book Antiqua" pitchFamily="18" charset="0"/>
                </a:endParaRPr>
              </a:p>
            </p:txBody>
          </p:sp>
          <p:sp>
            <p:nvSpPr>
              <p:cNvPr id="14" name="Line 52">
                <a:extLst>
                  <a:ext uri="{FF2B5EF4-FFF2-40B4-BE49-F238E27FC236}">
                    <a16:creationId xmlns:a16="http://schemas.microsoft.com/office/drawing/2014/main" id="{8FA124C7-62BC-D148-B503-90A6DC91CF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29364" y="2682073"/>
                <a:ext cx="142602" cy="4318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>
                  <a:latin typeface="Book Antiqua" pitchFamily="18" charset="0"/>
                </a:endParaRPr>
              </a:p>
            </p:txBody>
          </p:sp>
          <p:sp>
            <p:nvSpPr>
              <p:cNvPr id="15" name="Line 53">
                <a:extLst>
                  <a:ext uri="{FF2B5EF4-FFF2-40B4-BE49-F238E27FC236}">
                    <a16:creationId xmlns:a16="http://schemas.microsoft.com/office/drawing/2014/main" id="{920A8E8D-CD3D-9C4B-952E-7F5474F1D4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71966" y="2682073"/>
                <a:ext cx="142602" cy="4318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>
                  <a:latin typeface="Book Antiqua" pitchFamily="18" charset="0"/>
                </a:endParaRPr>
              </a:p>
            </p:txBody>
          </p:sp>
          <p:sp>
            <p:nvSpPr>
              <p:cNvPr id="16" name="Line 54">
                <a:extLst>
                  <a:ext uri="{FF2B5EF4-FFF2-40B4-BE49-F238E27FC236}">
                    <a16:creationId xmlns:a16="http://schemas.microsoft.com/office/drawing/2014/main" id="{F82B1BA6-FEB0-1B4F-B054-D780D361D0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4568" y="2682073"/>
                <a:ext cx="142602" cy="4318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>
                  <a:latin typeface="Book Antiqua" pitchFamily="18" charset="0"/>
                </a:endParaRPr>
              </a:p>
            </p:txBody>
          </p:sp>
          <p:sp>
            <p:nvSpPr>
              <p:cNvPr id="17" name="Line 55">
                <a:extLst>
                  <a:ext uri="{FF2B5EF4-FFF2-40B4-BE49-F238E27FC236}">
                    <a16:creationId xmlns:a16="http://schemas.microsoft.com/office/drawing/2014/main" id="{BFD8F50E-C2C2-654F-9C3C-316F64798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57170" y="2682073"/>
                <a:ext cx="142602" cy="4318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>
                  <a:latin typeface="Book Antiqua" pitchFamily="18" charset="0"/>
                </a:endParaRPr>
              </a:p>
            </p:txBody>
          </p:sp>
          <p:sp>
            <p:nvSpPr>
              <p:cNvPr id="18" name="Line 56">
                <a:extLst>
                  <a:ext uri="{FF2B5EF4-FFF2-40B4-BE49-F238E27FC236}">
                    <a16:creationId xmlns:a16="http://schemas.microsoft.com/office/drawing/2014/main" id="{C38545D9-8364-3B43-9195-4548C335D4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99772" y="2682073"/>
                <a:ext cx="142602" cy="2159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>
                  <a:latin typeface="Book Antiqua" pitchFamily="18" charset="0"/>
                </a:endParaRPr>
              </a:p>
            </p:txBody>
          </p:sp>
        </p:grpSp>
        <p:sp>
          <p:nvSpPr>
            <p:cNvPr id="19" name="Line 57">
              <a:extLst>
                <a:ext uri="{FF2B5EF4-FFF2-40B4-BE49-F238E27FC236}">
                  <a16:creationId xmlns:a16="http://schemas.microsoft.com/office/drawing/2014/main" id="{EB4DD54B-D23B-334A-ACC2-E2B312D9AB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3421" y="2090226"/>
              <a:ext cx="5486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sz="2800" dirty="0">
                  <a:latin typeface="Book Antiqua" pitchFamily="18" charset="0"/>
                </a:rPr>
                <a:t> </a:t>
              </a:r>
            </a:p>
          </p:txBody>
        </p:sp>
        <p:sp>
          <p:nvSpPr>
            <p:cNvPr id="20" name="Line 58">
              <a:extLst>
                <a:ext uri="{FF2B5EF4-FFF2-40B4-BE49-F238E27FC236}">
                  <a16:creationId xmlns:a16="http://schemas.microsoft.com/office/drawing/2014/main" id="{0E6C7B06-498A-5B47-813E-E2FB0FB9F8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0712" y="2617822"/>
              <a:ext cx="82296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oval" w="lg" len="lg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32" name="Line 71">
              <a:extLst>
                <a:ext uri="{FF2B5EF4-FFF2-40B4-BE49-F238E27FC236}">
                  <a16:creationId xmlns:a16="http://schemas.microsoft.com/office/drawing/2014/main" id="{C535DC6A-A63E-6141-905A-84CD889F8B9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2908940" y="3456591"/>
              <a:ext cx="1283419" cy="0"/>
            </a:xfrm>
            <a:prstGeom prst="lin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round/>
              <a:headEnd/>
              <a:tailEnd type="triangle" w="lg" len="lg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34" name="Line 71">
              <a:extLst>
                <a:ext uri="{FF2B5EF4-FFF2-40B4-BE49-F238E27FC236}">
                  <a16:creationId xmlns:a16="http://schemas.microsoft.com/office/drawing/2014/main" id="{854BC640-F23C-CE4F-913A-D3FFE7BDF2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3346" y="2312545"/>
              <a:ext cx="1283419" cy="0"/>
            </a:xfrm>
            <a:prstGeom prst="lin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round/>
              <a:headEnd/>
              <a:tailEnd type="triangle" w="lg" len="lg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AC7CDA6-1E17-F24B-BD4E-89A4F0019DF0}"/>
                </a:ext>
              </a:extLst>
            </p:cNvPr>
            <p:cNvCxnSpPr/>
            <p:nvPr/>
          </p:nvCxnSpPr>
          <p:spPr>
            <a:xfrm>
              <a:off x="5502494" y="3748648"/>
              <a:ext cx="0" cy="82296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C293533-DDB8-4A4D-BD22-832CD55D4D4D}"/>
                </a:ext>
              </a:extLst>
            </p:cNvPr>
            <p:cNvCxnSpPr/>
            <p:nvPr/>
          </p:nvCxnSpPr>
          <p:spPr>
            <a:xfrm>
              <a:off x="5654895" y="3945919"/>
              <a:ext cx="0" cy="4572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77E5068-CFFE-9F45-A306-CAD265B173B7}"/>
                </a:ext>
              </a:extLst>
            </p:cNvPr>
            <p:cNvCxnSpPr>
              <a:cxnSpLocks/>
            </p:cNvCxnSpPr>
            <p:nvPr/>
          </p:nvCxnSpPr>
          <p:spPr>
            <a:xfrm>
              <a:off x="5684928" y="4158980"/>
              <a:ext cx="2083586" cy="4071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AB82C34-7DD8-1C43-AE40-BB454A36641B}"/>
                </a:ext>
              </a:extLst>
            </p:cNvPr>
            <p:cNvCxnSpPr>
              <a:cxnSpLocks/>
            </p:cNvCxnSpPr>
            <p:nvPr/>
          </p:nvCxnSpPr>
          <p:spPr>
            <a:xfrm>
              <a:off x="3590956" y="4158980"/>
              <a:ext cx="192024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AF5FFC0-5A0D-C14F-A3A6-5264F68DF02D}"/>
                </a:ext>
              </a:extLst>
            </p:cNvPr>
            <p:cNvCxnSpPr>
              <a:cxnSpLocks/>
            </p:cNvCxnSpPr>
            <p:nvPr/>
          </p:nvCxnSpPr>
          <p:spPr>
            <a:xfrm>
              <a:off x="5096341" y="4336859"/>
              <a:ext cx="27432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E71A3A7-C4C4-3948-A638-4F5682475C7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109593" y="4336859"/>
              <a:ext cx="27432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C1B1AC5-800A-7947-9EDE-8E35676DFAFE}"/>
                </a:ext>
              </a:extLst>
            </p:cNvPr>
            <p:cNvCxnSpPr>
              <a:cxnSpLocks/>
            </p:cNvCxnSpPr>
            <p:nvPr/>
          </p:nvCxnSpPr>
          <p:spPr>
            <a:xfrm>
              <a:off x="5718534" y="4336859"/>
              <a:ext cx="27432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07D6D4E-17F6-A04A-8FB5-507A164320CA}"/>
                    </a:ext>
                  </a:extLst>
                </p:cNvPr>
                <p:cNvSpPr txBox="1"/>
                <p:nvPr/>
              </p:nvSpPr>
              <p:spPr>
                <a:xfrm>
                  <a:off x="5422996" y="4488495"/>
                  <a:ext cx="54713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07D6D4E-17F6-A04A-8FB5-507A16432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2996" y="4488495"/>
                  <a:ext cx="547136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61AA3A6-4B3A-694E-B9EF-89B1AFE30A56}"/>
                </a:ext>
              </a:extLst>
            </p:cNvPr>
            <p:cNvGrpSpPr/>
            <p:nvPr/>
          </p:nvGrpSpPr>
          <p:grpSpPr>
            <a:xfrm>
              <a:off x="5010380" y="3056023"/>
              <a:ext cx="1426021" cy="274320"/>
              <a:chOff x="3416353" y="2682073"/>
              <a:chExt cx="1426021" cy="431800"/>
            </a:xfrm>
          </p:grpSpPr>
          <p:sp>
            <p:nvSpPr>
              <p:cNvPr id="50" name="Line 47">
                <a:extLst>
                  <a:ext uri="{FF2B5EF4-FFF2-40B4-BE49-F238E27FC236}">
                    <a16:creationId xmlns:a16="http://schemas.microsoft.com/office/drawing/2014/main" id="{39A95C18-03E2-C241-9CDB-B29DCE36F1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16353" y="2682073"/>
                <a:ext cx="142602" cy="2159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>
                  <a:latin typeface="Book Antiqua" pitchFamily="18" charset="0"/>
                </a:endParaRPr>
              </a:p>
            </p:txBody>
          </p:sp>
          <p:sp>
            <p:nvSpPr>
              <p:cNvPr id="51" name="Line 48">
                <a:extLst>
                  <a:ext uri="{FF2B5EF4-FFF2-40B4-BE49-F238E27FC236}">
                    <a16:creationId xmlns:a16="http://schemas.microsoft.com/office/drawing/2014/main" id="{1DA006F5-BDE4-344B-A60A-179C170573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8955" y="2682073"/>
                <a:ext cx="142602" cy="4318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>
                  <a:latin typeface="Book Antiqua" pitchFamily="18" charset="0"/>
                </a:endParaRPr>
              </a:p>
            </p:txBody>
          </p:sp>
          <p:sp>
            <p:nvSpPr>
              <p:cNvPr id="52" name="Line 49">
                <a:extLst>
                  <a:ext uri="{FF2B5EF4-FFF2-40B4-BE49-F238E27FC236}">
                    <a16:creationId xmlns:a16="http://schemas.microsoft.com/office/drawing/2014/main" id="{2258D920-1BDA-BA47-98A9-94EAAAE32C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01557" y="2682073"/>
                <a:ext cx="142602" cy="4318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>
                  <a:latin typeface="Book Antiqua" pitchFamily="18" charset="0"/>
                </a:endParaRPr>
              </a:p>
            </p:txBody>
          </p:sp>
          <p:sp>
            <p:nvSpPr>
              <p:cNvPr id="53" name="Line 50">
                <a:extLst>
                  <a:ext uri="{FF2B5EF4-FFF2-40B4-BE49-F238E27FC236}">
                    <a16:creationId xmlns:a16="http://schemas.microsoft.com/office/drawing/2014/main" id="{B4478B09-7CD4-1B4B-BA64-60B53FA643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4159" y="2682073"/>
                <a:ext cx="142602" cy="4318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>
                  <a:latin typeface="Book Antiqua" pitchFamily="18" charset="0"/>
                </a:endParaRPr>
              </a:p>
            </p:txBody>
          </p:sp>
          <p:sp>
            <p:nvSpPr>
              <p:cNvPr id="54" name="Line 51">
                <a:extLst>
                  <a:ext uri="{FF2B5EF4-FFF2-40B4-BE49-F238E27FC236}">
                    <a16:creationId xmlns:a16="http://schemas.microsoft.com/office/drawing/2014/main" id="{3DBF2BE8-CDC5-5F4E-A9B0-DF4DAA5B7C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86761" y="2682073"/>
                <a:ext cx="142602" cy="4318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>
                  <a:latin typeface="Book Antiqua" pitchFamily="18" charset="0"/>
                </a:endParaRPr>
              </a:p>
            </p:txBody>
          </p:sp>
          <p:sp>
            <p:nvSpPr>
              <p:cNvPr id="55" name="Line 52">
                <a:extLst>
                  <a:ext uri="{FF2B5EF4-FFF2-40B4-BE49-F238E27FC236}">
                    <a16:creationId xmlns:a16="http://schemas.microsoft.com/office/drawing/2014/main" id="{D09EFFCC-8F79-E54A-BD0E-8BF7CA01FD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29364" y="2682073"/>
                <a:ext cx="142602" cy="4318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>
                  <a:latin typeface="Book Antiqua" pitchFamily="18" charset="0"/>
                </a:endParaRPr>
              </a:p>
            </p:txBody>
          </p:sp>
          <p:sp>
            <p:nvSpPr>
              <p:cNvPr id="56" name="Line 53">
                <a:extLst>
                  <a:ext uri="{FF2B5EF4-FFF2-40B4-BE49-F238E27FC236}">
                    <a16:creationId xmlns:a16="http://schemas.microsoft.com/office/drawing/2014/main" id="{91F72DBA-0070-8647-85AB-DC8B509C1E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71966" y="2682073"/>
                <a:ext cx="142602" cy="4318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>
                  <a:latin typeface="Book Antiqua" pitchFamily="18" charset="0"/>
                </a:endParaRPr>
              </a:p>
            </p:txBody>
          </p:sp>
          <p:sp>
            <p:nvSpPr>
              <p:cNvPr id="57" name="Line 54">
                <a:extLst>
                  <a:ext uri="{FF2B5EF4-FFF2-40B4-BE49-F238E27FC236}">
                    <a16:creationId xmlns:a16="http://schemas.microsoft.com/office/drawing/2014/main" id="{2BA87415-5AE3-D14C-8C8C-0415BA50CF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4568" y="2682073"/>
                <a:ext cx="142602" cy="4318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>
                  <a:latin typeface="Book Antiqua" pitchFamily="18" charset="0"/>
                </a:endParaRPr>
              </a:p>
            </p:txBody>
          </p:sp>
          <p:sp>
            <p:nvSpPr>
              <p:cNvPr id="58" name="Line 55">
                <a:extLst>
                  <a:ext uri="{FF2B5EF4-FFF2-40B4-BE49-F238E27FC236}">
                    <a16:creationId xmlns:a16="http://schemas.microsoft.com/office/drawing/2014/main" id="{CC72BE8A-D091-2B49-89A8-0E53B2D652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57170" y="2682073"/>
                <a:ext cx="142602" cy="4318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>
                  <a:latin typeface="Book Antiqua" pitchFamily="18" charset="0"/>
                </a:endParaRPr>
              </a:p>
            </p:txBody>
          </p:sp>
          <p:sp>
            <p:nvSpPr>
              <p:cNvPr id="59" name="Line 56">
                <a:extLst>
                  <a:ext uri="{FF2B5EF4-FFF2-40B4-BE49-F238E27FC236}">
                    <a16:creationId xmlns:a16="http://schemas.microsoft.com/office/drawing/2014/main" id="{18F98330-EE75-EC45-977F-7A19101EA2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99772" y="2682073"/>
                <a:ext cx="142602" cy="2159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>
                  <a:latin typeface="Book Antiqua" pitchFamily="18" charset="0"/>
                </a:endParaRPr>
              </a:p>
            </p:txBody>
          </p:sp>
        </p:grpSp>
        <p:sp>
          <p:nvSpPr>
            <p:cNvPr id="60" name="Line 57">
              <a:extLst>
                <a:ext uri="{FF2B5EF4-FFF2-40B4-BE49-F238E27FC236}">
                  <a16:creationId xmlns:a16="http://schemas.microsoft.com/office/drawing/2014/main" id="{2A1E0751-018F-E941-9F93-4AA065F4B5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84280" y="2090226"/>
              <a:ext cx="5486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sz="2800" dirty="0">
                  <a:latin typeface="Book Antiqua" pitchFamily="18" charset="0"/>
                </a:rPr>
                <a:t> </a:t>
              </a:r>
            </a:p>
          </p:txBody>
        </p:sp>
        <p:sp>
          <p:nvSpPr>
            <p:cNvPr id="61" name="Line 57">
              <a:extLst>
                <a:ext uri="{FF2B5EF4-FFF2-40B4-BE49-F238E27FC236}">
                  <a16:creationId xmlns:a16="http://schemas.microsoft.com/office/drawing/2014/main" id="{173E0BB1-B12E-1445-8BA8-907F12658A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96914" y="3193183"/>
              <a:ext cx="5486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sz="2800" dirty="0">
                  <a:latin typeface="Book Antiqua" pitchFamily="18" charset="0"/>
                </a:rPr>
                <a:t> </a:t>
              </a:r>
            </a:p>
          </p:txBody>
        </p:sp>
        <p:sp>
          <p:nvSpPr>
            <p:cNvPr id="62" name="Line 57">
              <a:extLst>
                <a:ext uri="{FF2B5EF4-FFF2-40B4-BE49-F238E27FC236}">
                  <a16:creationId xmlns:a16="http://schemas.microsoft.com/office/drawing/2014/main" id="{23C6CBE6-353C-714D-9B7A-6315798D57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3266" y="3173305"/>
              <a:ext cx="6400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sz="2800" dirty="0">
                  <a:latin typeface="Book Antiqua" pitchFamily="18" charset="0"/>
                </a:rPr>
                <a:t> 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BDC5248-9BBF-B74D-8EE9-5AB66E585130}"/>
                </a:ext>
              </a:extLst>
            </p:cNvPr>
            <p:cNvCxnSpPr>
              <a:cxnSpLocks/>
            </p:cNvCxnSpPr>
            <p:nvPr/>
          </p:nvCxnSpPr>
          <p:spPr>
            <a:xfrm>
              <a:off x="6932920" y="2090226"/>
              <a:ext cx="0" cy="11029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B15D6AE-2DE7-A342-80D3-03FD520B6E45}"/>
                </a:ext>
              </a:extLst>
            </p:cNvPr>
            <p:cNvCxnSpPr>
              <a:cxnSpLocks/>
            </p:cNvCxnSpPr>
            <p:nvPr/>
          </p:nvCxnSpPr>
          <p:spPr>
            <a:xfrm>
              <a:off x="4443144" y="2066343"/>
              <a:ext cx="0" cy="11029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Line 58">
              <a:extLst>
                <a:ext uri="{FF2B5EF4-FFF2-40B4-BE49-F238E27FC236}">
                  <a16:creationId xmlns:a16="http://schemas.microsoft.com/office/drawing/2014/main" id="{48503CE7-1645-1048-96DE-AA9E104C05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45554" y="2617821"/>
              <a:ext cx="82296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oval" w="lg" len="lg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8E9E10D-2FE5-FD48-8AFF-7C89116D50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8514" y="2641704"/>
              <a:ext cx="0" cy="155448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 Box 42">
                  <a:extLst>
                    <a:ext uri="{FF2B5EF4-FFF2-40B4-BE49-F238E27FC236}">
                      <a16:creationId xmlns:a16="http://schemas.microsoft.com/office/drawing/2014/main" id="{021E9393-8B5C-3D47-9E81-21DB76212C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516526" y="3152619"/>
                  <a:ext cx="770051" cy="6477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100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kumimoji="0" 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Book Antiqua" pitchFamily="18" charset="0"/>
                  </a:endParaRPr>
                </a:p>
              </p:txBody>
            </p:sp>
          </mc:Choice>
          <mc:Fallback xmlns="">
            <p:sp>
              <p:nvSpPr>
                <p:cNvPr id="71" name="Text Box 42">
                  <a:extLst>
                    <a:ext uri="{FF2B5EF4-FFF2-40B4-BE49-F238E27FC236}">
                      <a16:creationId xmlns:a16="http://schemas.microsoft.com/office/drawing/2014/main" id="{021E9393-8B5C-3D47-9E81-21DB76212C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516526" y="3152619"/>
                  <a:ext cx="770051" cy="6477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Line 71">
              <a:extLst>
                <a:ext uri="{FF2B5EF4-FFF2-40B4-BE49-F238E27FC236}">
                  <a16:creationId xmlns:a16="http://schemas.microsoft.com/office/drawing/2014/main" id="{44BF0825-866F-8449-AFDA-0F72625744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96341" y="3417396"/>
              <a:ext cx="1283419" cy="0"/>
            </a:xfrm>
            <a:prstGeom prst="lin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round/>
              <a:headEnd/>
              <a:tailEnd type="triangle" w="lg" len="lg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73" name="Text Box 41">
              <a:extLst>
                <a:ext uri="{FF2B5EF4-FFF2-40B4-BE49-F238E27FC236}">
                  <a16:creationId xmlns:a16="http://schemas.microsoft.com/office/drawing/2014/main" id="{3D65919C-04E3-9B4A-986C-8B4BBE294C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76713" y="3093546"/>
              <a:ext cx="408415" cy="64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itchFamily="18" charset="0"/>
                </a:rPr>
                <a:t>I</a:t>
              </a:r>
            </a:p>
          </p:txBody>
        </p:sp>
        <p:sp>
          <p:nvSpPr>
            <p:cNvPr id="74" name="Line 71">
              <a:extLst>
                <a:ext uri="{FF2B5EF4-FFF2-40B4-BE49-F238E27FC236}">
                  <a16:creationId xmlns:a16="http://schemas.microsoft.com/office/drawing/2014/main" id="{CBB5FFAC-AF33-A945-8FB5-B468A6167A5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225272" y="3395393"/>
              <a:ext cx="1283419" cy="0"/>
            </a:xfrm>
            <a:prstGeom prst="lin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round/>
              <a:headEnd/>
              <a:tailEnd type="triangle" w="lg" len="lg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 Box 42">
                <a:extLst>
                  <a:ext uri="{FF2B5EF4-FFF2-40B4-BE49-F238E27FC236}">
                    <a16:creationId xmlns:a16="http://schemas.microsoft.com/office/drawing/2014/main" id="{1607AE4B-5BEA-2D47-B70D-1CC761E725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67213" y="1884322"/>
                <a:ext cx="770051" cy="6477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kumimoji="0" 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77" name="Text Box 42">
                <a:extLst>
                  <a:ext uri="{FF2B5EF4-FFF2-40B4-BE49-F238E27FC236}">
                    <a16:creationId xmlns:a16="http://schemas.microsoft.com/office/drawing/2014/main" id="{1607AE4B-5BEA-2D47-B70D-1CC761E72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67213" y="1884322"/>
                <a:ext cx="770051" cy="6477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 Box 42">
                <a:extLst>
                  <a:ext uri="{FF2B5EF4-FFF2-40B4-BE49-F238E27FC236}">
                    <a16:creationId xmlns:a16="http://schemas.microsoft.com/office/drawing/2014/main" id="{6C398B9E-8CDB-E443-99C0-22C1D738D3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88141" y="1863482"/>
                <a:ext cx="770051" cy="6477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0" 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78" name="Text Box 42">
                <a:extLst>
                  <a:ext uri="{FF2B5EF4-FFF2-40B4-BE49-F238E27FC236}">
                    <a16:creationId xmlns:a16="http://schemas.microsoft.com/office/drawing/2014/main" id="{6C398B9E-8CDB-E443-99C0-22C1D738D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88141" y="1863482"/>
                <a:ext cx="770051" cy="6477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270512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55365D0-E4A8-5F41-A7EB-A6F5FB0F8C32}"/>
              </a:ext>
            </a:extLst>
          </p:cNvPr>
          <p:cNvCxnSpPr>
            <a:cxnSpLocks/>
            <a:endCxn id="10" idx="0"/>
          </p:cNvCxnSpPr>
          <p:nvPr/>
        </p:nvCxnSpPr>
        <p:spPr>
          <a:xfrm flipH="1" flipV="1">
            <a:off x="6890747" y="2027261"/>
            <a:ext cx="1" cy="15544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Box 41">
            <a:extLst>
              <a:ext uri="{FF2B5EF4-FFF2-40B4-BE49-F238E27FC236}">
                <a16:creationId xmlns:a16="http://schemas.microsoft.com/office/drawing/2014/main" id="{BD0D58E8-300B-B747-A601-73464F3963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2089" y="2528200"/>
            <a:ext cx="501147" cy="622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I</a:t>
            </a:r>
          </a:p>
        </p:txBody>
      </p:sp>
      <p:sp>
        <p:nvSpPr>
          <p:cNvPr id="10" name="Line 58">
            <a:extLst>
              <a:ext uri="{FF2B5EF4-FFF2-40B4-BE49-F238E27FC236}">
                <a16:creationId xmlns:a16="http://schemas.microsoft.com/office/drawing/2014/main" id="{3AEEB6E7-2069-8548-BAFA-7941E0662F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90747" y="2027260"/>
            <a:ext cx="457200" cy="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oval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>
              <a:latin typeface="Book Antiqua" pitchFamily="18" charset="0"/>
            </a:endParaRPr>
          </a:p>
        </p:txBody>
      </p:sp>
      <p:sp>
        <p:nvSpPr>
          <p:cNvPr id="11" name="Line 71">
            <a:extLst>
              <a:ext uri="{FF2B5EF4-FFF2-40B4-BE49-F238E27FC236}">
                <a16:creationId xmlns:a16="http://schemas.microsoft.com/office/drawing/2014/main" id="{FCA401B9-B532-F84A-AD56-3F08F06E5F0E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6168976" y="2866030"/>
            <a:ext cx="1283419" cy="0"/>
          </a:xfrm>
          <a:prstGeom prst="line">
            <a:avLst/>
          </a:prstGeom>
          <a:noFill/>
          <a:ln w="38100">
            <a:solidFill>
              <a:schemeClr val="accent2">
                <a:lumMod val="75000"/>
              </a:schemeClr>
            </a:solidFill>
            <a:round/>
            <a:headEnd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>
              <a:latin typeface="Book Antiqua" pitchFamily="18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4366E1D-F12A-004E-81A0-56EB5DEBC559}"/>
              </a:ext>
            </a:extLst>
          </p:cNvPr>
          <p:cNvCxnSpPr/>
          <p:nvPr/>
        </p:nvCxnSpPr>
        <p:spPr>
          <a:xfrm>
            <a:off x="8762530" y="3158087"/>
            <a:ext cx="0" cy="8229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5BA794-8322-F646-9F21-1C9DA536165A}"/>
              </a:ext>
            </a:extLst>
          </p:cNvPr>
          <p:cNvCxnSpPr/>
          <p:nvPr/>
        </p:nvCxnSpPr>
        <p:spPr>
          <a:xfrm>
            <a:off x="8914931" y="3355358"/>
            <a:ext cx="0" cy="4572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3236F0-705B-C040-932B-6906D12DC4F1}"/>
              </a:ext>
            </a:extLst>
          </p:cNvPr>
          <p:cNvCxnSpPr>
            <a:cxnSpLocks/>
          </p:cNvCxnSpPr>
          <p:nvPr/>
        </p:nvCxnSpPr>
        <p:spPr>
          <a:xfrm>
            <a:off x="8944964" y="3568419"/>
            <a:ext cx="2083586" cy="4071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6940B-B63F-8E45-9C73-43C13226A9D4}"/>
              </a:ext>
            </a:extLst>
          </p:cNvPr>
          <p:cNvCxnSpPr>
            <a:cxnSpLocks/>
          </p:cNvCxnSpPr>
          <p:nvPr/>
        </p:nvCxnSpPr>
        <p:spPr>
          <a:xfrm>
            <a:off x="6850992" y="3568419"/>
            <a:ext cx="19202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64C9FB-9BBD-0D4A-8FE0-DC8BCABF079D}"/>
              </a:ext>
            </a:extLst>
          </p:cNvPr>
          <p:cNvCxnSpPr>
            <a:cxnSpLocks/>
          </p:cNvCxnSpPr>
          <p:nvPr/>
        </p:nvCxnSpPr>
        <p:spPr>
          <a:xfrm>
            <a:off x="8356377" y="3746298"/>
            <a:ext cx="27432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0CCCAE9-6A71-8E42-B6D6-521B272D87B4}"/>
              </a:ext>
            </a:extLst>
          </p:cNvPr>
          <p:cNvCxnSpPr>
            <a:cxnSpLocks/>
          </p:cNvCxnSpPr>
          <p:nvPr/>
        </p:nvCxnSpPr>
        <p:spPr>
          <a:xfrm rot="16200000">
            <a:off x="8369629" y="3746298"/>
            <a:ext cx="27432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4E495B4-FDC5-A04E-B7BB-44F6ADF0362B}"/>
              </a:ext>
            </a:extLst>
          </p:cNvPr>
          <p:cNvCxnSpPr>
            <a:cxnSpLocks/>
          </p:cNvCxnSpPr>
          <p:nvPr/>
        </p:nvCxnSpPr>
        <p:spPr>
          <a:xfrm>
            <a:off x="8978570" y="3746298"/>
            <a:ext cx="27432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44FBE88-77AC-3D41-ADCF-837D10D3C546}"/>
                  </a:ext>
                </a:extLst>
              </p:cNvPr>
              <p:cNvSpPr txBox="1"/>
              <p:nvPr/>
            </p:nvSpPr>
            <p:spPr>
              <a:xfrm>
                <a:off x="8683032" y="3897934"/>
                <a:ext cx="5471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44FBE88-77AC-3D41-ADCF-837D10D3C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3032" y="3897934"/>
                <a:ext cx="547136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Line 58">
            <a:extLst>
              <a:ext uri="{FF2B5EF4-FFF2-40B4-BE49-F238E27FC236}">
                <a16:creationId xmlns:a16="http://schemas.microsoft.com/office/drawing/2014/main" id="{61CC4F71-763E-A746-B5CB-CED1A94E461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620802" y="2026488"/>
            <a:ext cx="457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oval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>
              <a:latin typeface="Book Antiqua" pitchFamily="18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5680B83-2767-2545-B675-F9E0033CDD03}"/>
              </a:ext>
            </a:extLst>
          </p:cNvPr>
          <p:cNvCxnSpPr>
            <a:cxnSpLocks/>
          </p:cNvCxnSpPr>
          <p:nvPr/>
        </p:nvCxnSpPr>
        <p:spPr>
          <a:xfrm flipV="1">
            <a:off x="11028550" y="2051143"/>
            <a:ext cx="0" cy="15544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Box 41">
            <a:extLst>
              <a:ext uri="{FF2B5EF4-FFF2-40B4-BE49-F238E27FC236}">
                <a16:creationId xmlns:a16="http://schemas.microsoft.com/office/drawing/2014/main" id="{B8A5040A-31C9-BF4B-8DB0-BABF43DF6F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37358" y="2502985"/>
            <a:ext cx="40841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I</a:t>
            </a:r>
          </a:p>
        </p:txBody>
      </p:sp>
      <p:sp>
        <p:nvSpPr>
          <p:cNvPr id="32" name="Line 71">
            <a:extLst>
              <a:ext uri="{FF2B5EF4-FFF2-40B4-BE49-F238E27FC236}">
                <a16:creationId xmlns:a16="http://schemas.microsoft.com/office/drawing/2014/main" id="{E3862894-BFB6-7D45-A152-297E5A7F04F7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10485308" y="2804832"/>
            <a:ext cx="1283419" cy="0"/>
          </a:xfrm>
          <a:prstGeom prst="line">
            <a:avLst/>
          </a:prstGeom>
          <a:noFill/>
          <a:ln w="38100">
            <a:solidFill>
              <a:schemeClr val="accent2">
                <a:lumMod val="75000"/>
              </a:schemeClr>
            </a:solidFill>
            <a:round/>
            <a:headEnd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>
              <a:latin typeface="Book Antiqua" pitchFamily="18" charset="0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BD49BD1-D57B-3448-B640-A6AAE1ACF614}"/>
              </a:ext>
            </a:extLst>
          </p:cNvPr>
          <p:cNvGrpSpPr/>
          <p:nvPr/>
        </p:nvGrpSpPr>
        <p:grpSpPr>
          <a:xfrm>
            <a:off x="6981033" y="1229957"/>
            <a:ext cx="4039605" cy="1449137"/>
            <a:chOff x="2667274" y="-63826"/>
            <a:chExt cx="4039605" cy="1449137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B39F261-8437-CD4A-AA6E-1F4908CF0499}"/>
                </a:ext>
              </a:extLst>
            </p:cNvPr>
            <p:cNvCxnSpPr/>
            <p:nvPr/>
          </p:nvCxnSpPr>
          <p:spPr>
            <a:xfrm>
              <a:off x="3052972" y="735057"/>
              <a:ext cx="640080" cy="0"/>
            </a:xfrm>
            <a:prstGeom prst="line">
              <a:avLst/>
            </a:prstGeom>
            <a:ln w="38100"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7016F1D-36BC-AF42-AE15-AB1ACA097E11}"/>
                </a:ext>
              </a:extLst>
            </p:cNvPr>
            <p:cNvGrpSpPr/>
            <p:nvPr/>
          </p:nvGrpSpPr>
          <p:grpSpPr>
            <a:xfrm>
              <a:off x="3653296" y="601400"/>
              <a:ext cx="1890422" cy="313710"/>
              <a:chOff x="8032841" y="1026443"/>
              <a:chExt cx="3213654" cy="437312"/>
            </a:xfrm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F882D524-3565-5F4D-ADEB-D9B8E03195D5}"/>
                  </a:ext>
                </a:extLst>
              </p:cNvPr>
              <p:cNvCxnSpPr/>
              <p:nvPr/>
            </p:nvCxnSpPr>
            <p:spPr>
              <a:xfrm flipV="1">
                <a:off x="8032841" y="1058249"/>
                <a:ext cx="182880" cy="18288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6862C03-5536-FA4D-814F-EE695B71E4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15721" y="1026443"/>
                <a:ext cx="365760" cy="36576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D12609FB-9DBA-C844-9E31-FB278C8B70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67530" y="1026443"/>
                <a:ext cx="365760" cy="36576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581158BD-20D1-5E42-B30D-2B0F6363E8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33290" y="1050278"/>
                <a:ext cx="365760" cy="36576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17C8F07D-37C4-9541-9A85-92CF9A239E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85099" y="1050278"/>
                <a:ext cx="365760" cy="36576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9473BB17-1A9E-DE45-AC35-74F381FCDD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4404" y="1074160"/>
                <a:ext cx="365760" cy="36576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8CECC44B-7B33-B049-BE19-6FAC039979F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86213" y="1074160"/>
                <a:ext cx="365760" cy="36576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C50C40ED-E799-7248-8D4F-09A0582A13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51973" y="1097995"/>
                <a:ext cx="365760" cy="36576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8DE0068-5871-D547-97E8-5FA1F0F27B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703782" y="1097995"/>
                <a:ext cx="365760" cy="36576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C9D125E4-698B-4A47-9A90-627AA5A36A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063615" y="1090782"/>
                <a:ext cx="182880" cy="18288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DD22F2A-E861-9148-9885-8D7824950076}"/>
                </a:ext>
              </a:extLst>
            </p:cNvPr>
            <p:cNvCxnSpPr/>
            <p:nvPr/>
          </p:nvCxnSpPr>
          <p:spPr>
            <a:xfrm>
              <a:off x="5484083" y="741248"/>
              <a:ext cx="822960" cy="0"/>
            </a:xfrm>
            <a:prstGeom prst="line">
              <a:avLst/>
            </a:prstGeom>
            <a:ln w="381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9AD30A19-13C2-9249-B213-C3CCD7CA8882}"/>
                    </a:ext>
                  </a:extLst>
                </p:cNvPr>
                <p:cNvSpPr txBox="1"/>
                <p:nvPr/>
              </p:nvSpPr>
              <p:spPr>
                <a:xfrm>
                  <a:off x="2667274" y="732590"/>
                  <a:ext cx="51687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9AD30A19-13C2-9249-B213-C3CCD7CA88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7274" y="732590"/>
                  <a:ext cx="516872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E16EB538-AF2A-C34A-AE4B-5D0050EEA011}"/>
                    </a:ext>
                  </a:extLst>
                </p:cNvPr>
                <p:cNvSpPr txBox="1"/>
                <p:nvPr/>
              </p:nvSpPr>
              <p:spPr>
                <a:xfrm>
                  <a:off x="6198984" y="788011"/>
                  <a:ext cx="50789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E16EB538-AF2A-C34A-AE4B-5D0050EEA0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984" y="788011"/>
                  <a:ext cx="507895" cy="584775"/>
                </a:xfrm>
                <a:prstGeom prst="rect">
                  <a:avLst/>
                </a:prstGeom>
                <a:blipFill>
                  <a:blip r:embed="rId4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EB91B02-0E96-1543-91B8-9145381FC9AA}"/>
                </a:ext>
              </a:extLst>
            </p:cNvPr>
            <p:cNvCxnSpPr/>
            <p:nvPr/>
          </p:nvCxnSpPr>
          <p:spPr>
            <a:xfrm>
              <a:off x="3995201" y="1056721"/>
              <a:ext cx="1192696" cy="0"/>
            </a:xfrm>
            <a:prstGeom prst="straightConnector1">
              <a:avLst/>
            </a:prstGeom>
            <a:ln w="50800">
              <a:solidFill>
                <a:schemeClr val="accent2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4A9DA640-521C-304B-A71A-00916557464E}"/>
                    </a:ext>
                  </a:extLst>
                </p:cNvPr>
                <p:cNvSpPr txBox="1"/>
                <p:nvPr/>
              </p:nvSpPr>
              <p:spPr>
                <a:xfrm>
                  <a:off x="3619830" y="800536"/>
                  <a:ext cx="45557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4A9DA640-521C-304B-A71A-0091655746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9830" y="800536"/>
                  <a:ext cx="455573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0C194E53-1324-0242-8AB8-EC213BBE148D}"/>
                    </a:ext>
                  </a:extLst>
                </p:cNvPr>
                <p:cNvSpPr txBox="1"/>
                <p:nvPr/>
              </p:nvSpPr>
              <p:spPr>
                <a:xfrm>
                  <a:off x="3832591" y="-63826"/>
                  <a:ext cx="1355306" cy="6286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equiv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0C194E53-1324-0242-8AB8-EC213BBE14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2591" y="-63826"/>
                  <a:ext cx="1355306" cy="628634"/>
                </a:xfrm>
                <a:prstGeom prst="rect">
                  <a:avLst/>
                </a:prstGeom>
                <a:blipFill>
                  <a:blip r:embed="rId6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5CF4854-7A4E-2646-94A7-C59B3CDE3329}"/>
              </a:ext>
            </a:extLst>
          </p:cNvPr>
          <p:cNvGrpSpPr/>
          <p:nvPr/>
        </p:nvGrpSpPr>
        <p:grpSpPr>
          <a:xfrm>
            <a:off x="849143" y="811204"/>
            <a:ext cx="4993929" cy="3735780"/>
            <a:chOff x="3271931" y="1337490"/>
            <a:chExt cx="4993929" cy="3735780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EFED44E-D43A-2E46-A2D0-AAEB0D12E9AE}"/>
                </a:ext>
              </a:extLst>
            </p:cNvPr>
            <p:cNvCxnSpPr>
              <a:cxnSpLocks/>
              <a:endCxn id="81" idx="0"/>
            </p:cNvCxnSpPr>
            <p:nvPr/>
          </p:nvCxnSpPr>
          <p:spPr>
            <a:xfrm flipV="1">
              <a:off x="3630712" y="2617822"/>
              <a:ext cx="0" cy="155448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 Box 41">
              <a:extLst>
                <a:ext uri="{FF2B5EF4-FFF2-40B4-BE49-F238E27FC236}">
                  <a16:creationId xmlns:a16="http://schemas.microsoft.com/office/drawing/2014/main" id="{11ED3F6B-AB4C-2A41-AE4B-753EA8CB3E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1931" y="3118761"/>
              <a:ext cx="501147" cy="622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itchFamily="18" charset="0"/>
                </a:rPr>
                <a:t>I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 Box 42">
                  <a:extLst>
                    <a:ext uri="{FF2B5EF4-FFF2-40B4-BE49-F238E27FC236}">
                      <a16:creationId xmlns:a16="http://schemas.microsoft.com/office/drawing/2014/main" id="{280FF2A7-145D-C04B-AB0E-4B68788E419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483531" y="2047768"/>
                  <a:ext cx="770051" cy="6477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100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kumimoji="0" 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Book Antiqua" pitchFamily="18" charset="0"/>
                  </a:endParaRPr>
                </a:p>
              </p:txBody>
            </p:sp>
          </mc:Choice>
          <mc:Fallback xmlns="">
            <p:sp>
              <p:nvSpPr>
                <p:cNvPr id="76" name="Text Box 42">
                  <a:extLst>
                    <a:ext uri="{FF2B5EF4-FFF2-40B4-BE49-F238E27FC236}">
                      <a16:creationId xmlns:a16="http://schemas.microsoft.com/office/drawing/2014/main" id="{280FF2A7-145D-C04B-AB0E-4B68788E41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83531" y="2047768"/>
                  <a:ext cx="770051" cy="6477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Text Box 43">
              <a:extLst>
                <a:ext uri="{FF2B5EF4-FFF2-40B4-BE49-F238E27FC236}">
                  <a16:creationId xmlns:a16="http://schemas.microsoft.com/office/drawing/2014/main" id="{A9B6BB87-9B66-D149-A4C9-E909CDB10C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57366" y="1337490"/>
              <a:ext cx="1197858" cy="64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itchFamily="18" charset="0"/>
                </a:rPr>
                <a:t>R</a:t>
              </a:r>
              <a:r>
                <a:rPr kumimoji="0" lang="en-US" sz="2800" b="0" i="0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itchFamily="18" charset="0"/>
                </a:rPr>
                <a:t>1</a:t>
              </a: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endParaRPr>
            </a:p>
          </p:txBody>
        </p:sp>
        <p:sp>
          <p:nvSpPr>
            <p:cNvPr id="78" name="Text Box 44">
              <a:extLst>
                <a:ext uri="{FF2B5EF4-FFF2-40B4-BE49-F238E27FC236}">
                  <a16:creationId xmlns:a16="http://schemas.microsoft.com/office/drawing/2014/main" id="{C503DC5B-6029-3F4C-BDA8-2BF7DE7EB8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24705" y="2489977"/>
              <a:ext cx="1083776" cy="64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itchFamily="18" charset="0"/>
                </a:rPr>
                <a:t>R</a:t>
              </a:r>
              <a:r>
                <a:rPr kumimoji="0" lang="en-US" sz="2800" b="0" i="0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itchFamily="18" charset="0"/>
                </a:rPr>
                <a:t>2</a:t>
              </a: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endParaRP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7753B4A2-338B-4743-AA67-EDEC062FB9F7}"/>
                </a:ext>
              </a:extLst>
            </p:cNvPr>
            <p:cNvGrpSpPr/>
            <p:nvPr/>
          </p:nvGrpSpPr>
          <p:grpSpPr>
            <a:xfrm>
              <a:off x="4958259" y="1953066"/>
              <a:ext cx="1426021" cy="274320"/>
              <a:chOff x="3416353" y="2682073"/>
              <a:chExt cx="1426021" cy="431800"/>
            </a:xfrm>
          </p:grpSpPr>
          <p:sp>
            <p:nvSpPr>
              <p:cNvPr id="114" name="Line 47">
                <a:extLst>
                  <a:ext uri="{FF2B5EF4-FFF2-40B4-BE49-F238E27FC236}">
                    <a16:creationId xmlns:a16="http://schemas.microsoft.com/office/drawing/2014/main" id="{DB53C37F-4E62-0B4C-BB64-732E44A736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16353" y="2682073"/>
                <a:ext cx="142602" cy="2159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>
                  <a:latin typeface="Book Antiqua" pitchFamily="18" charset="0"/>
                </a:endParaRPr>
              </a:p>
            </p:txBody>
          </p:sp>
          <p:sp>
            <p:nvSpPr>
              <p:cNvPr id="115" name="Line 48">
                <a:extLst>
                  <a:ext uri="{FF2B5EF4-FFF2-40B4-BE49-F238E27FC236}">
                    <a16:creationId xmlns:a16="http://schemas.microsoft.com/office/drawing/2014/main" id="{EF5162E0-4683-0C49-8A19-0D9962A32B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8955" y="2682073"/>
                <a:ext cx="142602" cy="4318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>
                  <a:latin typeface="Book Antiqua" pitchFamily="18" charset="0"/>
                </a:endParaRPr>
              </a:p>
            </p:txBody>
          </p:sp>
          <p:sp>
            <p:nvSpPr>
              <p:cNvPr id="116" name="Line 49">
                <a:extLst>
                  <a:ext uri="{FF2B5EF4-FFF2-40B4-BE49-F238E27FC236}">
                    <a16:creationId xmlns:a16="http://schemas.microsoft.com/office/drawing/2014/main" id="{AFB76E73-9784-A744-A2C8-7CEC013838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01557" y="2682073"/>
                <a:ext cx="142602" cy="4318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>
                  <a:latin typeface="Book Antiqua" pitchFamily="18" charset="0"/>
                </a:endParaRPr>
              </a:p>
            </p:txBody>
          </p:sp>
          <p:sp>
            <p:nvSpPr>
              <p:cNvPr id="117" name="Line 50">
                <a:extLst>
                  <a:ext uri="{FF2B5EF4-FFF2-40B4-BE49-F238E27FC236}">
                    <a16:creationId xmlns:a16="http://schemas.microsoft.com/office/drawing/2014/main" id="{D9D2F81A-E8CC-6A4A-BB99-B7EE391B23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4159" y="2682073"/>
                <a:ext cx="142602" cy="4318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>
                  <a:latin typeface="Book Antiqua" pitchFamily="18" charset="0"/>
                </a:endParaRPr>
              </a:p>
            </p:txBody>
          </p:sp>
          <p:sp>
            <p:nvSpPr>
              <p:cNvPr id="118" name="Line 51">
                <a:extLst>
                  <a:ext uri="{FF2B5EF4-FFF2-40B4-BE49-F238E27FC236}">
                    <a16:creationId xmlns:a16="http://schemas.microsoft.com/office/drawing/2014/main" id="{0163145C-8D53-0C46-A896-EBD244E105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86761" y="2682073"/>
                <a:ext cx="142602" cy="4318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>
                  <a:latin typeface="Book Antiqua" pitchFamily="18" charset="0"/>
                </a:endParaRPr>
              </a:p>
            </p:txBody>
          </p:sp>
          <p:sp>
            <p:nvSpPr>
              <p:cNvPr id="119" name="Line 52">
                <a:extLst>
                  <a:ext uri="{FF2B5EF4-FFF2-40B4-BE49-F238E27FC236}">
                    <a16:creationId xmlns:a16="http://schemas.microsoft.com/office/drawing/2014/main" id="{1867D577-A25A-4845-A147-505839BF8F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29364" y="2682073"/>
                <a:ext cx="142602" cy="4318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>
                  <a:latin typeface="Book Antiqua" pitchFamily="18" charset="0"/>
                </a:endParaRPr>
              </a:p>
            </p:txBody>
          </p:sp>
          <p:sp>
            <p:nvSpPr>
              <p:cNvPr id="120" name="Line 53">
                <a:extLst>
                  <a:ext uri="{FF2B5EF4-FFF2-40B4-BE49-F238E27FC236}">
                    <a16:creationId xmlns:a16="http://schemas.microsoft.com/office/drawing/2014/main" id="{B5B4EB6F-A6DB-7F4E-AAAE-EB541886B5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71966" y="2682073"/>
                <a:ext cx="142602" cy="4318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>
                  <a:latin typeface="Book Antiqua" pitchFamily="18" charset="0"/>
                </a:endParaRPr>
              </a:p>
            </p:txBody>
          </p:sp>
          <p:sp>
            <p:nvSpPr>
              <p:cNvPr id="121" name="Line 54">
                <a:extLst>
                  <a:ext uri="{FF2B5EF4-FFF2-40B4-BE49-F238E27FC236}">
                    <a16:creationId xmlns:a16="http://schemas.microsoft.com/office/drawing/2014/main" id="{B164423C-547B-A443-912B-03DE8128C2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4568" y="2682073"/>
                <a:ext cx="142602" cy="4318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>
                  <a:latin typeface="Book Antiqua" pitchFamily="18" charset="0"/>
                </a:endParaRPr>
              </a:p>
            </p:txBody>
          </p:sp>
          <p:sp>
            <p:nvSpPr>
              <p:cNvPr id="122" name="Line 55">
                <a:extLst>
                  <a:ext uri="{FF2B5EF4-FFF2-40B4-BE49-F238E27FC236}">
                    <a16:creationId xmlns:a16="http://schemas.microsoft.com/office/drawing/2014/main" id="{36BA1B31-89DA-A94B-AF43-8DC6B0FA20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57170" y="2682073"/>
                <a:ext cx="142602" cy="4318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>
                  <a:latin typeface="Book Antiqua" pitchFamily="18" charset="0"/>
                </a:endParaRPr>
              </a:p>
            </p:txBody>
          </p:sp>
          <p:sp>
            <p:nvSpPr>
              <p:cNvPr id="123" name="Line 56">
                <a:extLst>
                  <a:ext uri="{FF2B5EF4-FFF2-40B4-BE49-F238E27FC236}">
                    <a16:creationId xmlns:a16="http://schemas.microsoft.com/office/drawing/2014/main" id="{E3B698F8-455A-8948-B7CD-0E5ACFBBA3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99772" y="2682073"/>
                <a:ext cx="142602" cy="2159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>
                  <a:latin typeface="Book Antiqua" pitchFamily="18" charset="0"/>
                </a:endParaRPr>
              </a:p>
            </p:txBody>
          </p:sp>
        </p:grpSp>
        <p:sp>
          <p:nvSpPr>
            <p:cNvPr id="80" name="Line 57">
              <a:extLst>
                <a:ext uri="{FF2B5EF4-FFF2-40B4-BE49-F238E27FC236}">
                  <a16:creationId xmlns:a16="http://schemas.microsoft.com/office/drawing/2014/main" id="{4103407D-B952-0740-AD51-699491ED56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3421" y="2090226"/>
              <a:ext cx="5486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sz="2800" dirty="0">
                  <a:latin typeface="Book Antiqua" pitchFamily="18" charset="0"/>
                </a:rPr>
                <a:t> </a:t>
              </a:r>
            </a:p>
          </p:txBody>
        </p:sp>
        <p:sp>
          <p:nvSpPr>
            <p:cNvPr id="81" name="Line 58">
              <a:extLst>
                <a:ext uri="{FF2B5EF4-FFF2-40B4-BE49-F238E27FC236}">
                  <a16:creationId xmlns:a16="http://schemas.microsoft.com/office/drawing/2014/main" id="{99267A44-0668-B249-90D0-597576733F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0712" y="2617822"/>
              <a:ext cx="82296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oval" w="lg" len="lg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82" name="Line 71">
              <a:extLst>
                <a:ext uri="{FF2B5EF4-FFF2-40B4-BE49-F238E27FC236}">
                  <a16:creationId xmlns:a16="http://schemas.microsoft.com/office/drawing/2014/main" id="{0D0E7C48-5E67-2A40-9F15-7F0D2A26A79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2908940" y="3456591"/>
              <a:ext cx="1283419" cy="0"/>
            </a:xfrm>
            <a:prstGeom prst="lin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round/>
              <a:headEnd/>
              <a:tailEnd type="triangle" w="lg" len="lg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83" name="Line 71">
              <a:extLst>
                <a:ext uri="{FF2B5EF4-FFF2-40B4-BE49-F238E27FC236}">
                  <a16:creationId xmlns:a16="http://schemas.microsoft.com/office/drawing/2014/main" id="{C95EB068-A9E3-8042-9539-79DE149643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3346" y="2312545"/>
              <a:ext cx="1283419" cy="0"/>
            </a:xfrm>
            <a:prstGeom prst="lin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round/>
              <a:headEnd/>
              <a:tailEnd type="triangle" w="lg" len="lg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0BC4B8B-A039-2549-8296-B2D0370595D5}"/>
                </a:ext>
              </a:extLst>
            </p:cNvPr>
            <p:cNvCxnSpPr/>
            <p:nvPr/>
          </p:nvCxnSpPr>
          <p:spPr>
            <a:xfrm>
              <a:off x="5502494" y="3748648"/>
              <a:ext cx="0" cy="82296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F7F56C4-B049-7140-AB81-35943449243C}"/>
                </a:ext>
              </a:extLst>
            </p:cNvPr>
            <p:cNvCxnSpPr/>
            <p:nvPr/>
          </p:nvCxnSpPr>
          <p:spPr>
            <a:xfrm>
              <a:off x="5654895" y="3945919"/>
              <a:ext cx="0" cy="4572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222BBD4-E806-0949-9B11-898F538558F6}"/>
                </a:ext>
              </a:extLst>
            </p:cNvPr>
            <p:cNvCxnSpPr>
              <a:cxnSpLocks/>
            </p:cNvCxnSpPr>
            <p:nvPr/>
          </p:nvCxnSpPr>
          <p:spPr>
            <a:xfrm>
              <a:off x="5684928" y="4158980"/>
              <a:ext cx="2083586" cy="4071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B157CD7-E605-1B46-A5AD-988C094A2D2C}"/>
                </a:ext>
              </a:extLst>
            </p:cNvPr>
            <p:cNvCxnSpPr>
              <a:cxnSpLocks/>
            </p:cNvCxnSpPr>
            <p:nvPr/>
          </p:nvCxnSpPr>
          <p:spPr>
            <a:xfrm>
              <a:off x="3590956" y="4158980"/>
              <a:ext cx="192024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9EE1B67-60DC-0A48-8657-255A1294B4A4}"/>
                </a:ext>
              </a:extLst>
            </p:cNvPr>
            <p:cNvCxnSpPr>
              <a:cxnSpLocks/>
            </p:cNvCxnSpPr>
            <p:nvPr/>
          </p:nvCxnSpPr>
          <p:spPr>
            <a:xfrm>
              <a:off x="5096341" y="4336859"/>
              <a:ext cx="27432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AB27EEE-0F73-8843-ACA0-F623112A514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109593" y="4336859"/>
              <a:ext cx="27432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FABDBA7F-1124-354C-8488-E1F7B2B5F054}"/>
                </a:ext>
              </a:extLst>
            </p:cNvPr>
            <p:cNvCxnSpPr>
              <a:cxnSpLocks/>
            </p:cNvCxnSpPr>
            <p:nvPr/>
          </p:nvCxnSpPr>
          <p:spPr>
            <a:xfrm>
              <a:off x="5718534" y="4336859"/>
              <a:ext cx="27432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2908964C-90F9-1B43-B6BB-E48B61AB7E23}"/>
                    </a:ext>
                  </a:extLst>
                </p:cNvPr>
                <p:cNvSpPr txBox="1"/>
                <p:nvPr/>
              </p:nvSpPr>
              <p:spPr>
                <a:xfrm>
                  <a:off x="5422996" y="4488495"/>
                  <a:ext cx="54713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2908964C-90F9-1B43-B6BB-E48B61AB7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2996" y="4488495"/>
                  <a:ext cx="547136" cy="5847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DE8DF5A9-128A-AB4D-B011-2D8B2D02DD4D}"/>
                </a:ext>
              </a:extLst>
            </p:cNvPr>
            <p:cNvGrpSpPr/>
            <p:nvPr/>
          </p:nvGrpSpPr>
          <p:grpSpPr>
            <a:xfrm>
              <a:off x="5010380" y="3056023"/>
              <a:ext cx="1426021" cy="274320"/>
              <a:chOff x="3416353" y="2682073"/>
              <a:chExt cx="1426021" cy="431800"/>
            </a:xfrm>
          </p:grpSpPr>
          <p:sp>
            <p:nvSpPr>
              <p:cNvPr id="104" name="Line 47">
                <a:extLst>
                  <a:ext uri="{FF2B5EF4-FFF2-40B4-BE49-F238E27FC236}">
                    <a16:creationId xmlns:a16="http://schemas.microsoft.com/office/drawing/2014/main" id="{488F1123-C414-6943-ADE6-2C63869F09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16353" y="2682073"/>
                <a:ext cx="142602" cy="2159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>
                  <a:latin typeface="Book Antiqua" pitchFamily="18" charset="0"/>
                </a:endParaRPr>
              </a:p>
            </p:txBody>
          </p:sp>
          <p:sp>
            <p:nvSpPr>
              <p:cNvPr id="105" name="Line 48">
                <a:extLst>
                  <a:ext uri="{FF2B5EF4-FFF2-40B4-BE49-F238E27FC236}">
                    <a16:creationId xmlns:a16="http://schemas.microsoft.com/office/drawing/2014/main" id="{94844B5B-7D5B-0947-9128-315CD36397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8955" y="2682073"/>
                <a:ext cx="142602" cy="4318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>
                  <a:latin typeface="Book Antiqua" pitchFamily="18" charset="0"/>
                </a:endParaRPr>
              </a:p>
            </p:txBody>
          </p:sp>
          <p:sp>
            <p:nvSpPr>
              <p:cNvPr id="106" name="Line 49">
                <a:extLst>
                  <a:ext uri="{FF2B5EF4-FFF2-40B4-BE49-F238E27FC236}">
                    <a16:creationId xmlns:a16="http://schemas.microsoft.com/office/drawing/2014/main" id="{25155027-59F6-8542-BD85-88FC3552F9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01557" y="2682073"/>
                <a:ext cx="142602" cy="4318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>
                  <a:latin typeface="Book Antiqua" pitchFamily="18" charset="0"/>
                </a:endParaRPr>
              </a:p>
            </p:txBody>
          </p:sp>
          <p:sp>
            <p:nvSpPr>
              <p:cNvPr id="107" name="Line 50">
                <a:extLst>
                  <a:ext uri="{FF2B5EF4-FFF2-40B4-BE49-F238E27FC236}">
                    <a16:creationId xmlns:a16="http://schemas.microsoft.com/office/drawing/2014/main" id="{90CE4C91-DAD6-E045-91ED-D2B7D7DD88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4159" y="2682073"/>
                <a:ext cx="142602" cy="4318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>
                  <a:latin typeface="Book Antiqua" pitchFamily="18" charset="0"/>
                </a:endParaRPr>
              </a:p>
            </p:txBody>
          </p:sp>
          <p:sp>
            <p:nvSpPr>
              <p:cNvPr id="108" name="Line 51">
                <a:extLst>
                  <a:ext uri="{FF2B5EF4-FFF2-40B4-BE49-F238E27FC236}">
                    <a16:creationId xmlns:a16="http://schemas.microsoft.com/office/drawing/2014/main" id="{C63A953C-9692-6E44-9008-674143E609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86761" y="2682073"/>
                <a:ext cx="142602" cy="4318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>
                  <a:latin typeface="Book Antiqua" pitchFamily="18" charset="0"/>
                </a:endParaRPr>
              </a:p>
            </p:txBody>
          </p:sp>
          <p:sp>
            <p:nvSpPr>
              <p:cNvPr id="109" name="Line 52">
                <a:extLst>
                  <a:ext uri="{FF2B5EF4-FFF2-40B4-BE49-F238E27FC236}">
                    <a16:creationId xmlns:a16="http://schemas.microsoft.com/office/drawing/2014/main" id="{5E863D1C-92FB-9F4F-8E8F-E81134D81A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29364" y="2682073"/>
                <a:ext cx="142602" cy="4318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>
                  <a:latin typeface="Book Antiqua" pitchFamily="18" charset="0"/>
                </a:endParaRPr>
              </a:p>
            </p:txBody>
          </p:sp>
          <p:sp>
            <p:nvSpPr>
              <p:cNvPr id="110" name="Line 53">
                <a:extLst>
                  <a:ext uri="{FF2B5EF4-FFF2-40B4-BE49-F238E27FC236}">
                    <a16:creationId xmlns:a16="http://schemas.microsoft.com/office/drawing/2014/main" id="{3A06B186-8E20-4941-8912-47833B4E2A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71966" y="2682073"/>
                <a:ext cx="142602" cy="4318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>
                  <a:latin typeface="Book Antiqua" pitchFamily="18" charset="0"/>
                </a:endParaRPr>
              </a:p>
            </p:txBody>
          </p:sp>
          <p:sp>
            <p:nvSpPr>
              <p:cNvPr id="111" name="Line 54">
                <a:extLst>
                  <a:ext uri="{FF2B5EF4-FFF2-40B4-BE49-F238E27FC236}">
                    <a16:creationId xmlns:a16="http://schemas.microsoft.com/office/drawing/2014/main" id="{3C208BE0-7423-0647-8C2F-82C2CCF591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4568" y="2682073"/>
                <a:ext cx="142602" cy="4318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>
                  <a:latin typeface="Book Antiqua" pitchFamily="18" charset="0"/>
                </a:endParaRPr>
              </a:p>
            </p:txBody>
          </p:sp>
          <p:sp>
            <p:nvSpPr>
              <p:cNvPr id="112" name="Line 55">
                <a:extLst>
                  <a:ext uri="{FF2B5EF4-FFF2-40B4-BE49-F238E27FC236}">
                    <a16:creationId xmlns:a16="http://schemas.microsoft.com/office/drawing/2014/main" id="{5ED96DDC-3FBC-2B46-840D-D27F90602A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57170" y="2682073"/>
                <a:ext cx="142602" cy="4318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>
                  <a:latin typeface="Book Antiqua" pitchFamily="18" charset="0"/>
                </a:endParaRPr>
              </a:p>
            </p:txBody>
          </p:sp>
          <p:sp>
            <p:nvSpPr>
              <p:cNvPr id="113" name="Line 56">
                <a:extLst>
                  <a:ext uri="{FF2B5EF4-FFF2-40B4-BE49-F238E27FC236}">
                    <a16:creationId xmlns:a16="http://schemas.microsoft.com/office/drawing/2014/main" id="{B6A5B5F1-9290-3E49-986A-F8CE373C60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99772" y="2682073"/>
                <a:ext cx="142602" cy="2159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>
                  <a:latin typeface="Book Antiqua" pitchFamily="18" charset="0"/>
                </a:endParaRPr>
              </a:p>
            </p:txBody>
          </p:sp>
        </p:grpSp>
        <p:sp>
          <p:nvSpPr>
            <p:cNvPr id="93" name="Line 57">
              <a:extLst>
                <a:ext uri="{FF2B5EF4-FFF2-40B4-BE49-F238E27FC236}">
                  <a16:creationId xmlns:a16="http://schemas.microsoft.com/office/drawing/2014/main" id="{9B60ABA4-09C7-F74E-8CD7-D5DA68942C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84280" y="2090226"/>
              <a:ext cx="5486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sz="2800" dirty="0">
                  <a:latin typeface="Book Antiqua" pitchFamily="18" charset="0"/>
                </a:rPr>
                <a:t> </a:t>
              </a:r>
            </a:p>
          </p:txBody>
        </p:sp>
        <p:sp>
          <p:nvSpPr>
            <p:cNvPr id="94" name="Line 57">
              <a:extLst>
                <a:ext uri="{FF2B5EF4-FFF2-40B4-BE49-F238E27FC236}">
                  <a16:creationId xmlns:a16="http://schemas.microsoft.com/office/drawing/2014/main" id="{6A7E55AA-8FFA-3B42-8DEE-B2AF438BC8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96914" y="3193183"/>
              <a:ext cx="5486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sz="2800" dirty="0">
                  <a:latin typeface="Book Antiqua" pitchFamily="18" charset="0"/>
                </a:rPr>
                <a:t> </a:t>
              </a:r>
            </a:p>
          </p:txBody>
        </p:sp>
        <p:sp>
          <p:nvSpPr>
            <p:cNvPr id="95" name="Line 57">
              <a:extLst>
                <a:ext uri="{FF2B5EF4-FFF2-40B4-BE49-F238E27FC236}">
                  <a16:creationId xmlns:a16="http://schemas.microsoft.com/office/drawing/2014/main" id="{AC55B087-4D92-254E-BEAC-05A7C6AF63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3266" y="3173305"/>
              <a:ext cx="6400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sz="2800" dirty="0">
                  <a:latin typeface="Book Antiqua" pitchFamily="18" charset="0"/>
                </a:rPr>
                <a:t> </a:t>
              </a: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F0523C4-D8BC-274A-88CE-D9151E0A9E0D}"/>
                </a:ext>
              </a:extLst>
            </p:cNvPr>
            <p:cNvCxnSpPr>
              <a:cxnSpLocks/>
            </p:cNvCxnSpPr>
            <p:nvPr/>
          </p:nvCxnSpPr>
          <p:spPr>
            <a:xfrm>
              <a:off x="6932920" y="2090226"/>
              <a:ext cx="0" cy="11029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E9E5E0D-381A-3E45-8C19-41A46BFCC177}"/>
                </a:ext>
              </a:extLst>
            </p:cNvPr>
            <p:cNvCxnSpPr>
              <a:cxnSpLocks/>
            </p:cNvCxnSpPr>
            <p:nvPr/>
          </p:nvCxnSpPr>
          <p:spPr>
            <a:xfrm>
              <a:off x="4443144" y="2066343"/>
              <a:ext cx="0" cy="11029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Line 58">
              <a:extLst>
                <a:ext uri="{FF2B5EF4-FFF2-40B4-BE49-F238E27FC236}">
                  <a16:creationId xmlns:a16="http://schemas.microsoft.com/office/drawing/2014/main" id="{693A0AA6-6F42-774E-83D8-E54489F206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45554" y="2617821"/>
              <a:ext cx="82296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oval" w="lg" len="lg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0E68A2F-BC69-E54C-9B88-8E1EAC007A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8514" y="2641704"/>
              <a:ext cx="0" cy="155448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 Box 42">
                  <a:extLst>
                    <a:ext uri="{FF2B5EF4-FFF2-40B4-BE49-F238E27FC236}">
                      <a16:creationId xmlns:a16="http://schemas.microsoft.com/office/drawing/2014/main" id="{CDE74F2C-8992-B64B-A8A3-77B7E45FAE8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516526" y="3152619"/>
                  <a:ext cx="770051" cy="6477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100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kumimoji="0" 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Book Antiqua" pitchFamily="18" charset="0"/>
                  </a:endParaRPr>
                </a:p>
              </p:txBody>
            </p:sp>
          </mc:Choice>
          <mc:Fallback xmlns="">
            <p:sp>
              <p:nvSpPr>
                <p:cNvPr id="100" name="Text Box 42">
                  <a:extLst>
                    <a:ext uri="{FF2B5EF4-FFF2-40B4-BE49-F238E27FC236}">
                      <a16:creationId xmlns:a16="http://schemas.microsoft.com/office/drawing/2014/main" id="{CDE74F2C-8992-B64B-A8A3-77B7E45FAE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516526" y="3152619"/>
                  <a:ext cx="770051" cy="6477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Line 71">
              <a:extLst>
                <a:ext uri="{FF2B5EF4-FFF2-40B4-BE49-F238E27FC236}">
                  <a16:creationId xmlns:a16="http://schemas.microsoft.com/office/drawing/2014/main" id="{3A229AE6-E563-7A4B-AD6C-0CD34478C0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96341" y="3417396"/>
              <a:ext cx="1283419" cy="0"/>
            </a:xfrm>
            <a:prstGeom prst="lin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round/>
              <a:headEnd/>
              <a:tailEnd type="triangle" w="lg" len="lg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102" name="Text Box 41">
              <a:extLst>
                <a:ext uri="{FF2B5EF4-FFF2-40B4-BE49-F238E27FC236}">
                  <a16:creationId xmlns:a16="http://schemas.microsoft.com/office/drawing/2014/main" id="{CC4BA48B-B296-3F4D-8527-2A5A2CC9E6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57445" y="3093546"/>
              <a:ext cx="408415" cy="64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itchFamily="18" charset="0"/>
                </a:rPr>
                <a:t>I</a:t>
              </a:r>
            </a:p>
          </p:txBody>
        </p:sp>
        <p:sp>
          <p:nvSpPr>
            <p:cNvPr id="103" name="Line 71">
              <a:extLst>
                <a:ext uri="{FF2B5EF4-FFF2-40B4-BE49-F238E27FC236}">
                  <a16:creationId xmlns:a16="http://schemas.microsoft.com/office/drawing/2014/main" id="{A9E41FF9-3E05-8C47-B6A8-9DD3084D408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225272" y="3395393"/>
              <a:ext cx="1283419" cy="0"/>
            </a:xfrm>
            <a:prstGeom prst="lin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round/>
              <a:headEnd/>
              <a:tailEnd type="triangle" w="lg" len="lg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 Box 42">
                <a:extLst>
                  <a:ext uri="{FF2B5EF4-FFF2-40B4-BE49-F238E27FC236}">
                    <a16:creationId xmlns:a16="http://schemas.microsoft.com/office/drawing/2014/main" id="{E4C033C9-2219-3746-9EE5-604EDFC03E3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17242" y="1650423"/>
                <a:ext cx="770051" cy="6477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kumimoji="0" 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124" name="Text Box 42">
                <a:extLst>
                  <a:ext uri="{FF2B5EF4-FFF2-40B4-BE49-F238E27FC236}">
                    <a16:creationId xmlns:a16="http://schemas.microsoft.com/office/drawing/2014/main" id="{E4C033C9-2219-3746-9EE5-604EDFC03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17242" y="1650423"/>
                <a:ext cx="770051" cy="6477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 Box 42">
                <a:extLst>
                  <a:ext uri="{FF2B5EF4-FFF2-40B4-BE49-F238E27FC236}">
                    <a16:creationId xmlns:a16="http://schemas.microsoft.com/office/drawing/2014/main" id="{416230F8-5513-CA42-96FE-4362D77BFD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38170" y="1629583"/>
                <a:ext cx="770051" cy="6477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0" 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125" name="Text Box 42">
                <a:extLst>
                  <a:ext uri="{FF2B5EF4-FFF2-40B4-BE49-F238E27FC236}">
                    <a16:creationId xmlns:a16="http://schemas.microsoft.com/office/drawing/2014/main" id="{416230F8-5513-CA42-96FE-4362D77BF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38170" y="1629583"/>
                <a:ext cx="770051" cy="6477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906739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ABC02F1-D886-4342-86CF-9CBEE51930E7}"/>
              </a:ext>
            </a:extLst>
          </p:cNvPr>
          <p:cNvGrpSpPr/>
          <p:nvPr/>
        </p:nvGrpSpPr>
        <p:grpSpPr>
          <a:xfrm>
            <a:off x="669078" y="3384284"/>
            <a:ext cx="6532118" cy="1772472"/>
            <a:chOff x="2819400" y="3290733"/>
            <a:chExt cx="2908719" cy="938367"/>
          </a:xfrm>
        </p:grpSpPr>
        <p:sp>
          <p:nvSpPr>
            <p:cNvPr id="23" name="Text Box 41">
              <a:extLst>
                <a:ext uri="{FF2B5EF4-FFF2-40B4-BE49-F238E27FC236}">
                  <a16:creationId xmlns:a16="http://schemas.microsoft.com/office/drawing/2014/main" id="{475E32AE-BF83-374B-9A27-260E931EC9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1400" y="3886200"/>
              <a:ext cx="457200" cy="342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itchFamily="18" charset="0"/>
                </a:rPr>
                <a:t>I</a:t>
              </a:r>
            </a:p>
          </p:txBody>
        </p:sp>
        <p:sp>
          <p:nvSpPr>
            <p:cNvPr id="24" name="Text Box 42">
              <a:extLst>
                <a:ext uri="{FF2B5EF4-FFF2-40B4-BE49-F238E27FC236}">
                  <a16:creationId xmlns:a16="http://schemas.microsoft.com/office/drawing/2014/main" id="{7A9AAE6C-ED33-FB41-94F2-097D979979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33900" y="3886200"/>
              <a:ext cx="342900" cy="342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itchFamily="18" charset="0"/>
                </a:rPr>
                <a:t>I</a:t>
              </a:r>
            </a:p>
          </p:txBody>
        </p:sp>
        <p:sp>
          <p:nvSpPr>
            <p:cNvPr id="25" name="Text Box 43">
              <a:extLst>
                <a:ext uri="{FF2B5EF4-FFF2-40B4-BE49-F238E27FC236}">
                  <a16:creationId xmlns:a16="http://schemas.microsoft.com/office/drawing/2014/main" id="{0BA73D4A-B10A-954E-A984-6249023712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6347" y="3290733"/>
              <a:ext cx="533400" cy="342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itchFamily="18" charset="0"/>
                </a:rPr>
                <a:t>R</a:t>
              </a:r>
              <a:r>
                <a:rPr kumimoji="0" lang="en-US" sz="2800" b="0" i="0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itchFamily="18" charset="0"/>
                </a:rPr>
                <a:t>1</a:t>
              </a: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endParaRPr>
            </a:p>
          </p:txBody>
        </p:sp>
        <p:sp>
          <p:nvSpPr>
            <p:cNvPr id="26" name="Text Box 44">
              <a:extLst>
                <a:ext uri="{FF2B5EF4-FFF2-40B4-BE49-F238E27FC236}">
                  <a16:creationId xmlns:a16="http://schemas.microsoft.com/office/drawing/2014/main" id="{8BD11668-60C2-4348-94B5-0318FC8E9A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5399" y="3296233"/>
              <a:ext cx="482600" cy="342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itchFamily="18" charset="0"/>
                </a:rPr>
                <a:t>R</a:t>
              </a:r>
              <a:r>
                <a:rPr kumimoji="0" lang="en-US" sz="2800" b="0" i="0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itchFamily="18" charset="0"/>
                </a:rPr>
                <a:t>2</a:t>
              </a: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endParaRPr>
            </a:p>
          </p:txBody>
        </p:sp>
        <p:sp>
          <p:nvSpPr>
            <p:cNvPr id="27" name="Text Box 45">
              <a:extLst>
                <a:ext uri="{FF2B5EF4-FFF2-40B4-BE49-F238E27FC236}">
                  <a16:creationId xmlns:a16="http://schemas.microsoft.com/office/drawing/2014/main" id="{DB083EAF-9403-394D-922D-3C4D9E18DF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23319" y="3605818"/>
              <a:ext cx="304800" cy="34290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itchFamily="18" charset="0"/>
                </a:rPr>
                <a:t>b</a:t>
              </a:r>
            </a:p>
          </p:txBody>
        </p:sp>
        <p:sp>
          <p:nvSpPr>
            <p:cNvPr id="28" name="Text Box 46">
              <a:extLst>
                <a:ext uri="{FF2B5EF4-FFF2-40B4-BE49-F238E27FC236}">
                  <a16:creationId xmlns:a16="http://schemas.microsoft.com/office/drawing/2014/main" id="{71F84296-3A73-3248-9CDC-DD870351AF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3617653"/>
              <a:ext cx="304800" cy="342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itchFamily="18" charset="0"/>
                </a:rPr>
                <a:t>a</a:t>
              </a:r>
            </a:p>
          </p:txBody>
        </p:sp>
        <p:sp>
          <p:nvSpPr>
            <p:cNvPr id="29" name="Line 47">
              <a:extLst>
                <a:ext uri="{FF2B5EF4-FFF2-40B4-BE49-F238E27FC236}">
                  <a16:creationId xmlns:a16="http://schemas.microsoft.com/office/drawing/2014/main" id="{234709A6-4398-9E4A-843B-1166F77E26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16300" y="3581400"/>
              <a:ext cx="63500" cy="1143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30" name="Line 48">
              <a:extLst>
                <a:ext uri="{FF2B5EF4-FFF2-40B4-BE49-F238E27FC236}">
                  <a16:creationId xmlns:a16="http://schemas.microsoft.com/office/drawing/2014/main" id="{2302F48A-7D6C-CA4A-BC99-8A9C35D8A4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79800" y="3581400"/>
              <a:ext cx="6350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31" name="Line 49">
              <a:extLst>
                <a:ext uri="{FF2B5EF4-FFF2-40B4-BE49-F238E27FC236}">
                  <a16:creationId xmlns:a16="http://schemas.microsoft.com/office/drawing/2014/main" id="{62E00FE3-91CF-1340-8F7B-0D25B88432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43300" y="3581400"/>
              <a:ext cx="6350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32" name="Line 50">
              <a:extLst>
                <a:ext uri="{FF2B5EF4-FFF2-40B4-BE49-F238E27FC236}">
                  <a16:creationId xmlns:a16="http://schemas.microsoft.com/office/drawing/2014/main" id="{E66D8B8E-841B-B14A-B2FD-69A0BB76F1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6800" y="3581400"/>
              <a:ext cx="6350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33" name="Line 51">
              <a:extLst>
                <a:ext uri="{FF2B5EF4-FFF2-40B4-BE49-F238E27FC236}">
                  <a16:creationId xmlns:a16="http://schemas.microsoft.com/office/drawing/2014/main" id="{72047E19-D66B-A847-81C5-5CCBBFE493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70300" y="3581400"/>
              <a:ext cx="6350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34" name="Line 52">
              <a:extLst>
                <a:ext uri="{FF2B5EF4-FFF2-40B4-BE49-F238E27FC236}">
                  <a16:creationId xmlns:a16="http://schemas.microsoft.com/office/drawing/2014/main" id="{556F7E96-8B43-4241-8D5F-0A2ECA0E0A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3581400"/>
              <a:ext cx="6350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35" name="Line 53">
              <a:extLst>
                <a:ext uri="{FF2B5EF4-FFF2-40B4-BE49-F238E27FC236}">
                  <a16:creationId xmlns:a16="http://schemas.microsoft.com/office/drawing/2014/main" id="{4529CDC8-B092-0146-AD1C-A529C9E6FB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97300" y="3581400"/>
              <a:ext cx="6350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36" name="Line 54">
              <a:extLst>
                <a:ext uri="{FF2B5EF4-FFF2-40B4-BE49-F238E27FC236}">
                  <a16:creationId xmlns:a16="http://schemas.microsoft.com/office/drawing/2014/main" id="{A9E86361-47D5-AD4B-9883-BA02B36F12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0800" y="3581400"/>
              <a:ext cx="6350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37" name="Line 55">
              <a:extLst>
                <a:ext uri="{FF2B5EF4-FFF2-40B4-BE49-F238E27FC236}">
                  <a16:creationId xmlns:a16="http://schemas.microsoft.com/office/drawing/2014/main" id="{A4EECFA5-7DC0-E247-8427-E6041A9113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24300" y="3581400"/>
              <a:ext cx="6350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38" name="Line 56">
              <a:extLst>
                <a:ext uri="{FF2B5EF4-FFF2-40B4-BE49-F238E27FC236}">
                  <a16:creationId xmlns:a16="http://schemas.microsoft.com/office/drawing/2014/main" id="{A4A7ECB5-7CBD-E44E-8B69-5D131AAEB2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7800" y="3581400"/>
              <a:ext cx="63500" cy="1143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39" name="Line 57">
              <a:extLst>
                <a:ext uri="{FF2B5EF4-FFF2-40B4-BE49-F238E27FC236}">
                  <a16:creationId xmlns:a16="http://schemas.microsoft.com/office/drawing/2014/main" id="{B1E57D11-A1D5-C744-8831-76A44561ED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1300" y="3695700"/>
              <a:ext cx="2540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40" name="Line 58">
              <a:extLst>
                <a:ext uri="{FF2B5EF4-FFF2-40B4-BE49-F238E27FC236}">
                  <a16:creationId xmlns:a16="http://schemas.microsoft.com/office/drawing/2014/main" id="{6D48DA75-C849-1442-873E-4F52C573AB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71800" y="3695700"/>
              <a:ext cx="4445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oval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41" name="Line 59">
              <a:extLst>
                <a:ext uri="{FF2B5EF4-FFF2-40B4-BE49-F238E27FC236}">
                  <a16:creationId xmlns:a16="http://schemas.microsoft.com/office/drawing/2014/main" id="{1F1CBA6E-92B8-E446-B3C0-EED1FFA546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05300" y="3581400"/>
              <a:ext cx="63500" cy="1143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42" name="Line 60">
              <a:extLst>
                <a:ext uri="{FF2B5EF4-FFF2-40B4-BE49-F238E27FC236}">
                  <a16:creationId xmlns:a16="http://schemas.microsoft.com/office/drawing/2014/main" id="{7CDE7044-0C3E-7F44-A1FC-007B6F12DA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800" y="3581400"/>
              <a:ext cx="6350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43" name="Line 61">
              <a:extLst>
                <a:ext uri="{FF2B5EF4-FFF2-40B4-BE49-F238E27FC236}">
                  <a16:creationId xmlns:a16="http://schemas.microsoft.com/office/drawing/2014/main" id="{FF52F911-AAA2-9441-9AF5-DE5176F99D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32300" y="3581400"/>
              <a:ext cx="6350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44" name="Line 62">
              <a:extLst>
                <a:ext uri="{FF2B5EF4-FFF2-40B4-BE49-F238E27FC236}">
                  <a16:creationId xmlns:a16="http://schemas.microsoft.com/office/drawing/2014/main" id="{6C0CD788-5EB9-1A49-9E64-D66987F4FD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3581400"/>
              <a:ext cx="6350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45" name="Line 63">
              <a:extLst>
                <a:ext uri="{FF2B5EF4-FFF2-40B4-BE49-F238E27FC236}">
                  <a16:creationId xmlns:a16="http://schemas.microsoft.com/office/drawing/2014/main" id="{2CA8AAE5-9C3A-4F44-A6A5-1EA05B44F1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59300" y="3581400"/>
              <a:ext cx="6350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46" name="Line 64">
              <a:extLst>
                <a:ext uri="{FF2B5EF4-FFF2-40B4-BE49-F238E27FC236}">
                  <a16:creationId xmlns:a16="http://schemas.microsoft.com/office/drawing/2014/main" id="{25FD0A83-4D71-4141-80AD-9FEA566C0D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800" y="3581400"/>
              <a:ext cx="6350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47" name="Line 65">
              <a:extLst>
                <a:ext uri="{FF2B5EF4-FFF2-40B4-BE49-F238E27FC236}">
                  <a16:creationId xmlns:a16="http://schemas.microsoft.com/office/drawing/2014/main" id="{BC9880FA-1216-2F42-B773-110B271EF2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86300" y="3581400"/>
              <a:ext cx="6350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48" name="Line 66">
              <a:extLst>
                <a:ext uri="{FF2B5EF4-FFF2-40B4-BE49-F238E27FC236}">
                  <a16:creationId xmlns:a16="http://schemas.microsoft.com/office/drawing/2014/main" id="{EA5C8972-503F-0940-AA92-E69E9068C6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49800" y="3581400"/>
              <a:ext cx="6350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49" name="Line 67">
              <a:extLst>
                <a:ext uri="{FF2B5EF4-FFF2-40B4-BE49-F238E27FC236}">
                  <a16:creationId xmlns:a16="http://schemas.microsoft.com/office/drawing/2014/main" id="{271E7336-C6E9-3E4C-8729-055E0EFF60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13300" y="3581400"/>
              <a:ext cx="6350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50" name="Line 68">
              <a:extLst>
                <a:ext uri="{FF2B5EF4-FFF2-40B4-BE49-F238E27FC236}">
                  <a16:creationId xmlns:a16="http://schemas.microsoft.com/office/drawing/2014/main" id="{3206873B-BBB2-7F40-8324-F72B8CB490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3581400"/>
              <a:ext cx="63500" cy="1143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51" name="Line 69">
              <a:extLst>
                <a:ext uri="{FF2B5EF4-FFF2-40B4-BE49-F238E27FC236}">
                  <a16:creationId xmlns:a16="http://schemas.microsoft.com/office/drawing/2014/main" id="{1E770497-9265-1141-820B-40CB2D2129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0300" y="3695700"/>
              <a:ext cx="4445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oval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52" name="Line 71">
              <a:extLst>
                <a:ext uri="{FF2B5EF4-FFF2-40B4-BE49-F238E27FC236}">
                  <a16:creationId xmlns:a16="http://schemas.microsoft.com/office/drawing/2014/main" id="{4D4BEE3E-E6A5-8740-A72D-BACDCA0DCF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3616" y="3886200"/>
              <a:ext cx="571500" cy="0"/>
            </a:xfrm>
            <a:prstGeom prst="lin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round/>
              <a:headEnd/>
              <a:tailEnd type="triangle" w="lg" len="lg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53" name="Oval 75">
              <a:extLst>
                <a:ext uri="{FF2B5EF4-FFF2-40B4-BE49-F238E27FC236}">
                  <a16:creationId xmlns:a16="http://schemas.microsoft.com/office/drawing/2014/main" id="{90F6AF4F-442D-8343-A722-321A046AC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9477" y="3675289"/>
              <a:ext cx="55562" cy="539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  <p:sp>
          <p:nvSpPr>
            <p:cNvPr id="54" name="Line 71">
              <a:extLst>
                <a:ext uri="{FF2B5EF4-FFF2-40B4-BE49-F238E27FC236}">
                  <a16:creationId xmlns:a16="http://schemas.microsoft.com/office/drawing/2014/main" id="{F539E561-B682-1547-8FA0-DB3F4EB3D4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3400" y="3886200"/>
              <a:ext cx="571500" cy="0"/>
            </a:xfrm>
            <a:prstGeom prst="lin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round/>
              <a:headEnd/>
              <a:tailEnd type="triangle" w="lg" len="lg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ook Antiqua" pitchFamily="18" charset="0"/>
              </a:endParaRPr>
            </a:p>
          </p:txBody>
        </p:sp>
      </p:grpSp>
      <p:sp>
        <p:nvSpPr>
          <p:cNvPr id="4" name="Text Box 45">
            <a:extLst>
              <a:ext uri="{FF2B5EF4-FFF2-40B4-BE49-F238E27FC236}">
                <a16:creationId xmlns:a16="http://schemas.microsoft.com/office/drawing/2014/main" id="{51A051DF-54F7-1641-A307-0AE5F2D014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7646" y="3628621"/>
            <a:ext cx="68449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en-US" sz="2800" dirty="0">
                <a:latin typeface="Book Antiqua" pitchFamily="18" charset="0"/>
              </a:rPr>
              <a:t>c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 Antiqua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0399EEF-44AA-8C4C-98E6-6DB48EB24D7F}"/>
              </a:ext>
            </a:extLst>
          </p:cNvPr>
          <p:cNvCxnSpPr/>
          <p:nvPr/>
        </p:nvCxnSpPr>
        <p:spPr>
          <a:xfrm>
            <a:off x="8113396" y="4096268"/>
            <a:ext cx="640080" cy="0"/>
          </a:xfrm>
          <a:prstGeom prst="line">
            <a:avLst/>
          </a:prstGeom>
          <a:ln w="3810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7DD963AE-6DD7-C348-AEBE-2F0A8D54E483}"/>
              </a:ext>
            </a:extLst>
          </p:cNvPr>
          <p:cNvGrpSpPr/>
          <p:nvPr/>
        </p:nvGrpSpPr>
        <p:grpSpPr>
          <a:xfrm>
            <a:off x="8713720" y="3962611"/>
            <a:ext cx="1890422" cy="313710"/>
            <a:chOff x="8032841" y="1026443"/>
            <a:chExt cx="3213654" cy="43731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BCBD0E5-53DB-4441-8856-AAD6FD4DBD98}"/>
                </a:ext>
              </a:extLst>
            </p:cNvPr>
            <p:cNvCxnSpPr/>
            <p:nvPr/>
          </p:nvCxnSpPr>
          <p:spPr>
            <a:xfrm flipV="1">
              <a:off x="8032841" y="1058249"/>
              <a:ext cx="182880" cy="18288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1D3CF0F-6D04-5848-A7FC-C6B6144B758F}"/>
                </a:ext>
              </a:extLst>
            </p:cNvPr>
            <p:cNvCxnSpPr>
              <a:cxnSpLocks/>
            </p:cNvCxnSpPr>
            <p:nvPr/>
          </p:nvCxnSpPr>
          <p:spPr>
            <a:xfrm>
              <a:off x="8215721" y="1026443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7212829-A573-BF4E-A73B-27A3F4C17D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67530" y="1026443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DE6BAD6-BD53-EE4A-90DE-96BD74805F2C}"/>
                </a:ext>
              </a:extLst>
            </p:cNvPr>
            <p:cNvCxnSpPr>
              <a:cxnSpLocks/>
            </p:cNvCxnSpPr>
            <p:nvPr/>
          </p:nvCxnSpPr>
          <p:spPr>
            <a:xfrm>
              <a:off x="8933290" y="1050278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D08922B-C9CC-0B43-95FF-5BA323E8D1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85099" y="1050278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1160A85-4572-4247-A87D-0DB1956D9035}"/>
                </a:ext>
              </a:extLst>
            </p:cNvPr>
            <p:cNvCxnSpPr>
              <a:cxnSpLocks/>
            </p:cNvCxnSpPr>
            <p:nvPr/>
          </p:nvCxnSpPr>
          <p:spPr>
            <a:xfrm>
              <a:off x="9634404" y="1074160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EB43AE8-7CF6-2B48-B275-340AF21C68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6213" y="1074160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11EF093-FEFB-5343-9F67-65D6032DFC30}"/>
                </a:ext>
              </a:extLst>
            </p:cNvPr>
            <p:cNvCxnSpPr>
              <a:cxnSpLocks/>
            </p:cNvCxnSpPr>
            <p:nvPr/>
          </p:nvCxnSpPr>
          <p:spPr>
            <a:xfrm>
              <a:off x="10351973" y="1097995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B640E10-8518-E442-A47F-932DA2B32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03782" y="1097995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DF7EB65-1788-1D4B-B4A7-5B43BB4CF5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063615" y="1090782"/>
              <a:ext cx="182880" cy="18288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16D491-F912-FD40-AC33-54520654DE3C}"/>
              </a:ext>
            </a:extLst>
          </p:cNvPr>
          <p:cNvCxnSpPr/>
          <p:nvPr/>
        </p:nvCxnSpPr>
        <p:spPr>
          <a:xfrm>
            <a:off x="10544507" y="4102459"/>
            <a:ext cx="822960" cy="0"/>
          </a:xfrm>
          <a:prstGeom prst="line">
            <a:avLst/>
          </a:prstGeom>
          <a:ln w="381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DF83E3-1FD2-6645-A9A0-20DD6264CD46}"/>
                  </a:ext>
                </a:extLst>
              </p:cNvPr>
              <p:cNvSpPr txBox="1"/>
              <p:nvPr/>
            </p:nvSpPr>
            <p:spPr>
              <a:xfrm>
                <a:off x="7727698" y="4093801"/>
                <a:ext cx="51687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DF83E3-1FD2-6645-A9A0-20DD6264C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698" y="4093801"/>
                <a:ext cx="516872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04123B-C9E3-9342-AC0A-E5AB0B88B187}"/>
                  </a:ext>
                </a:extLst>
              </p:cNvPr>
              <p:cNvSpPr txBox="1"/>
              <p:nvPr/>
            </p:nvSpPr>
            <p:spPr>
              <a:xfrm>
                <a:off x="11259408" y="4149222"/>
                <a:ext cx="50789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04123B-C9E3-9342-AC0A-E5AB0B88B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9408" y="4149222"/>
                <a:ext cx="507895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2EFC619-3B06-0E44-BCB2-A1BD02945B24}"/>
              </a:ext>
            </a:extLst>
          </p:cNvPr>
          <p:cNvCxnSpPr/>
          <p:nvPr/>
        </p:nvCxnSpPr>
        <p:spPr>
          <a:xfrm>
            <a:off x="9055625" y="4417932"/>
            <a:ext cx="1192696" cy="0"/>
          </a:xfrm>
          <a:prstGeom prst="straightConnector1">
            <a:avLst/>
          </a:prstGeom>
          <a:ln w="50800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6CA08C-5CA8-8B45-BFA2-0C6590E0FCC0}"/>
                  </a:ext>
                </a:extLst>
              </p:cNvPr>
              <p:cNvSpPr txBox="1"/>
              <p:nvPr/>
            </p:nvSpPr>
            <p:spPr>
              <a:xfrm>
                <a:off x="8680254" y="4161747"/>
                <a:ext cx="4555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6CA08C-5CA8-8B45-BFA2-0C6590E0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0254" y="4161747"/>
                <a:ext cx="45557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B54F40C-9393-BE4E-8083-D7EFB08CE395}"/>
                  </a:ext>
                </a:extLst>
              </p:cNvPr>
              <p:cNvSpPr txBox="1"/>
              <p:nvPr/>
            </p:nvSpPr>
            <p:spPr>
              <a:xfrm>
                <a:off x="8893015" y="3297385"/>
                <a:ext cx="1355306" cy="6286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equiv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B54F40C-9393-BE4E-8083-D7EFB08CE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3015" y="3297385"/>
                <a:ext cx="1355306" cy="628634"/>
              </a:xfrm>
              <a:prstGeom prst="rect">
                <a:avLst/>
              </a:prstGeom>
              <a:blipFill>
                <a:blip r:embed="rId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98329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46AFE21B-6596-854F-85B3-A6277BE1C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8650" y="3261649"/>
            <a:ext cx="457200" cy="3429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C</a:t>
            </a: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B1BA5BCF-E555-8C46-B559-4837BEA581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6660" y="4220817"/>
            <a:ext cx="342900" cy="3429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S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654BAD3D-6D59-B64A-8147-80E958FAE9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5160" y="4273205"/>
            <a:ext cx="571500" cy="3429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t=0</a:t>
            </a:r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792657B4-20B8-9749-B4AD-88C0FC3F3EE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38160" y="3535017"/>
            <a:ext cx="0" cy="4572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Book Antiqua" pitchFamily="18" charset="0"/>
            </a:endParaRPr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C768D2E6-6685-9A4E-8291-D1516818642D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6760" y="3535017"/>
            <a:ext cx="0" cy="4572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Book Antiqua" pitchFamily="18" charset="0"/>
            </a:endParaRPr>
          </a:p>
        </p:txBody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559AEB21-3267-3944-AA32-7170DCC8019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80860" y="3763617"/>
            <a:ext cx="12573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Book Antiqua" pitchFamily="18" charset="0"/>
            </a:endParaRPr>
          </a:p>
        </p:txBody>
      </p:sp>
      <p:sp>
        <p:nvSpPr>
          <p:cNvPr id="8" name="Line 8">
            <a:extLst>
              <a:ext uri="{FF2B5EF4-FFF2-40B4-BE49-F238E27FC236}">
                <a16:creationId xmlns:a16="http://schemas.microsoft.com/office/drawing/2014/main" id="{35DEFA78-1096-DC4D-8EA7-E20607A98F1A}"/>
              </a:ext>
            </a:extLst>
          </p:cNvPr>
          <p:cNvSpPr>
            <a:spLocks noChangeShapeType="1"/>
          </p:cNvSpPr>
          <p:nvPr/>
        </p:nvSpPr>
        <p:spPr bwMode="auto">
          <a:xfrm>
            <a:off x="2580860" y="3763617"/>
            <a:ext cx="0" cy="914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Book Antiqua" pitchFamily="18" charset="0"/>
            </a:endParaRPr>
          </a:p>
        </p:txBody>
      </p:sp>
      <p:sp>
        <p:nvSpPr>
          <p:cNvPr id="9" name="Line 9">
            <a:extLst>
              <a:ext uri="{FF2B5EF4-FFF2-40B4-BE49-F238E27FC236}">
                <a16:creationId xmlns:a16="http://schemas.microsoft.com/office/drawing/2014/main" id="{D5F670E5-2009-1D4A-ABE8-FD55C210CD7F}"/>
              </a:ext>
            </a:extLst>
          </p:cNvPr>
          <p:cNvSpPr>
            <a:spLocks noChangeShapeType="1"/>
          </p:cNvSpPr>
          <p:nvPr/>
        </p:nvSpPr>
        <p:spPr bwMode="auto">
          <a:xfrm>
            <a:off x="2580860" y="4678017"/>
            <a:ext cx="457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Book Antiqua" pitchFamily="18" charset="0"/>
            </a:endParaRPr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A2111CF3-5CDA-6643-981C-A0C71E7772C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38060" y="4449417"/>
            <a:ext cx="22860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diamond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Book Antiqua" pitchFamily="18" charset="0"/>
            </a:endParaRPr>
          </a:p>
        </p:txBody>
      </p:sp>
      <p:sp>
        <p:nvSpPr>
          <p:cNvPr id="11" name="Line 11">
            <a:extLst>
              <a:ext uri="{FF2B5EF4-FFF2-40B4-BE49-F238E27FC236}">
                <a16:creationId xmlns:a16="http://schemas.microsoft.com/office/drawing/2014/main" id="{3D8BD96F-A3A6-244F-9E76-EE93DD1763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24060" y="3763617"/>
            <a:ext cx="0" cy="914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Book Antiqua" pitchFamily="18" charset="0"/>
            </a:endParaRP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51D86833-81A0-C64B-93B7-8E1C965867FE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6760" y="3763617"/>
            <a:ext cx="12573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Book Antiqua" pitchFamily="18" charset="0"/>
            </a:endParaRPr>
          </a:p>
        </p:txBody>
      </p:sp>
      <p:sp>
        <p:nvSpPr>
          <p:cNvPr id="13" name="Text Box 13">
            <a:extLst>
              <a:ext uri="{FF2B5EF4-FFF2-40B4-BE49-F238E27FC236}">
                <a16:creationId xmlns:a16="http://schemas.microsoft.com/office/drawing/2014/main" id="{700DD464-E6A9-494F-944B-7448CA728A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2960" y="4220817"/>
            <a:ext cx="457200" cy="2286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R</a:t>
            </a:r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876051DE-B20C-CE4A-A819-824DC0E2C2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9210" y="4735990"/>
            <a:ext cx="342900" cy="2286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I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EDEB3B45-ED2A-8841-9925-3427D3FDE5B9}"/>
              </a:ext>
            </a:extLst>
          </p:cNvPr>
          <p:cNvSpPr>
            <a:spLocks noChangeShapeType="1"/>
          </p:cNvSpPr>
          <p:nvPr/>
        </p:nvSpPr>
        <p:spPr bwMode="auto">
          <a:xfrm>
            <a:off x="3266660" y="4678017"/>
            <a:ext cx="571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diamond" w="med" len="med"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Book Antiqua" pitchFamily="18" charset="0"/>
            </a:endParaRPr>
          </a:p>
        </p:txBody>
      </p:sp>
      <p:sp>
        <p:nvSpPr>
          <p:cNvPr id="16" name="Line 16">
            <a:extLst>
              <a:ext uri="{FF2B5EF4-FFF2-40B4-BE49-F238E27FC236}">
                <a16:creationId xmlns:a16="http://schemas.microsoft.com/office/drawing/2014/main" id="{133AFCCA-E9DB-274B-8C05-37FF1C79059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38160" y="4563717"/>
            <a:ext cx="114300" cy="114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Book Antiqua" pitchFamily="18" charset="0"/>
            </a:endParaRPr>
          </a:p>
        </p:txBody>
      </p:sp>
      <p:sp>
        <p:nvSpPr>
          <p:cNvPr id="17" name="Line 17">
            <a:extLst>
              <a:ext uri="{FF2B5EF4-FFF2-40B4-BE49-F238E27FC236}">
                <a16:creationId xmlns:a16="http://schemas.microsoft.com/office/drawing/2014/main" id="{D0202F67-218F-A540-A09A-8C8C3F98B5F3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460" y="4563717"/>
            <a:ext cx="11430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Book Antiqua" pitchFamily="18" charset="0"/>
            </a:endParaRPr>
          </a:p>
        </p:txBody>
      </p:sp>
      <p:sp>
        <p:nvSpPr>
          <p:cNvPr id="18" name="Line 18">
            <a:extLst>
              <a:ext uri="{FF2B5EF4-FFF2-40B4-BE49-F238E27FC236}">
                <a16:creationId xmlns:a16="http://schemas.microsoft.com/office/drawing/2014/main" id="{DCB4A39B-3140-F247-8B4A-D597D2B3B7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66760" y="4563717"/>
            <a:ext cx="11430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Book Antiqua" pitchFamily="18" charset="0"/>
            </a:endParaRPr>
          </a:p>
        </p:txBody>
      </p:sp>
      <p:sp>
        <p:nvSpPr>
          <p:cNvPr id="19" name="Line 19">
            <a:extLst>
              <a:ext uri="{FF2B5EF4-FFF2-40B4-BE49-F238E27FC236}">
                <a16:creationId xmlns:a16="http://schemas.microsoft.com/office/drawing/2014/main" id="{415BACFC-2AC9-124B-AF3A-E6B2153EDAAD}"/>
              </a:ext>
            </a:extLst>
          </p:cNvPr>
          <p:cNvSpPr>
            <a:spLocks noChangeShapeType="1"/>
          </p:cNvSpPr>
          <p:nvPr/>
        </p:nvSpPr>
        <p:spPr bwMode="auto">
          <a:xfrm>
            <a:off x="4181060" y="4563717"/>
            <a:ext cx="11430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Book Antiqua" pitchFamily="18" charset="0"/>
            </a:endParaRPr>
          </a:p>
        </p:txBody>
      </p:sp>
      <p:sp>
        <p:nvSpPr>
          <p:cNvPr id="20" name="Line 20">
            <a:extLst>
              <a:ext uri="{FF2B5EF4-FFF2-40B4-BE49-F238E27FC236}">
                <a16:creationId xmlns:a16="http://schemas.microsoft.com/office/drawing/2014/main" id="{5BB37B11-DE50-2F49-A41A-33C533F182D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95360" y="4563717"/>
            <a:ext cx="11430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Book Antiqua" pitchFamily="18" charset="0"/>
            </a:endParaRPr>
          </a:p>
        </p:txBody>
      </p:sp>
      <p:sp>
        <p:nvSpPr>
          <p:cNvPr id="21" name="Line 21">
            <a:extLst>
              <a:ext uri="{FF2B5EF4-FFF2-40B4-BE49-F238E27FC236}">
                <a16:creationId xmlns:a16="http://schemas.microsoft.com/office/drawing/2014/main" id="{F1F51A63-47A7-2343-9F6D-6C75ECA433D0}"/>
              </a:ext>
            </a:extLst>
          </p:cNvPr>
          <p:cNvSpPr>
            <a:spLocks noChangeShapeType="1"/>
          </p:cNvSpPr>
          <p:nvPr/>
        </p:nvSpPr>
        <p:spPr bwMode="auto">
          <a:xfrm>
            <a:off x="4409660" y="4563717"/>
            <a:ext cx="11430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Book Antiqua" pitchFamily="18" charset="0"/>
            </a:endParaRPr>
          </a:p>
        </p:txBody>
      </p:sp>
      <p:sp>
        <p:nvSpPr>
          <p:cNvPr id="22" name="Line 22">
            <a:extLst>
              <a:ext uri="{FF2B5EF4-FFF2-40B4-BE49-F238E27FC236}">
                <a16:creationId xmlns:a16="http://schemas.microsoft.com/office/drawing/2014/main" id="{7A259E60-3F52-7E4F-AEEF-C31D678DB4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23960" y="4563717"/>
            <a:ext cx="11430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Book Antiqua" pitchFamily="18" charset="0"/>
            </a:endParaRPr>
          </a:p>
        </p:txBody>
      </p:sp>
      <p:sp>
        <p:nvSpPr>
          <p:cNvPr id="23" name="Line 23">
            <a:extLst>
              <a:ext uri="{FF2B5EF4-FFF2-40B4-BE49-F238E27FC236}">
                <a16:creationId xmlns:a16="http://schemas.microsoft.com/office/drawing/2014/main" id="{939310A0-7361-B34B-8EE0-7121D23E7A56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8260" y="4563717"/>
            <a:ext cx="114300" cy="114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Book Antiqua" pitchFamily="18" charset="0"/>
            </a:endParaRPr>
          </a:p>
        </p:txBody>
      </p:sp>
      <p:sp>
        <p:nvSpPr>
          <p:cNvPr id="24" name="Line 24">
            <a:extLst>
              <a:ext uri="{FF2B5EF4-FFF2-40B4-BE49-F238E27FC236}">
                <a16:creationId xmlns:a16="http://schemas.microsoft.com/office/drawing/2014/main" id="{66B3AF17-CFC8-EF4C-B013-C6555281BC52}"/>
              </a:ext>
            </a:extLst>
          </p:cNvPr>
          <p:cNvSpPr>
            <a:spLocks noChangeShapeType="1"/>
          </p:cNvSpPr>
          <p:nvPr/>
        </p:nvSpPr>
        <p:spPr bwMode="auto">
          <a:xfrm>
            <a:off x="4752560" y="4678017"/>
            <a:ext cx="571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Book Antiqua" pitchFamily="18" charset="0"/>
            </a:endParaRPr>
          </a:p>
        </p:txBody>
      </p:sp>
      <p:sp>
        <p:nvSpPr>
          <p:cNvPr id="25" name="Line 25">
            <a:extLst>
              <a:ext uri="{FF2B5EF4-FFF2-40B4-BE49-F238E27FC236}">
                <a16:creationId xmlns:a16="http://schemas.microsoft.com/office/drawing/2014/main" id="{54A85AE1-D9B5-4344-AB9F-4BA8501ECA03}"/>
              </a:ext>
            </a:extLst>
          </p:cNvPr>
          <p:cNvSpPr>
            <a:spLocks noChangeShapeType="1"/>
          </p:cNvSpPr>
          <p:nvPr/>
        </p:nvSpPr>
        <p:spPr bwMode="auto">
          <a:xfrm>
            <a:off x="3838160" y="4872415"/>
            <a:ext cx="8001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Book Antiqua" pitchFamily="18" charset="0"/>
            </a:endParaRPr>
          </a:p>
        </p:txBody>
      </p:sp>
      <p:sp>
        <p:nvSpPr>
          <p:cNvPr id="26" name="Arc 26">
            <a:extLst>
              <a:ext uri="{FF2B5EF4-FFF2-40B4-BE49-F238E27FC236}">
                <a16:creationId xmlns:a16="http://schemas.microsoft.com/office/drawing/2014/main" id="{E8715B81-A7CC-F248-9D6F-FEC727422708}"/>
              </a:ext>
            </a:extLst>
          </p:cNvPr>
          <p:cNvSpPr>
            <a:spLocks/>
          </p:cNvSpPr>
          <p:nvPr/>
        </p:nvSpPr>
        <p:spPr bwMode="auto">
          <a:xfrm>
            <a:off x="3038060" y="4449417"/>
            <a:ext cx="342900" cy="3429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Book Antiqua" pitchFamily="18" charset="0"/>
            </a:endParaRPr>
          </a:p>
        </p:txBody>
      </p:sp>
      <p:sp>
        <p:nvSpPr>
          <p:cNvPr id="27" name="Text Box 27">
            <a:extLst>
              <a:ext uri="{FF2B5EF4-FFF2-40B4-BE49-F238E27FC236}">
                <a16:creationId xmlns:a16="http://schemas.microsoft.com/office/drawing/2014/main" id="{59184D4A-E1E4-7745-8D2D-0F8360ECE2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4057" y="3477866"/>
            <a:ext cx="5715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+Q</a:t>
            </a:r>
          </a:p>
        </p:txBody>
      </p:sp>
      <p:sp>
        <p:nvSpPr>
          <p:cNvPr id="28" name="Text Box 27">
            <a:extLst>
              <a:ext uri="{FF2B5EF4-FFF2-40B4-BE49-F238E27FC236}">
                <a16:creationId xmlns:a16="http://schemas.microsoft.com/office/drawing/2014/main" id="{FEE9E290-8E5C-0945-A595-D985A9E1EE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0842" y="3389412"/>
            <a:ext cx="658090" cy="477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en-US" sz="2400" dirty="0">
                <a:latin typeface="Book Antiqua" pitchFamily="18" charset="0"/>
              </a:rPr>
              <a:t>-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Q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E8A6FC1-F7D0-BE48-A788-DFA5A99DA96C}"/>
              </a:ext>
            </a:extLst>
          </p:cNvPr>
          <p:cNvGrpSpPr/>
          <p:nvPr/>
        </p:nvGrpSpPr>
        <p:grpSpPr>
          <a:xfrm>
            <a:off x="7107608" y="1893494"/>
            <a:ext cx="4259859" cy="2713726"/>
            <a:chOff x="7107608" y="1893494"/>
            <a:chExt cx="4259859" cy="2713726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124EF6-0F40-394F-AA83-D442DAB9E310}"/>
                </a:ext>
              </a:extLst>
            </p:cNvPr>
            <p:cNvCxnSpPr/>
            <p:nvPr/>
          </p:nvCxnSpPr>
          <p:spPr>
            <a:xfrm>
              <a:off x="8113396" y="4096268"/>
              <a:ext cx="640080" cy="0"/>
            </a:xfrm>
            <a:prstGeom prst="line">
              <a:avLst/>
            </a:prstGeom>
            <a:ln w="38100"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CD72800-0F23-0240-82B6-517A24C7008A}"/>
                </a:ext>
              </a:extLst>
            </p:cNvPr>
            <p:cNvGrpSpPr/>
            <p:nvPr/>
          </p:nvGrpSpPr>
          <p:grpSpPr>
            <a:xfrm>
              <a:off x="8713720" y="3962611"/>
              <a:ext cx="1890422" cy="313710"/>
              <a:chOff x="8032841" y="1026443"/>
              <a:chExt cx="3213654" cy="437312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EA2399F-ED73-6142-B5F6-B73A2DF2CCB1}"/>
                  </a:ext>
                </a:extLst>
              </p:cNvPr>
              <p:cNvCxnSpPr/>
              <p:nvPr/>
            </p:nvCxnSpPr>
            <p:spPr>
              <a:xfrm flipV="1">
                <a:off x="8032841" y="1058249"/>
                <a:ext cx="182880" cy="18288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63231BD-87F3-A541-84E7-E336229BCD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15721" y="1026443"/>
                <a:ext cx="365760" cy="36576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C971F09-EF20-234D-B16F-10A47FC7AF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67530" y="1026443"/>
                <a:ext cx="365760" cy="36576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459D62F1-9B08-D148-B7EC-AE6079C8F6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33290" y="1050278"/>
                <a:ext cx="365760" cy="36576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AF65C3D-DF96-3E4B-99AB-A01C018139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85099" y="1050278"/>
                <a:ext cx="365760" cy="36576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CECCF24-4D48-FF4C-BBA9-A18983605F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4404" y="1074160"/>
                <a:ext cx="365760" cy="36576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C09A0D1-6334-934C-95C7-BB584BB420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86213" y="1074160"/>
                <a:ext cx="365760" cy="36576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BB88B81-A958-0E4F-B898-555475F1AB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51973" y="1097995"/>
                <a:ext cx="365760" cy="36576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7129FA6-B1F8-2E48-85F4-BFA3040456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703782" y="1097995"/>
                <a:ext cx="365760" cy="36576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1EE5D5B-60DF-BA41-ADE6-E2D2333D1A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063615" y="1090782"/>
                <a:ext cx="182880" cy="18288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3043A42-52C6-354B-8B59-85C27378CC09}"/>
                </a:ext>
              </a:extLst>
            </p:cNvPr>
            <p:cNvCxnSpPr/>
            <p:nvPr/>
          </p:nvCxnSpPr>
          <p:spPr>
            <a:xfrm>
              <a:off x="10544507" y="4102459"/>
              <a:ext cx="822960" cy="0"/>
            </a:xfrm>
            <a:prstGeom prst="line">
              <a:avLst/>
            </a:prstGeom>
            <a:ln w="381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BC88C21-5633-0E47-B50C-3F453E7F8717}"/>
                </a:ext>
              </a:extLst>
            </p:cNvPr>
            <p:cNvCxnSpPr/>
            <p:nvPr/>
          </p:nvCxnSpPr>
          <p:spPr>
            <a:xfrm>
              <a:off x="9055625" y="4417932"/>
              <a:ext cx="1192696" cy="0"/>
            </a:xfrm>
            <a:prstGeom prst="straightConnector1">
              <a:avLst/>
            </a:prstGeom>
            <a:ln w="50800">
              <a:solidFill>
                <a:schemeClr val="accent2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972B0DBD-1014-6844-9714-FFBBBFBD659F}"/>
                    </a:ext>
                  </a:extLst>
                </p:cNvPr>
                <p:cNvSpPr txBox="1"/>
                <p:nvPr/>
              </p:nvSpPr>
              <p:spPr>
                <a:xfrm>
                  <a:off x="8723109" y="4207110"/>
                  <a:ext cx="34830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972B0DBD-1014-6844-9714-FFBBBFBD65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3109" y="4207110"/>
                  <a:ext cx="348300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87B132B-365A-114F-8165-96552CD79EAC}"/>
                    </a:ext>
                  </a:extLst>
                </p:cNvPr>
                <p:cNvSpPr txBox="1"/>
                <p:nvPr/>
              </p:nvSpPr>
              <p:spPr>
                <a:xfrm>
                  <a:off x="9359450" y="3563562"/>
                  <a:ext cx="41338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87B132B-365A-114F-8165-96552CD79E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9450" y="3563562"/>
                  <a:ext cx="413383" cy="400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9E5B2E8-1124-C947-B265-BBA7E4D270B5}"/>
                </a:ext>
              </a:extLst>
            </p:cNvPr>
            <p:cNvCxnSpPr/>
            <p:nvPr/>
          </p:nvCxnSpPr>
          <p:spPr>
            <a:xfrm>
              <a:off x="9428326" y="2305879"/>
              <a:ext cx="0" cy="536713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2214E6B-37B6-0E43-B4C3-3D5D697FBFFC}"/>
                </a:ext>
              </a:extLst>
            </p:cNvPr>
            <p:cNvCxnSpPr/>
            <p:nvPr/>
          </p:nvCxnSpPr>
          <p:spPr>
            <a:xfrm>
              <a:off x="9636872" y="2305878"/>
              <a:ext cx="0" cy="536713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 Box 3">
              <a:extLst>
                <a:ext uri="{FF2B5EF4-FFF2-40B4-BE49-F238E27FC236}">
                  <a16:creationId xmlns:a16="http://schemas.microsoft.com/office/drawing/2014/main" id="{A83A06C4-794F-BB49-A97C-ABA5F9C8BD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9289" y="3561489"/>
              <a:ext cx="342900" cy="34290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itchFamily="18" charset="0"/>
                </a:rPr>
                <a:t>S</a:t>
              </a:r>
            </a:p>
          </p:txBody>
        </p:sp>
        <p:sp>
          <p:nvSpPr>
            <p:cNvPr id="51" name="Text Box 4">
              <a:extLst>
                <a:ext uri="{FF2B5EF4-FFF2-40B4-BE49-F238E27FC236}">
                  <a16:creationId xmlns:a16="http://schemas.microsoft.com/office/drawing/2014/main" id="{21ED682E-B8EB-6046-BCDF-1FD114EE1B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25479" y="3464361"/>
              <a:ext cx="981290" cy="556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itchFamily="18" charset="0"/>
                </a:rPr>
                <a:t>t=0</a:t>
              </a:r>
            </a:p>
          </p:txBody>
        </p:sp>
        <p:sp>
          <p:nvSpPr>
            <p:cNvPr id="52" name="Line 9">
              <a:extLst>
                <a:ext uri="{FF2B5EF4-FFF2-40B4-BE49-F238E27FC236}">
                  <a16:creationId xmlns:a16="http://schemas.microsoft.com/office/drawing/2014/main" id="{FAC482F9-2E2D-F345-B085-5953E50DB0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07608" y="4062948"/>
              <a:ext cx="822960" cy="0"/>
            </a:xfrm>
            <a:prstGeom prst="line">
              <a:avLst/>
            </a:prstGeom>
            <a:noFill/>
            <a:ln w="38100">
              <a:solidFill>
                <a:srgbClr val="0070C0"/>
              </a:solidFill>
              <a:round/>
              <a:headEnd type="oval"/>
              <a:tailEnd type="oval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Book Antiqua" pitchFamily="18" charset="0"/>
              </a:endParaRPr>
            </a:p>
          </p:txBody>
        </p:sp>
        <p:sp>
          <p:nvSpPr>
            <p:cNvPr id="53" name="Line 10">
              <a:extLst>
                <a:ext uri="{FF2B5EF4-FFF2-40B4-BE49-F238E27FC236}">
                  <a16:creationId xmlns:a16="http://schemas.microsoft.com/office/drawing/2014/main" id="{2C32E354-230C-474C-893E-FC6112E0D4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870933" y="3750333"/>
              <a:ext cx="332692" cy="342900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 type="diamond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Book Antiqua" pitchFamily="18" charset="0"/>
              </a:endParaRPr>
            </a:p>
          </p:txBody>
        </p:sp>
        <p:sp>
          <p:nvSpPr>
            <p:cNvPr id="54" name="Arc 26">
              <a:extLst>
                <a:ext uri="{FF2B5EF4-FFF2-40B4-BE49-F238E27FC236}">
                  <a16:creationId xmlns:a16="http://schemas.microsoft.com/office/drawing/2014/main" id="{1EEE6593-6916-3940-812C-12A60E406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5268" y="3790088"/>
              <a:ext cx="428063" cy="627843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1750">
              <a:solidFill>
                <a:srgbClr val="C00000"/>
              </a:solidFill>
              <a:round/>
              <a:headEnd/>
              <a:tailEnd type="triangle" w="lg" len="lg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Book Antiqua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D7DB4F9-F623-774D-87B8-F3F26FCC80F7}"/>
                    </a:ext>
                  </a:extLst>
                </p:cNvPr>
                <p:cNvSpPr txBox="1"/>
                <p:nvPr/>
              </p:nvSpPr>
              <p:spPr>
                <a:xfrm>
                  <a:off x="9326416" y="1893494"/>
                  <a:ext cx="40594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D7DB4F9-F623-774D-87B8-F3F26FCC80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6416" y="1893494"/>
                  <a:ext cx="405945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C1C6D2D-21FF-3B4E-9EB9-4913496C596A}"/>
                </a:ext>
              </a:extLst>
            </p:cNvPr>
            <p:cNvCxnSpPr>
              <a:stCxn id="52" idx="0"/>
            </p:cNvCxnSpPr>
            <p:nvPr/>
          </p:nvCxnSpPr>
          <p:spPr>
            <a:xfrm flipV="1">
              <a:off x="7107608" y="2594112"/>
              <a:ext cx="0" cy="1468836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77D8AA-175E-0549-9E01-4D9FE64BA486}"/>
                </a:ext>
              </a:extLst>
            </p:cNvPr>
            <p:cNvCxnSpPr/>
            <p:nvPr/>
          </p:nvCxnSpPr>
          <p:spPr>
            <a:xfrm flipV="1">
              <a:off x="11367467" y="2604519"/>
              <a:ext cx="0" cy="1468836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EFCEF10-EE72-F848-8030-B8F1B2693E3E}"/>
                </a:ext>
              </a:extLst>
            </p:cNvPr>
            <p:cNvCxnSpPr/>
            <p:nvPr/>
          </p:nvCxnSpPr>
          <p:spPr>
            <a:xfrm>
              <a:off x="7107608" y="2581837"/>
              <a:ext cx="2342749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FC24E5E-CB56-6E42-9B8C-9A5D0678CC09}"/>
                </a:ext>
              </a:extLst>
            </p:cNvPr>
            <p:cNvCxnSpPr>
              <a:cxnSpLocks/>
            </p:cNvCxnSpPr>
            <p:nvPr/>
          </p:nvCxnSpPr>
          <p:spPr>
            <a:xfrm>
              <a:off x="9665514" y="2610021"/>
              <a:ext cx="170195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1741A82D-8B1A-E246-B970-E606AA478FD1}"/>
                    </a:ext>
                  </a:extLst>
                </p:cNvPr>
                <p:cNvSpPr txBox="1"/>
                <p:nvPr/>
              </p:nvSpPr>
              <p:spPr>
                <a:xfrm>
                  <a:off x="8873256" y="2194002"/>
                  <a:ext cx="61536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1741A82D-8B1A-E246-B970-E606AA478F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3256" y="2194002"/>
                  <a:ext cx="615361" cy="400110"/>
                </a:xfrm>
                <a:prstGeom prst="rect">
                  <a:avLst/>
                </a:prstGeom>
                <a:blipFill>
                  <a:blip r:embed="rId5"/>
                  <a:stretch>
                    <a:fillRect b="-121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9079844-92E7-6043-82DF-51194742A63E}"/>
                    </a:ext>
                  </a:extLst>
                </p:cNvPr>
                <p:cNvSpPr txBox="1"/>
                <p:nvPr/>
              </p:nvSpPr>
              <p:spPr>
                <a:xfrm>
                  <a:off x="9570159" y="2192779"/>
                  <a:ext cx="61536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9079844-92E7-6043-82DF-51194742A6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0159" y="2192779"/>
                  <a:ext cx="615361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128330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4AF17C11-280E-644C-BC95-E8FBBD479F24}"/>
              </a:ext>
            </a:extLst>
          </p:cNvPr>
          <p:cNvGrpSpPr/>
          <p:nvPr/>
        </p:nvGrpSpPr>
        <p:grpSpPr>
          <a:xfrm>
            <a:off x="1196311" y="0"/>
            <a:ext cx="6311900" cy="2797469"/>
            <a:chOff x="2046916" y="763772"/>
            <a:chExt cx="6311900" cy="27974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A7C37F9-EC2E-1E4D-8356-EE5AF14E2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6916" y="763772"/>
              <a:ext cx="6311900" cy="2438400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146249F-3312-CA43-9E71-901D333CE8A9}"/>
                </a:ext>
              </a:extLst>
            </p:cNvPr>
            <p:cNvCxnSpPr/>
            <p:nvPr/>
          </p:nvCxnSpPr>
          <p:spPr>
            <a:xfrm>
              <a:off x="2530549" y="1360967"/>
              <a:ext cx="10845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A4A55BD-39AF-D54A-B2CF-4520CAD583F9}"/>
                    </a:ext>
                  </a:extLst>
                </p:cNvPr>
                <p:cNvSpPr txBox="1"/>
                <p:nvPr/>
              </p:nvSpPr>
              <p:spPr>
                <a:xfrm>
                  <a:off x="5202866" y="1564730"/>
                  <a:ext cx="108010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A4A55BD-39AF-D54A-B2CF-4520CAD583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2866" y="1564730"/>
                  <a:ext cx="1080103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9399241-5EB6-834F-9BA3-460F76065E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99872" y="1354769"/>
              <a:ext cx="51206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8BB0C95-616B-CC4F-A5F5-D20EF6D2D795}"/>
                </a:ext>
              </a:extLst>
            </p:cNvPr>
            <p:cNvCxnSpPr/>
            <p:nvPr/>
          </p:nvCxnSpPr>
          <p:spPr>
            <a:xfrm>
              <a:off x="2572647" y="1354769"/>
              <a:ext cx="0" cy="16459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830D771-9FD4-7B4A-9227-D651CF9ED8B7}"/>
                </a:ext>
              </a:extLst>
            </p:cNvPr>
            <p:cNvCxnSpPr>
              <a:cxnSpLocks/>
            </p:cNvCxnSpPr>
            <p:nvPr/>
          </p:nvCxnSpPr>
          <p:spPr>
            <a:xfrm>
              <a:off x="2530549" y="2995491"/>
              <a:ext cx="530352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C6D37A4-4C29-D742-8AE9-6688263D79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40006" y="1341446"/>
              <a:ext cx="0" cy="16459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492DD2A-BCAB-464E-B549-3BCED12B6094}"/>
                    </a:ext>
                  </a:extLst>
                </p:cNvPr>
                <p:cNvSpPr txBox="1"/>
                <p:nvPr/>
              </p:nvSpPr>
              <p:spPr>
                <a:xfrm>
                  <a:off x="3848384" y="1398197"/>
                  <a:ext cx="41408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492DD2A-BCAB-464E-B549-3BCED12B6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8384" y="1398197"/>
                  <a:ext cx="414088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AA6D6B3-26CE-E34F-8181-B14DA5509453}"/>
                </a:ext>
              </a:extLst>
            </p:cNvPr>
            <p:cNvCxnSpPr/>
            <p:nvPr/>
          </p:nvCxnSpPr>
          <p:spPr>
            <a:xfrm>
              <a:off x="5202866" y="1616148"/>
              <a:ext cx="0" cy="4572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86808D-F072-2C44-8C11-E48FF23D44DF}"/>
                    </a:ext>
                  </a:extLst>
                </p:cNvPr>
                <p:cNvSpPr txBox="1"/>
                <p:nvPr/>
              </p:nvSpPr>
              <p:spPr>
                <a:xfrm>
                  <a:off x="3786071" y="2259420"/>
                  <a:ext cx="41408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86808D-F072-2C44-8C11-E48FF23D44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6071" y="2259420"/>
                  <a:ext cx="414088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E009C82-F792-2043-B35D-1503086E4185}"/>
                    </a:ext>
                  </a:extLst>
                </p:cNvPr>
                <p:cNvSpPr txBox="1"/>
                <p:nvPr/>
              </p:nvSpPr>
              <p:spPr>
                <a:xfrm>
                  <a:off x="6483880" y="2378809"/>
                  <a:ext cx="41408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E009C82-F792-2043-B35D-1503086E41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3880" y="2378809"/>
                  <a:ext cx="414088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5EFAD0A-E376-664E-9BBB-36F529604763}"/>
                    </a:ext>
                  </a:extLst>
                </p:cNvPr>
                <p:cNvSpPr txBox="1"/>
                <p:nvPr/>
              </p:nvSpPr>
              <p:spPr>
                <a:xfrm>
                  <a:off x="6408767" y="1451115"/>
                  <a:ext cx="41408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5EFAD0A-E376-664E-9BBB-36F5296047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8767" y="1451115"/>
                  <a:ext cx="414088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BC45337-DDA3-0141-A55F-14C13ACBB02A}"/>
                    </a:ext>
                  </a:extLst>
                </p:cNvPr>
                <p:cNvSpPr txBox="1"/>
                <p:nvPr/>
              </p:nvSpPr>
              <p:spPr>
                <a:xfrm>
                  <a:off x="4897737" y="831549"/>
                  <a:ext cx="47557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BC45337-DDA3-0141-A55F-14C13ACBB0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7737" y="831549"/>
                  <a:ext cx="475578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56DE704-60C2-9A4F-99CD-684A3E156803}"/>
                    </a:ext>
                  </a:extLst>
                </p:cNvPr>
                <p:cNvSpPr txBox="1"/>
                <p:nvPr/>
              </p:nvSpPr>
              <p:spPr>
                <a:xfrm>
                  <a:off x="5534682" y="3038021"/>
                  <a:ext cx="128817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56DE704-60C2-9A4F-99CD-684A3E1568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4682" y="3038021"/>
                  <a:ext cx="1288173" cy="523220"/>
                </a:xfrm>
                <a:prstGeom prst="rect">
                  <a:avLst/>
                </a:prstGeom>
                <a:blipFill>
                  <a:blip r:embed="rId8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4B4F5E4-5145-B649-B1F7-6FD2ADACF344}"/>
                    </a:ext>
                  </a:extLst>
                </p:cNvPr>
                <p:cNvSpPr txBox="1"/>
                <p:nvPr/>
              </p:nvSpPr>
              <p:spPr>
                <a:xfrm>
                  <a:off x="4788897" y="2849961"/>
                  <a:ext cx="46827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4B4F5E4-5145-B649-B1F7-6FD2ADACF3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897" y="2849961"/>
                  <a:ext cx="468270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62C803B-30FD-6F48-B376-FF76EF14FC04}"/>
                    </a:ext>
                  </a:extLst>
                </p:cNvPr>
                <p:cNvSpPr txBox="1"/>
                <p:nvPr/>
              </p:nvSpPr>
              <p:spPr>
                <a:xfrm>
                  <a:off x="7740006" y="874977"/>
                  <a:ext cx="44294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62C803B-30FD-6F48-B376-FF76EF14FC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0006" y="874977"/>
                  <a:ext cx="442942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89E1149-D24B-4141-857F-64F6A2E870E4}"/>
                    </a:ext>
                  </a:extLst>
                </p:cNvPr>
                <p:cNvSpPr txBox="1"/>
                <p:nvPr/>
              </p:nvSpPr>
              <p:spPr>
                <a:xfrm>
                  <a:off x="2159415" y="978640"/>
                  <a:ext cx="48622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89E1149-D24B-4141-857F-64F6A2E870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9415" y="978640"/>
                  <a:ext cx="486223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BA6492A-162E-134E-A22A-F7C512ECE043}"/>
              </a:ext>
            </a:extLst>
          </p:cNvPr>
          <p:cNvGrpSpPr/>
          <p:nvPr/>
        </p:nvGrpSpPr>
        <p:grpSpPr>
          <a:xfrm>
            <a:off x="1528127" y="3732108"/>
            <a:ext cx="6311900" cy="2797469"/>
            <a:chOff x="1528127" y="3732108"/>
            <a:chExt cx="6311900" cy="2797469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5AC0861-18E5-744A-B504-7A1BEAEBE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8127" y="3732108"/>
              <a:ext cx="6311900" cy="24384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6E40031-8168-CD4E-92E4-2281A15FADED}"/>
                    </a:ext>
                  </a:extLst>
                </p:cNvPr>
                <p:cNvSpPr txBox="1"/>
                <p:nvPr/>
              </p:nvSpPr>
              <p:spPr>
                <a:xfrm>
                  <a:off x="4684077" y="4533066"/>
                  <a:ext cx="108010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6E40031-8168-CD4E-92E4-2281A15FAD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4077" y="4533066"/>
                  <a:ext cx="1080103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E55F169-4E4A-D84D-AA30-3DBA6A4776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64465" y="4323105"/>
              <a:ext cx="443725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4344635-E059-BB48-B09A-681F94CE2816}"/>
                </a:ext>
              </a:extLst>
            </p:cNvPr>
            <p:cNvCxnSpPr>
              <a:cxnSpLocks/>
            </p:cNvCxnSpPr>
            <p:nvPr/>
          </p:nvCxnSpPr>
          <p:spPr>
            <a:xfrm>
              <a:off x="2511490" y="4584484"/>
              <a:ext cx="0" cy="10242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7AC8F92-11D3-354E-9F7E-50CAC03B2D85}"/>
                </a:ext>
              </a:extLst>
            </p:cNvPr>
            <p:cNvCxnSpPr>
              <a:cxnSpLocks/>
            </p:cNvCxnSpPr>
            <p:nvPr/>
          </p:nvCxnSpPr>
          <p:spPr>
            <a:xfrm>
              <a:off x="2511490" y="5923371"/>
              <a:ext cx="4803790" cy="40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5F1A142-0DB2-8A48-A938-1BF16538AF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1217" y="4309782"/>
              <a:ext cx="0" cy="16459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5CC2C84-A7B1-494C-A6CD-121DEC2689A5}"/>
                    </a:ext>
                  </a:extLst>
                </p:cNvPr>
                <p:cNvSpPr txBox="1"/>
                <p:nvPr/>
              </p:nvSpPr>
              <p:spPr>
                <a:xfrm>
                  <a:off x="3329595" y="4366533"/>
                  <a:ext cx="41408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5CC2C84-A7B1-494C-A6CD-121DEC2689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9595" y="4366533"/>
                  <a:ext cx="414088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BFA4608-E6D4-6743-8FCB-DA8EF3937A04}"/>
                </a:ext>
              </a:extLst>
            </p:cNvPr>
            <p:cNvCxnSpPr/>
            <p:nvPr/>
          </p:nvCxnSpPr>
          <p:spPr>
            <a:xfrm>
              <a:off x="4684077" y="4584484"/>
              <a:ext cx="0" cy="4572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C691A47-5820-A346-A512-631D7076B4C4}"/>
                    </a:ext>
                  </a:extLst>
                </p:cNvPr>
                <p:cNvSpPr txBox="1"/>
                <p:nvPr/>
              </p:nvSpPr>
              <p:spPr>
                <a:xfrm>
                  <a:off x="3267282" y="5227756"/>
                  <a:ext cx="41408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C691A47-5820-A346-A512-631D7076B4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7282" y="5227756"/>
                  <a:ext cx="414088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3D445F4-21A3-F340-BFC9-6809FE733FC0}"/>
                    </a:ext>
                  </a:extLst>
                </p:cNvPr>
                <p:cNvSpPr txBox="1"/>
                <p:nvPr/>
              </p:nvSpPr>
              <p:spPr>
                <a:xfrm>
                  <a:off x="5965091" y="5347145"/>
                  <a:ext cx="41408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3D445F4-21A3-F340-BFC9-6809FE733F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5091" y="5347145"/>
                  <a:ext cx="414088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E6A5C8F-4230-0E4B-8E6D-32900472FECA}"/>
                    </a:ext>
                  </a:extLst>
                </p:cNvPr>
                <p:cNvSpPr txBox="1"/>
                <p:nvPr/>
              </p:nvSpPr>
              <p:spPr>
                <a:xfrm>
                  <a:off x="5889978" y="4419451"/>
                  <a:ext cx="41408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E6A5C8F-4230-0E4B-8E6D-32900472FE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9978" y="4419451"/>
                  <a:ext cx="414088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B8FA3DD-9753-B641-BFAC-0BB1D8AFB886}"/>
                    </a:ext>
                  </a:extLst>
                </p:cNvPr>
                <p:cNvSpPr txBox="1"/>
                <p:nvPr/>
              </p:nvSpPr>
              <p:spPr>
                <a:xfrm>
                  <a:off x="4378948" y="3799885"/>
                  <a:ext cx="47557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B8FA3DD-9753-B641-BFAC-0BB1D8AFB8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8948" y="3799885"/>
                  <a:ext cx="475578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D4DCE97-56C9-C945-84FB-82A001B3F5E7}"/>
                    </a:ext>
                  </a:extLst>
                </p:cNvPr>
                <p:cNvSpPr txBox="1"/>
                <p:nvPr/>
              </p:nvSpPr>
              <p:spPr>
                <a:xfrm>
                  <a:off x="5015893" y="6006357"/>
                  <a:ext cx="128817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D4DCE97-56C9-C945-84FB-82A001B3F5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5893" y="6006357"/>
                  <a:ext cx="1288173" cy="523220"/>
                </a:xfrm>
                <a:prstGeom prst="rect">
                  <a:avLst/>
                </a:prstGeom>
                <a:blipFill>
                  <a:blip r:embed="rId14"/>
                  <a:stretch>
                    <a:fillRect b="-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C381C55-0CAB-8D4C-BF4D-2D291DB345F4}"/>
                    </a:ext>
                  </a:extLst>
                </p:cNvPr>
                <p:cNvSpPr txBox="1"/>
                <p:nvPr/>
              </p:nvSpPr>
              <p:spPr>
                <a:xfrm>
                  <a:off x="4270108" y="5818297"/>
                  <a:ext cx="46827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C381C55-0CAB-8D4C-BF4D-2D291DB345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0108" y="5818297"/>
                  <a:ext cx="468270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31E73C2-C119-234D-8295-8E557451FD86}"/>
                    </a:ext>
                  </a:extLst>
                </p:cNvPr>
                <p:cNvSpPr txBox="1"/>
                <p:nvPr/>
              </p:nvSpPr>
              <p:spPr>
                <a:xfrm>
                  <a:off x="7221217" y="3843313"/>
                  <a:ext cx="44294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31E73C2-C119-234D-8295-8E557451FD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1217" y="3843313"/>
                  <a:ext cx="442942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815F50B-60C5-B54C-ABDA-62B1847C0D21}"/>
                    </a:ext>
                  </a:extLst>
                </p:cNvPr>
                <p:cNvSpPr txBox="1"/>
                <p:nvPr/>
              </p:nvSpPr>
              <p:spPr>
                <a:xfrm>
                  <a:off x="1640626" y="3946976"/>
                  <a:ext cx="48622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815F50B-60C5-B54C-ABDA-62B1847C0D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0626" y="3946976"/>
                  <a:ext cx="486223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022EC91-5D14-FB41-B361-EED0371D9887}"/>
                </a:ext>
              </a:extLst>
            </p:cNvPr>
            <p:cNvCxnSpPr/>
            <p:nvPr/>
          </p:nvCxnSpPr>
          <p:spPr>
            <a:xfrm flipH="1">
              <a:off x="2511490" y="4309782"/>
              <a:ext cx="252975" cy="22328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687670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5723215-B3B6-264B-B8EE-A781D4B17074}"/>
              </a:ext>
            </a:extLst>
          </p:cNvPr>
          <p:cNvCxnSpPr/>
          <p:nvPr/>
        </p:nvCxnSpPr>
        <p:spPr>
          <a:xfrm>
            <a:off x="3104075" y="4215538"/>
            <a:ext cx="640080" cy="0"/>
          </a:xfrm>
          <a:prstGeom prst="line">
            <a:avLst/>
          </a:prstGeom>
          <a:ln w="3810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EB2D1639-375F-8148-B211-E6F36EB632E5}"/>
              </a:ext>
            </a:extLst>
          </p:cNvPr>
          <p:cNvGrpSpPr/>
          <p:nvPr/>
        </p:nvGrpSpPr>
        <p:grpSpPr>
          <a:xfrm>
            <a:off x="3704399" y="4081881"/>
            <a:ext cx="1890422" cy="313710"/>
            <a:chOff x="8032841" y="1026443"/>
            <a:chExt cx="3213654" cy="437312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C758619-E82D-C644-9E50-F99573140F36}"/>
                </a:ext>
              </a:extLst>
            </p:cNvPr>
            <p:cNvCxnSpPr/>
            <p:nvPr/>
          </p:nvCxnSpPr>
          <p:spPr>
            <a:xfrm flipV="1">
              <a:off x="8032841" y="1058249"/>
              <a:ext cx="182880" cy="18288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4156CC7-21E8-4549-85FB-44945825D4A5}"/>
                </a:ext>
              </a:extLst>
            </p:cNvPr>
            <p:cNvCxnSpPr>
              <a:cxnSpLocks/>
            </p:cNvCxnSpPr>
            <p:nvPr/>
          </p:nvCxnSpPr>
          <p:spPr>
            <a:xfrm>
              <a:off x="8215721" y="1026443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5B2C5F8-6281-9D48-BD36-DDF254B203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67530" y="1026443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8EC8B43-FB48-9049-8675-7D2E17FAD16E}"/>
                </a:ext>
              </a:extLst>
            </p:cNvPr>
            <p:cNvCxnSpPr>
              <a:cxnSpLocks/>
            </p:cNvCxnSpPr>
            <p:nvPr/>
          </p:nvCxnSpPr>
          <p:spPr>
            <a:xfrm>
              <a:off x="8933290" y="1050278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137F3F8-8FE4-1A4A-8BA8-54380D51A3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85099" y="1050278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F97239A-0CA7-C74D-80B8-62692FFE562E}"/>
                </a:ext>
              </a:extLst>
            </p:cNvPr>
            <p:cNvCxnSpPr>
              <a:cxnSpLocks/>
            </p:cNvCxnSpPr>
            <p:nvPr/>
          </p:nvCxnSpPr>
          <p:spPr>
            <a:xfrm>
              <a:off x="9634404" y="1074160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83D3108-0B2A-FE48-980B-776C45239B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6213" y="1074160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017D748-E4EA-0148-9646-20DE8391D436}"/>
                </a:ext>
              </a:extLst>
            </p:cNvPr>
            <p:cNvCxnSpPr>
              <a:cxnSpLocks/>
            </p:cNvCxnSpPr>
            <p:nvPr/>
          </p:nvCxnSpPr>
          <p:spPr>
            <a:xfrm>
              <a:off x="10351973" y="1097995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F4E6024-CD82-2148-88E7-299B82020B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03782" y="1097995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89D75A3-8704-2642-B46F-14B5B8B188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063615" y="1090782"/>
              <a:ext cx="182880" cy="18288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931254-B40B-B14F-A6C8-7E937DEDB1F7}"/>
              </a:ext>
            </a:extLst>
          </p:cNvPr>
          <p:cNvCxnSpPr/>
          <p:nvPr/>
        </p:nvCxnSpPr>
        <p:spPr>
          <a:xfrm>
            <a:off x="5535186" y="4221729"/>
            <a:ext cx="822960" cy="0"/>
          </a:xfrm>
          <a:prstGeom prst="line">
            <a:avLst/>
          </a:prstGeom>
          <a:ln w="381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A51299-DE20-C744-910C-D67DDDF9F817}"/>
              </a:ext>
            </a:extLst>
          </p:cNvPr>
          <p:cNvCxnSpPr>
            <a:cxnSpLocks/>
          </p:cNvCxnSpPr>
          <p:nvPr/>
        </p:nvCxnSpPr>
        <p:spPr>
          <a:xfrm flipH="1">
            <a:off x="4046304" y="4537202"/>
            <a:ext cx="1192696" cy="0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5956409-D020-E44B-9018-66B08510902F}"/>
                  </a:ext>
                </a:extLst>
              </p:cNvPr>
              <p:cNvSpPr txBox="1"/>
              <p:nvPr/>
            </p:nvSpPr>
            <p:spPr>
              <a:xfrm>
                <a:off x="5220524" y="4303256"/>
                <a:ext cx="4555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5956409-D020-E44B-9018-66B085109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524" y="4303256"/>
                <a:ext cx="45557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1B11B2E-513F-E94E-825F-731AC7628792}"/>
                  </a:ext>
                </a:extLst>
              </p:cNvPr>
              <p:cNvSpPr txBox="1"/>
              <p:nvPr/>
            </p:nvSpPr>
            <p:spPr>
              <a:xfrm>
                <a:off x="4281329" y="3519922"/>
                <a:ext cx="55098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1B11B2E-513F-E94E-825F-731AC7628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329" y="3519922"/>
                <a:ext cx="550984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853D19B-564B-764D-B456-0006D8D82F84}"/>
              </a:ext>
            </a:extLst>
          </p:cNvPr>
          <p:cNvCxnSpPr/>
          <p:nvPr/>
        </p:nvCxnSpPr>
        <p:spPr>
          <a:xfrm>
            <a:off x="2864142" y="2448241"/>
            <a:ext cx="0" cy="53671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7F05AC-0E90-F74F-B885-2DA7E262651C}"/>
              </a:ext>
            </a:extLst>
          </p:cNvPr>
          <p:cNvCxnSpPr/>
          <p:nvPr/>
        </p:nvCxnSpPr>
        <p:spPr>
          <a:xfrm>
            <a:off x="3072688" y="2448240"/>
            <a:ext cx="0" cy="53671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Box 3">
            <a:extLst>
              <a:ext uri="{FF2B5EF4-FFF2-40B4-BE49-F238E27FC236}">
                <a16:creationId xmlns:a16="http://schemas.microsoft.com/office/drawing/2014/main" id="{8BBDB4E6-DBC6-3648-A8DF-E399F96F83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4548" y="3680759"/>
            <a:ext cx="342900" cy="3429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S</a:t>
            </a:r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FCDA11A7-F8E9-9F41-858C-AD1CE014F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6158" y="3417371"/>
            <a:ext cx="981290" cy="55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t=0</a:t>
            </a:r>
          </a:p>
        </p:txBody>
      </p:sp>
      <p:sp>
        <p:nvSpPr>
          <p:cNvPr id="22" name="Line 9">
            <a:extLst>
              <a:ext uri="{FF2B5EF4-FFF2-40B4-BE49-F238E27FC236}">
                <a16:creationId xmlns:a16="http://schemas.microsoft.com/office/drawing/2014/main" id="{13DA2AAA-30E5-344C-B1BF-98D8D3F6371D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8652" y="4200408"/>
            <a:ext cx="822960" cy="0"/>
          </a:xfrm>
          <a:prstGeom prst="line">
            <a:avLst/>
          </a:prstGeom>
          <a:noFill/>
          <a:ln w="38100">
            <a:solidFill>
              <a:srgbClr val="0070C0"/>
            </a:solidFill>
            <a:round/>
            <a:headEnd type="none"/>
            <a:tailEnd type="oval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latin typeface="Book Antiqua" pitchFamily="18" charset="0"/>
            </a:endParaRP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3C163378-8541-DE42-A3AA-E01CD3D96A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61612" y="3869603"/>
            <a:ext cx="332692" cy="34290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diamond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latin typeface="Book Antiqua" pitchFamily="18" charset="0"/>
            </a:endParaRPr>
          </a:p>
        </p:txBody>
      </p:sp>
      <p:sp>
        <p:nvSpPr>
          <p:cNvPr id="24" name="Arc 26">
            <a:extLst>
              <a:ext uri="{FF2B5EF4-FFF2-40B4-BE49-F238E27FC236}">
                <a16:creationId xmlns:a16="http://schemas.microsoft.com/office/drawing/2014/main" id="{52F23EAA-CA37-9B41-9D1A-B5F207C7780A}"/>
              </a:ext>
            </a:extLst>
          </p:cNvPr>
          <p:cNvSpPr>
            <a:spLocks/>
          </p:cNvSpPr>
          <p:nvPr/>
        </p:nvSpPr>
        <p:spPr bwMode="auto">
          <a:xfrm>
            <a:off x="2925947" y="3909358"/>
            <a:ext cx="428063" cy="627843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31750">
            <a:solidFill>
              <a:srgbClr val="C00000"/>
            </a:solidFill>
            <a:round/>
            <a:headEnd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latin typeface="Book Antiqua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62095CF-592F-FF4E-BC5B-788055298CE6}"/>
                  </a:ext>
                </a:extLst>
              </p:cNvPr>
              <p:cNvSpPr txBox="1"/>
              <p:nvPr/>
            </p:nvSpPr>
            <p:spPr>
              <a:xfrm>
                <a:off x="2679222" y="1827263"/>
                <a:ext cx="55098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62095CF-592F-FF4E-BC5B-788055298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222" y="1827263"/>
                <a:ext cx="55098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C0C565B-5622-E04F-819B-B2ECADED37A4}"/>
              </a:ext>
            </a:extLst>
          </p:cNvPr>
          <p:cNvCxnSpPr>
            <a:cxnSpLocks/>
          </p:cNvCxnSpPr>
          <p:nvPr/>
        </p:nvCxnSpPr>
        <p:spPr>
          <a:xfrm flipV="1">
            <a:off x="189974" y="2752893"/>
            <a:ext cx="0" cy="146883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32DE5E6-BCA5-8A4F-AC18-A97A5B45F2DE}"/>
              </a:ext>
            </a:extLst>
          </p:cNvPr>
          <p:cNvCxnSpPr/>
          <p:nvPr/>
        </p:nvCxnSpPr>
        <p:spPr>
          <a:xfrm flipV="1">
            <a:off x="6358146" y="2723789"/>
            <a:ext cx="0" cy="146883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88F421C-15F7-2047-81F0-8D46F0342A17}"/>
              </a:ext>
            </a:extLst>
          </p:cNvPr>
          <p:cNvCxnSpPr>
            <a:cxnSpLocks/>
          </p:cNvCxnSpPr>
          <p:nvPr/>
        </p:nvCxnSpPr>
        <p:spPr>
          <a:xfrm>
            <a:off x="189974" y="2743667"/>
            <a:ext cx="267163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0D528CE-09FD-7E44-9055-A28FB74C40BA}"/>
              </a:ext>
            </a:extLst>
          </p:cNvPr>
          <p:cNvCxnSpPr>
            <a:cxnSpLocks/>
          </p:cNvCxnSpPr>
          <p:nvPr/>
        </p:nvCxnSpPr>
        <p:spPr>
          <a:xfrm>
            <a:off x="3124310" y="2723789"/>
            <a:ext cx="32918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E7EFB5E-403A-4A4B-B828-8B4F4EB6534E}"/>
                  </a:ext>
                </a:extLst>
              </p:cNvPr>
              <p:cNvSpPr txBox="1"/>
              <p:nvPr/>
            </p:nvSpPr>
            <p:spPr>
              <a:xfrm>
                <a:off x="2063152" y="2239677"/>
                <a:ext cx="87318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E7EFB5E-403A-4A4B-B828-8B4F4EB65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152" y="2239677"/>
                <a:ext cx="873188" cy="584775"/>
              </a:xfrm>
              <a:prstGeom prst="rect">
                <a:avLst/>
              </a:prstGeom>
              <a:blipFill>
                <a:blip r:embed="rId5"/>
                <a:stretch>
                  <a:fillRect r="-2857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14E0643-3D31-854A-811D-508F6F52882A}"/>
                  </a:ext>
                </a:extLst>
              </p:cNvPr>
              <p:cNvSpPr txBox="1"/>
              <p:nvPr/>
            </p:nvSpPr>
            <p:spPr>
              <a:xfrm>
                <a:off x="3001958" y="2250919"/>
                <a:ext cx="87318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14E0643-3D31-854A-811D-508F6F528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958" y="2250919"/>
                <a:ext cx="873188" cy="584775"/>
              </a:xfrm>
              <a:prstGeom prst="rect">
                <a:avLst/>
              </a:prstGeom>
              <a:blipFill>
                <a:blip r:embed="rId6"/>
                <a:stretch>
                  <a:fillRect r="-2857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9400BA3-2E03-0D48-B724-D26C22416E5D}"/>
              </a:ext>
            </a:extLst>
          </p:cNvPr>
          <p:cNvCxnSpPr/>
          <p:nvPr/>
        </p:nvCxnSpPr>
        <p:spPr>
          <a:xfrm>
            <a:off x="1929497" y="3869604"/>
            <a:ext cx="0" cy="53671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95A7F4D-2788-9744-9847-185C26A074E3}"/>
              </a:ext>
            </a:extLst>
          </p:cNvPr>
          <p:cNvCxnSpPr>
            <a:cxnSpLocks/>
          </p:cNvCxnSpPr>
          <p:nvPr/>
        </p:nvCxnSpPr>
        <p:spPr>
          <a:xfrm>
            <a:off x="2020079" y="4028936"/>
            <a:ext cx="0" cy="27432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46BD9F-9641-5149-9221-CD1D824D6D52}"/>
              </a:ext>
            </a:extLst>
          </p:cNvPr>
          <p:cNvCxnSpPr/>
          <p:nvPr/>
        </p:nvCxnSpPr>
        <p:spPr>
          <a:xfrm>
            <a:off x="189974" y="4200408"/>
            <a:ext cx="17373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5563EBB-BA86-E14A-8534-0CAD39262C6A}"/>
                  </a:ext>
                </a:extLst>
              </p:cNvPr>
              <p:cNvSpPr txBox="1"/>
              <p:nvPr/>
            </p:nvSpPr>
            <p:spPr>
              <a:xfrm>
                <a:off x="1723136" y="4387830"/>
                <a:ext cx="55098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5563EBB-BA86-E14A-8534-0CAD39262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136" y="4387830"/>
                <a:ext cx="550984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EC7DB13-9349-2B48-9A30-0DD6354A16C0}"/>
                  </a:ext>
                </a:extLst>
              </p:cNvPr>
              <p:cNvSpPr txBox="1"/>
              <p:nvPr/>
            </p:nvSpPr>
            <p:spPr>
              <a:xfrm>
                <a:off x="1067251" y="2190967"/>
                <a:ext cx="51687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EC7DB13-9349-2B48-9A30-0DD6354A1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251" y="2190967"/>
                <a:ext cx="516872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61DDF41-F9BC-E246-9DB5-BB98BE4B2BB4}"/>
                  </a:ext>
                </a:extLst>
              </p:cNvPr>
              <p:cNvSpPr txBox="1"/>
              <p:nvPr/>
            </p:nvSpPr>
            <p:spPr>
              <a:xfrm>
                <a:off x="4657544" y="2142499"/>
                <a:ext cx="50789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61DDF41-F9BC-E246-9DB5-BB98BE4B2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544" y="2142499"/>
                <a:ext cx="507895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8339B40-D597-194E-A4B8-6361DBA7879F}"/>
                  </a:ext>
                </a:extLst>
              </p:cNvPr>
              <p:cNvSpPr txBox="1"/>
              <p:nvPr/>
            </p:nvSpPr>
            <p:spPr>
              <a:xfrm>
                <a:off x="2325853" y="4119747"/>
                <a:ext cx="47981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8339B40-D597-194E-A4B8-6361DBA78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853" y="4119747"/>
                <a:ext cx="479810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07A77F4C-AC49-2A43-8619-C7D039ECC8D5}"/>
              </a:ext>
            </a:extLst>
          </p:cNvPr>
          <p:cNvSpPr/>
          <p:nvPr/>
        </p:nvSpPr>
        <p:spPr>
          <a:xfrm>
            <a:off x="1234247" y="2641572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190C057-2E51-AD49-AE14-C2116CD43D93}"/>
              </a:ext>
            </a:extLst>
          </p:cNvPr>
          <p:cNvSpPr/>
          <p:nvPr/>
        </p:nvSpPr>
        <p:spPr>
          <a:xfrm>
            <a:off x="2378232" y="4079982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13E804A-AFAC-0948-92CB-32CF85A99B29}"/>
              </a:ext>
            </a:extLst>
          </p:cNvPr>
          <p:cNvSpPr/>
          <p:nvPr/>
        </p:nvSpPr>
        <p:spPr>
          <a:xfrm>
            <a:off x="4819690" y="2652227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49860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F2946A2-E5D7-7C4E-9A52-EF5DB36ADBB9}"/>
              </a:ext>
            </a:extLst>
          </p:cNvPr>
          <p:cNvGrpSpPr/>
          <p:nvPr/>
        </p:nvGrpSpPr>
        <p:grpSpPr>
          <a:xfrm>
            <a:off x="2153042" y="1365116"/>
            <a:ext cx="6955414" cy="4127767"/>
            <a:chOff x="2153042" y="1365116"/>
            <a:chExt cx="6955414" cy="4127767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2D75D95-F156-DD4D-A4C4-449AD6741B74}"/>
                </a:ext>
              </a:extLst>
            </p:cNvPr>
            <p:cNvCxnSpPr>
              <a:cxnSpLocks/>
            </p:cNvCxnSpPr>
            <p:nvPr/>
          </p:nvCxnSpPr>
          <p:spPr>
            <a:xfrm>
              <a:off x="5208703" y="4900384"/>
              <a:ext cx="548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A5E27F6-5DE5-384D-8DC6-2C075BADEAB7}"/>
                </a:ext>
              </a:extLst>
            </p:cNvPr>
            <p:cNvCxnSpPr>
              <a:cxnSpLocks/>
            </p:cNvCxnSpPr>
            <p:nvPr/>
          </p:nvCxnSpPr>
          <p:spPr>
            <a:xfrm>
              <a:off x="5314836" y="5013324"/>
              <a:ext cx="36576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50D2E28-C8AB-8C41-B9CC-0C88A4FA168A}"/>
                </a:ext>
              </a:extLst>
            </p:cNvPr>
            <p:cNvCxnSpPr>
              <a:cxnSpLocks/>
            </p:cNvCxnSpPr>
            <p:nvPr/>
          </p:nvCxnSpPr>
          <p:spPr>
            <a:xfrm>
              <a:off x="5403441" y="5144459"/>
              <a:ext cx="18288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Line 47">
              <a:extLst>
                <a:ext uri="{FF2B5EF4-FFF2-40B4-BE49-F238E27FC236}">
                  <a16:creationId xmlns:a16="http://schemas.microsoft.com/office/drawing/2014/main" id="{EC42744A-CA26-D14D-99E0-EDAEDFC4AB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53278" y="2269813"/>
              <a:ext cx="142602" cy="2159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aghdad" pitchFamily="2" charset="-78"/>
                <a:cs typeface="Baghdad" pitchFamily="2" charset="-78"/>
              </a:endParaRPr>
            </a:p>
          </p:txBody>
        </p:sp>
        <p:sp>
          <p:nvSpPr>
            <p:cNvPr id="10" name="Line 48">
              <a:extLst>
                <a:ext uri="{FF2B5EF4-FFF2-40B4-BE49-F238E27FC236}">
                  <a16:creationId xmlns:a16="http://schemas.microsoft.com/office/drawing/2014/main" id="{57FEDE96-4CC2-0747-AEFB-E3ED3CB136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5880" y="2269813"/>
              <a:ext cx="142602" cy="431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aghdad" pitchFamily="2" charset="-78"/>
                <a:cs typeface="Baghdad" pitchFamily="2" charset="-78"/>
              </a:endParaRPr>
            </a:p>
          </p:txBody>
        </p:sp>
        <p:sp>
          <p:nvSpPr>
            <p:cNvPr id="11" name="Line 49">
              <a:extLst>
                <a:ext uri="{FF2B5EF4-FFF2-40B4-BE49-F238E27FC236}">
                  <a16:creationId xmlns:a16="http://schemas.microsoft.com/office/drawing/2014/main" id="{A36C0771-FAD6-A943-BB4C-E1427F3004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38482" y="2269813"/>
              <a:ext cx="142602" cy="431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aghdad" pitchFamily="2" charset="-78"/>
                <a:cs typeface="Baghdad" pitchFamily="2" charset="-78"/>
              </a:endParaRPr>
            </a:p>
          </p:txBody>
        </p:sp>
        <p:sp>
          <p:nvSpPr>
            <p:cNvPr id="12" name="Line 50">
              <a:extLst>
                <a:ext uri="{FF2B5EF4-FFF2-40B4-BE49-F238E27FC236}">
                  <a16:creationId xmlns:a16="http://schemas.microsoft.com/office/drawing/2014/main" id="{718F8BFA-240A-8A42-AAE6-52DD8D507C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81084" y="2269813"/>
              <a:ext cx="142602" cy="431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aghdad" pitchFamily="2" charset="-78"/>
                <a:cs typeface="Baghdad" pitchFamily="2" charset="-78"/>
              </a:endParaRPr>
            </a:p>
          </p:txBody>
        </p:sp>
        <p:sp>
          <p:nvSpPr>
            <p:cNvPr id="13" name="Line 51">
              <a:extLst>
                <a:ext uri="{FF2B5EF4-FFF2-40B4-BE49-F238E27FC236}">
                  <a16:creationId xmlns:a16="http://schemas.microsoft.com/office/drawing/2014/main" id="{57A2BFAA-4CBE-3647-ABBD-CC0C8D5EEA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23686" y="2269813"/>
              <a:ext cx="142602" cy="431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aghdad" pitchFamily="2" charset="-78"/>
                <a:cs typeface="Baghdad" pitchFamily="2" charset="-78"/>
              </a:endParaRPr>
            </a:p>
          </p:txBody>
        </p:sp>
        <p:sp>
          <p:nvSpPr>
            <p:cNvPr id="14" name="Line 52">
              <a:extLst>
                <a:ext uri="{FF2B5EF4-FFF2-40B4-BE49-F238E27FC236}">
                  <a16:creationId xmlns:a16="http://schemas.microsoft.com/office/drawing/2014/main" id="{A6469570-18B6-3345-BE7A-FDE22A74CC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6289" y="2269813"/>
              <a:ext cx="142602" cy="431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aghdad" pitchFamily="2" charset="-78"/>
                <a:cs typeface="Baghdad" pitchFamily="2" charset="-78"/>
              </a:endParaRPr>
            </a:p>
          </p:txBody>
        </p:sp>
        <p:sp>
          <p:nvSpPr>
            <p:cNvPr id="15" name="Line 53">
              <a:extLst>
                <a:ext uri="{FF2B5EF4-FFF2-40B4-BE49-F238E27FC236}">
                  <a16:creationId xmlns:a16="http://schemas.microsoft.com/office/drawing/2014/main" id="{2A7667F3-268B-564E-8464-27BD4AC804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08891" y="2269813"/>
              <a:ext cx="142602" cy="431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aghdad" pitchFamily="2" charset="-78"/>
                <a:cs typeface="Baghdad" pitchFamily="2" charset="-78"/>
              </a:endParaRPr>
            </a:p>
          </p:txBody>
        </p:sp>
        <p:sp>
          <p:nvSpPr>
            <p:cNvPr id="16" name="Line 54">
              <a:extLst>
                <a:ext uri="{FF2B5EF4-FFF2-40B4-BE49-F238E27FC236}">
                  <a16:creationId xmlns:a16="http://schemas.microsoft.com/office/drawing/2014/main" id="{4F8DC9FE-E02B-884C-A2C1-299A951B71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1493" y="2269813"/>
              <a:ext cx="142602" cy="431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aghdad" pitchFamily="2" charset="-78"/>
                <a:cs typeface="Baghdad" pitchFamily="2" charset="-78"/>
              </a:endParaRPr>
            </a:p>
          </p:txBody>
        </p:sp>
        <p:sp>
          <p:nvSpPr>
            <p:cNvPr id="17" name="Line 55">
              <a:extLst>
                <a:ext uri="{FF2B5EF4-FFF2-40B4-BE49-F238E27FC236}">
                  <a16:creationId xmlns:a16="http://schemas.microsoft.com/office/drawing/2014/main" id="{1B1D5C0C-2893-6F46-8BDC-DAAE408DA0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94095" y="2269813"/>
              <a:ext cx="142602" cy="431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aghdad" pitchFamily="2" charset="-78"/>
                <a:cs typeface="Baghdad" pitchFamily="2" charset="-78"/>
              </a:endParaRPr>
            </a:p>
          </p:txBody>
        </p:sp>
        <p:sp>
          <p:nvSpPr>
            <p:cNvPr id="18" name="Line 56">
              <a:extLst>
                <a:ext uri="{FF2B5EF4-FFF2-40B4-BE49-F238E27FC236}">
                  <a16:creationId xmlns:a16="http://schemas.microsoft.com/office/drawing/2014/main" id="{507D7648-BAAB-F44C-A227-CB2A6CCC8E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36697" y="2269813"/>
              <a:ext cx="142602" cy="2159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aghdad" pitchFamily="2" charset="-78"/>
                <a:cs typeface="Baghdad" pitchFamily="2" charset="-78"/>
              </a:endParaRPr>
            </a:p>
          </p:txBody>
        </p:sp>
        <p:sp>
          <p:nvSpPr>
            <p:cNvPr id="19" name="Line 57">
              <a:extLst>
                <a:ext uri="{FF2B5EF4-FFF2-40B4-BE49-F238E27FC236}">
                  <a16:creationId xmlns:a16="http://schemas.microsoft.com/office/drawing/2014/main" id="{51CB3FD9-C9A8-554B-A50D-27ECBA0CF2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79299" y="2485713"/>
              <a:ext cx="57040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aghdad" pitchFamily="2" charset="-78"/>
                <a:cs typeface="Baghdad" pitchFamily="2" charset="-78"/>
              </a:endParaRPr>
            </a:p>
          </p:txBody>
        </p:sp>
        <p:sp>
          <p:nvSpPr>
            <p:cNvPr id="20" name="Line 58">
              <a:extLst>
                <a:ext uri="{FF2B5EF4-FFF2-40B4-BE49-F238E27FC236}">
                  <a16:creationId xmlns:a16="http://schemas.microsoft.com/office/drawing/2014/main" id="{D7B1181A-44E0-184F-972E-9412C69536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55063" y="2485713"/>
              <a:ext cx="99821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oval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aghdad" pitchFamily="2" charset="-78"/>
                <a:cs typeface="Baghdad" pitchFamily="2" charset="-78"/>
              </a:endParaRPr>
            </a:p>
          </p:txBody>
        </p:sp>
        <p:sp>
          <p:nvSpPr>
            <p:cNvPr id="21" name="Line 59">
              <a:extLst>
                <a:ext uri="{FF2B5EF4-FFF2-40B4-BE49-F238E27FC236}">
                  <a16:creationId xmlns:a16="http://schemas.microsoft.com/office/drawing/2014/main" id="{4368CE5C-EAF2-B34A-8B3A-3CDA13D91F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49708" y="2269813"/>
              <a:ext cx="142602" cy="2159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aghdad" pitchFamily="2" charset="-78"/>
                <a:cs typeface="Baghdad" pitchFamily="2" charset="-78"/>
              </a:endParaRPr>
            </a:p>
          </p:txBody>
        </p:sp>
        <p:sp>
          <p:nvSpPr>
            <p:cNvPr id="22" name="Line 60">
              <a:extLst>
                <a:ext uri="{FF2B5EF4-FFF2-40B4-BE49-F238E27FC236}">
                  <a16:creationId xmlns:a16="http://schemas.microsoft.com/office/drawing/2014/main" id="{82B8FBB3-3C45-7442-83BA-7BE2121415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92310" y="2269813"/>
              <a:ext cx="142602" cy="431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aghdad" pitchFamily="2" charset="-78"/>
                <a:cs typeface="Baghdad" pitchFamily="2" charset="-78"/>
              </a:endParaRPr>
            </a:p>
          </p:txBody>
        </p:sp>
        <p:sp>
          <p:nvSpPr>
            <p:cNvPr id="23" name="Line 61">
              <a:extLst>
                <a:ext uri="{FF2B5EF4-FFF2-40B4-BE49-F238E27FC236}">
                  <a16:creationId xmlns:a16="http://schemas.microsoft.com/office/drawing/2014/main" id="{D64A1B59-A703-BB41-8EC9-817330DE56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034912" y="2269813"/>
              <a:ext cx="142602" cy="431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aghdad" pitchFamily="2" charset="-78"/>
                <a:cs typeface="Baghdad" pitchFamily="2" charset="-78"/>
              </a:endParaRPr>
            </a:p>
          </p:txBody>
        </p:sp>
        <p:sp>
          <p:nvSpPr>
            <p:cNvPr id="24" name="Line 62">
              <a:extLst>
                <a:ext uri="{FF2B5EF4-FFF2-40B4-BE49-F238E27FC236}">
                  <a16:creationId xmlns:a16="http://schemas.microsoft.com/office/drawing/2014/main" id="{85892808-9F3A-8948-BA7F-8E69302328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77514" y="2269813"/>
              <a:ext cx="142602" cy="431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aghdad" pitchFamily="2" charset="-78"/>
                <a:cs typeface="Baghdad" pitchFamily="2" charset="-78"/>
              </a:endParaRPr>
            </a:p>
          </p:txBody>
        </p:sp>
        <p:sp>
          <p:nvSpPr>
            <p:cNvPr id="25" name="Line 63">
              <a:extLst>
                <a:ext uri="{FF2B5EF4-FFF2-40B4-BE49-F238E27FC236}">
                  <a16:creationId xmlns:a16="http://schemas.microsoft.com/office/drawing/2014/main" id="{9082ECE2-4066-D740-8C40-49BE43BCE6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20116" y="2269813"/>
              <a:ext cx="142602" cy="431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aghdad" pitchFamily="2" charset="-78"/>
                <a:cs typeface="Baghdad" pitchFamily="2" charset="-78"/>
              </a:endParaRPr>
            </a:p>
          </p:txBody>
        </p:sp>
        <p:sp>
          <p:nvSpPr>
            <p:cNvPr id="26" name="Line 64">
              <a:extLst>
                <a:ext uri="{FF2B5EF4-FFF2-40B4-BE49-F238E27FC236}">
                  <a16:creationId xmlns:a16="http://schemas.microsoft.com/office/drawing/2014/main" id="{7DCEF595-1EE5-9946-8087-F6725D0583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62718" y="2269813"/>
              <a:ext cx="142602" cy="431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aghdad" pitchFamily="2" charset="-78"/>
                <a:cs typeface="Baghdad" pitchFamily="2" charset="-78"/>
              </a:endParaRPr>
            </a:p>
          </p:txBody>
        </p:sp>
        <p:sp>
          <p:nvSpPr>
            <p:cNvPr id="27" name="Line 65">
              <a:extLst>
                <a:ext uri="{FF2B5EF4-FFF2-40B4-BE49-F238E27FC236}">
                  <a16:creationId xmlns:a16="http://schemas.microsoft.com/office/drawing/2014/main" id="{9A28C696-0D91-6E4D-9F46-4A762CBC50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605320" y="2269813"/>
              <a:ext cx="142602" cy="431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aghdad" pitchFamily="2" charset="-78"/>
                <a:cs typeface="Baghdad" pitchFamily="2" charset="-78"/>
              </a:endParaRPr>
            </a:p>
          </p:txBody>
        </p:sp>
        <p:sp>
          <p:nvSpPr>
            <p:cNvPr id="28" name="Line 66">
              <a:extLst>
                <a:ext uri="{FF2B5EF4-FFF2-40B4-BE49-F238E27FC236}">
                  <a16:creationId xmlns:a16="http://schemas.microsoft.com/office/drawing/2014/main" id="{2EC7B966-A474-6447-9C3D-3507DDE221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47922" y="2269813"/>
              <a:ext cx="142602" cy="431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aghdad" pitchFamily="2" charset="-78"/>
                <a:cs typeface="Baghdad" pitchFamily="2" charset="-78"/>
              </a:endParaRPr>
            </a:p>
          </p:txBody>
        </p:sp>
        <p:sp>
          <p:nvSpPr>
            <p:cNvPr id="29" name="Line 67">
              <a:extLst>
                <a:ext uri="{FF2B5EF4-FFF2-40B4-BE49-F238E27FC236}">
                  <a16:creationId xmlns:a16="http://schemas.microsoft.com/office/drawing/2014/main" id="{2F2F6963-16DD-604D-B96D-E8DD80CA68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90525" y="2269813"/>
              <a:ext cx="142602" cy="431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aghdad" pitchFamily="2" charset="-78"/>
                <a:cs typeface="Baghdad" pitchFamily="2" charset="-78"/>
              </a:endParaRPr>
            </a:p>
          </p:txBody>
        </p:sp>
        <p:sp>
          <p:nvSpPr>
            <p:cNvPr id="30" name="Line 68">
              <a:extLst>
                <a:ext uri="{FF2B5EF4-FFF2-40B4-BE49-F238E27FC236}">
                  <a16:creationId xmlns:a16="http://schemas.microsoft.com/office/drawing/2014/main" id="{AED817EA-4C20-B140-A8B2-04CE7869B7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33127" y="2269813"/>
              <a:ext cx="142602" cy="2159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aghdad" pitchFamily="2" charset="-78"/>
                <a:cs typeface="Baghdad" pitchFamily="2" charset="-78"/>
              </a:endParaRPr>
            </a:p>
          </p:txBody>
        </p:sp>
        <p:sp>
          <p:nvSpPr>
            <p:cNvPr id="31" name="Line 69">
              <a:extLst>
                <a:ext uri="{FF2B5EF4-FFF2-40B4-BE49-F238E27FC236}">
                  <a16:creationId xmlns:a16="http://schemas.microsoft.com/office/drawing/2014/main" id="{79AE2365-38B3-0F48-B8A9-EE4D559408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5729" y="2485713"/>
              <a:ext cx="99821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oval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aghdad" pitchFamily="2" charset="-78"/>
                <a:cs typeface="Baghdad" pitchFamily="2" charset="-78"/>
              </a:endParaRPr>
            </a:p>
          </p:txBody>
        </p:sp>
        <p:sp>
          <p:nvSpPr>
            <p:cNvPr id="32" name="Line 71">
              <a:extLst>
                <a:ext uri="{FF2B5EF4-FFF2-40B4-BE49-F238E27FC236}">
                  <a16:creationId xmlns:a16="http://schemas.microsoft.com/office/drawing/2014/main" id="{07BEDED3-4B02-664E-9913-26EC95D30B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1478" y="4206790"/>
              <a:ext cx="128341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aghdad" pitchFamily="2" charset="-78"/>
                <a:cs typeface="Baghdad" pitchFamily="2" charset="-78"/>
              </a:endParaRPr>
            </a:p>
          </p:txBody>
        </p:sp>
        <p:sp>
          <p:nvSpPr>
            <p:cNvPr id="33" name="Oval 75">
              <a:extLst>
                <a:ext uri="{FF2B5EF4-FFF2-40B4-BE49-F238E27FC236}">
                  <a16:creationId xmlns:a16="http://schemas.microsoft.com/office/drawing/2014/main" id="{047C125B-4370-A74B-B1B0-E5E62BD19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2232" y="2447159"/>
              <a:ext cx="124776" cy="101953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aghdad" pitchFamily="2" charset="-78"/>
                <a:cs typeface="Baghdad" pitchFamily="2" charset="-78"/>
              </a:endParaRPr>
            </a:p>
          </p:txBody>
        </p:sp>
        <p:sp>
          <p:nvSpPr>
            <p:cNvPr id="34" name="Line 71">
              <a:extLst>
                <a:ext uri="{FF2B5EF4-FFF2-40B4-BE49-F238E27FC236}">
                  <a16:creationId xmlns:a16="http://schemas.microsoft.com/office/drawing/2014/main" id="{46A56D62-18C9-EC4A-829A-003D783ADF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35269" y="2845547"/>
              <a:ext cx="128341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aghdad" pitchFamily="2" charset="-78"/>
                <a:cs typeface="Baghdad" pitchFamily="2" charset="-7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 Box 43">
                  <a:extLst>
                    <a:ext uri="{FF2B5EF4-FFF2-40B4-BE49-F238E27FC236}">
                      <a16:creationId xmlns:a16="http://schemas.microsoft.com/office/drawing/2014/main" id="{F19879A1-00D3-CA41-B807-923BCE8EAED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40939" y="4845183"/>
                  <a:ext cx="1029691" cy="6477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100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Baghdad" pitchFamily="2" charset="-78"/>
                              </a:rPr>
                            </m:ctrlPr>
                          </m:sSubPr>
                          <m:e>
                            <m:r>
                              <a:rPr kumimoji="0" 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Baghdad" pitchFamily="2" charset="-78"/>
                              </a:rPr>
                              <m:t>𝑅</m:t>
                            </m:r>
                            <m:r>
                              <a:rPr kumimoji="0" 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Baghdad" pitchFamily="2" charset="-78"/>
                              </a:rPr>
                              <m:t>′</m:t>
                            </m:r>
                          </m:e>
                          <m:sub>
                            <m:r>
                              <a:rPr kumimoji="0" 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Baghdad" pitchFamily="2" charset="-78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Baghdad" pitchFamily="2" charset="-78"/>
                    <a:cs typeface="Baghdad" pitchFamily="2" charset="-78"/>
                  </a:endParaRPr>
                </a:p>
              </p:txBody>
            </p:sp>
          </mc:Choice>
          <mc:Fallback xmlns="">
            <p:sp>
              <p:nvSpPr>
                <p:cNvPr id="37" name="Text Box 43">
                  <a:extLst>
                    <a:ext uri="{FF2B5EF4-FFF2-40B4-BE49-F238E27FC236}">
                      <a16:creationId xmlns:a16="http://schemas.microsoft.com/office/drawing/2014/main" id="{F19879A1-00D3-CA41-B807-923BCE8EAE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940939" y="4845183"/>
                  <a:ext cx="1029691" cy="64770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 Box 46">
              <a:extLst>
                <a:ext uri="{FF2B5EF4-FFF2-40B4-BE49-F238E27FC236}">
                  <a16:creationId xmlns:a16="http://schemas.microsoft.com/office/drawing/2014/main" id="{4E0D7AE4-CF83-664E-9FAB-E203FBF5EF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9890" y="3322962"/>
              <a:ext cx="684490" cy="64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Baghdad" pitchFamily="2" charset="-78"/>
                  <a:cs typeface="Baghdad" pitchFamily="2" charset="-78"/>
                </a:rPr>
                <a:t>S</a:t>
              </a:r>
            </a:p>
          </p:txBody>
        </p:sp>
        <p:sp>
          <p:nvSpPr>
            <p:cNvPr id="41" name="Line 47">
              <a:extLst>
                <a:ext uri="{FF2B5EF4-FFF2-40B4-BE49-F238E27FC236}">
                  <a16:creationId xmlns:a16="http://schemas.microsoft.com/office/drawing/2014/main" id="{E06BFAA2-A33D-5A45-8B2A-6B9B6EBD80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82682" y="4409861"/>
              <a:ext cx="142602" cy="2159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aghdad" pitchFamily="2" charset="-78"/>
                <a:cs typeface="Baghdad" pitchFamily="2" charset="-78"/>
              </a:endParaRPr>
            </a:p>
          </p:txBody>
        </p:sp>
        <p:sp>
          <p:nvSpPr>
            <p:cNvPr id="42" name="Line 48">
              <a:extLst>
                <a:ext uri="{FF2B5EF4-FFF2-40B4-BE49-F238E27FC236}">
                  <a16:creationId xmlns:a16="http://schemas.microsoft.com/office/drawing/2014/main" id="{8C750BCF-955F-0F45-849E-6240634576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5284" y="4409861"/>
              <a:ext cx="142602" cy="431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aghdad" pitchFamily="2" charset="-78"/>
                <a:cs typeface="Baghdad" pitchFamily="2" charset="-78"/>
              </a:endParaRPr>
            </a:p>
          </p:txBody>
        </p:sp>
        <p:sp>
          <p:nvSpPr>
            <p:cNvPr id="43" name="Line 49">
              <a:extLst>
                <a:ext uri="{FF2B5EF4-FFF2-40B4-BE49-F238E27FC236}">
                  <a16:creationId xmlns:a16="http://schemas.microsoft.com/office/drawing/2014/main" id="{5C0B73EC-CDEE-BD41-803A-B3D8CC10C4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67886" y="4409861"/>
              <a:ext cx="142602" cy="431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aghdad" pitchFamily="2" charset="-78"/>
                <a:cs typeface="Baghdad" pitchFamily="2" charset="-78"/>
              </a:endParaRPr>
            </a:p>
          </p:txBody>
        </p:sp>
        <p:sp>
          <p:nvSpPr>
            <p:cNvPr id="44" name="Line 50">
              <a:extLst>
                <a:ext uri="{FF2B5EF4-FFF2-40B4-BE49-F238E27FC236}">
                  <a16:creationId xmlns:a16="http://schemas.microsoft.com/office/drawing/2014/main" id="{9ADCE1DA-CB8C-AC4F-8BAF-D9524A0607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10488" y="4409861"/>
              <a:ext cx="142602" cy="431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aghdad" pitchFamily="2" charset="-78"/>
                <a:cs typeface="Baghdad" pitchFamily="2" charset="-78"/>
              </a:endParaRPr>
            </a:p>
          </p:txBody>
        </p:sp>
        <p:sp>
          <p:nvSpPr>
            <p:cNvPr id="45" name="Line 51">
              <a:extLst>
                <a:ext uri="{FF2B5EF4-FFF2-40B4-BE49-F238E27FC236}">
                  <a16:creationId xmlns:a16="http://schemas.microsoft.com/office/drawing/2014/main" id="{2CFAEF1A-A74C-504F-8068-89231038BE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53090" y="4409861"/>
              <a:ext cx="142602" cy="431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aghdad" pitchFamily="2" charset="-78"/>
                <a:cs typeface="Baghdad" pitchFamily="2" charset="-78"/>
              </a:endParaRPr>
            </a:p>
          </p:txBody>
        </p:sp>
        <p:sp>
          <p:nvSpPr>
            <p:cNvPr id="46" name="Line 52">
              <a:extLst>
                <a:ext uri="{FF2B5EF4-FFF2-40B4-BE49-F238E27FC236}">
                  <a16:creationId xmlns:a16="http://schemas.microsoft.com/office/drawing/2014/main" id="{0DA3BFAA-64FC-3146-A77A-4A9059F405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693" y="4409861"/>
              <a:ext cx="142602" cy="431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aghdad" pitchFamily="2" charset="-78"/>
                <a:cs typeface="Baghdad" pitchFamily="2" charset="-78"/>
              </a:endParaRPr>
            </a:p>
          </p:txBody>
        </p:sp>
        <p:sp>
          <p:nvSpPr>
            <p:cNvPr id="47" name="Line 53">
              <a:extLst>
                <a:ext uri="{FF2B5EF4-FFF2-40B4-BE49-F238E27FC236}">
                  <a16:creationId xmlns:a16="http://schemas.microsoft.com/office/drawing/2014/main" id="{DD57E5F0-DC40-8F48-8C99-D756A1F55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38295" y="4409861"/>
              <a:ext cx="142602" cy="431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aghdad" pitchFamily="2" charset="-78"/>
                <a:cs typeface="Baghdad" pitchFamily="2" charset="-78"/>
              </a:endParaRPr>
            </a:p>
          </p:txBody>
        </p:sp>
        <p:sp>
          <p:nvSpPr>
            <p:cNvPr id="48" name="Line 54">
              <a:extLst>
                <a:ext uri="{FF2B5EF4-FFF2-40B4-BE49-F238E27FC236}">
                  <a16:creationId xmlns:a16="http://schemas.microsoft.com/office/drawing/2014/main" id="{A0B95C93-1A26-374F-AFFE-D140A4AF01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0897" y="4409861"/>
              <a:ext cx="142602" cy="431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aghdad" pitchFamily="2" charset="-78"/>
                <a:cs typeface="Baghdad" pitchFamily="2" charset="-78"/>
              </a:endParaRPr>
            </a:p>
          </p:txBody>
        </p:sp>
        <p:sp>
          <p:nvSpPr>
            <p:cNvPr id="49" name="Line 55">
              <a:extLst>
                <a:ext uri="{FF2B5EF4-FFF2-40B4-BE49-F238E27FC236}">
                  <a16:creationId xmlns:a16="http://schemas.microsoft.com/office/drawing/2014/main" id="{068A1816-9B56-F04B-B8B6-BD018286BC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23499" y="4409861"/>
              <a:ext cx="142602" cy="431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aghdad" pitchFamily="2" charset="-78"/>
                <a:cs typeface="Baghdad" pitchFamily="2" charset="-78"/>
              </a:endParaRPr>
            </a:p>
          </p:txBody>
        </p:sp>
        <p:sp>
          <p:nvSpPr>
            <p:cNvPr id="50" name="Line 56">
              <a:extLst>
                <a:ext uri="{FF2B5EF4-FFF2-40B4-BE49-F238E27FC236}">
                  <a16:creationId xmlns:a16="http://schemas.microsoft.com/office/drawing/2014/main" id="{9389A124-8A7F-D444-9185-82347FF463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6101" y="4409861"/>
              <a:ext cx="142602" cy="2159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aghdad" pitchFamily="2" charset="-78"/>
                <a:cs typeface="Baghdad" pitchFamily="2" charset="-78"/>
              </a:endParaRPr>
            </a:p>
          </p:txBody>
        </p:sp>
        <p:sp>
          <p:nvSpPr>
            <p:cNvPr id="51" name="Line 57">
              <a:extLst>
                <a:ext uri="{FF2B5EF4-FFF2-40B4-BE49-F238E27FC236}">
                  <a16:creationId xmlns:a16="http://schemas.microsoft.com/office/drawing/2014/main" id="{F130F2E7-293A-884B-8717-2624911DAE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8703" y="4625761"/>
              <a:ext cx="57040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aghdad" pitchFamily="2" charset="-78"/>
                <a:cs typeface="Baghdad" pitchFamily="2" charset="-78"/>
              </a:endParaRPr>
            </a:p>
          </p:txBody>
        </p:sp>
        <p:sp>
          <p:nvSpPr>
            <p:cNvPr id="52" name="Line 58">
              <a:extLst>
                <a:ext uri="{FF2B5EF4-FFF2-40B4-BE49-F238E27FC236}">
                  <a16:creationId xmlns:a16="http://schemas.microsoft.com/office/drawing/2014/main" id="{CA6A8001-C672-2A4F-B941-A5DB98C324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84467" y="4625761"/>
              <a:ext cx="99821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oval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aghdad" pitchFamily="2" charset="-78"/>
                <a:cs typeface="Baghdad" pitchFamily="2" charset="-78"/>
              </a:endParaRPr>
            </a:p>
          </p:txBody>
        </p:sp>
        <p:sp>
          <p:nvSpPr>
            <p:cNvPr id="53" name="Line 59">
              <a:extLst>
                <a:ext uri="{FF2B5EF4-FFF2-40B4-BE49-F238E27FC236}">
                  <a16:creationId xmlns:a16="http://schemas.microsoft.com/office/drawing/2014/main" id="{5C78BFD4-2EC4-9046-A93A-0A36067B01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79112" y="4409861"/>
              <a:ext cx="142602" cy="2159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aghdad" pitchFamily="2" charset="-78"/>
                <a:cs typeface="Baghdad" pitchFamily="2" charset="-78"/>
              </a:endParaRPr>
            </a:p>
          </p:txBody>
        </p:sp>
        <p:sp>
          <p:nvSpPr>
            <p:cNvPr id="54" name="Line 60">
              <a:extLst>
                <a:ext uri="{FF2B5EF4-FFF2-40B4-BE49-F238E27FC236}">
                  <a16:creationId xmlns:a16="http://schemas.microsoft.com/office/drawing/2014/main" id="{70F95DFE-2569-3141-B25F-6B8E60AE5E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21714" y="4409861"/>
              <a:ext cx="142602" cy="431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aghdad" pitchFamily="2" charset="-78"/>
                <a:cs typeface="Baghdad" pitchFamily="2" charset="-78"/>
              </a:endParaRPr>
            </a:p>
          </p:txBody>
        </p:sp>
        <p:sp>
          <p:nvSpPr>
            <p:cNvPr id="55" name="Line 61">
              <a:extLst>
                <a:ext uri="{FF2B5EF4-FFF2-40B4-BE49-F238E27FC236}">
                  <a16:creationId xmlns:a16="http://schemas.microsoft.com/office/drawing/2014/main" id="{E331E16D-6558-344B-AD0C-37C3033B6E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064316" y="4409861"/>
              <a:ext cx="142602" cy="431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aghdad" pitchFamily="2" charset="-78"/>
                <a:cs typeface="Baghdad" pitchFamily="2" charset="-78"/>
              </a:endParaRPr>
            </a:p>
          </p:txBody>
        </p:sp>
        <p:sp>
          <p:nvSpPr>
            <p:cNvPr id="56" name="Line 62">
              <a:extLst>
                <a:ext uri="{FF2B5EF4-FFF2-40B4-BE49-F238E27FC236}">
                  <a16:creationId xmlns:a16="http://schemas.microsoft.com/office/drawing/2014/main" id="{2F01DAEA-7F4B-A842-A9CD-311152D1C7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6918" y="4409861"/>
              <a:ext cx="142602" cy="431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aghdad" pitchFamily="2" charset="-78"/>
                <a:cs typeface="Baghdad" pitchFamily="2" charset="-78"/>
              </a:endParaRPr>
            </a:p>
          </p:txBody>
        </p:sp>
        <p:sp>
          <p:nvSpPr>
            <p:cNvPr id="57" name="Line 63">
              <a:extLst>
                <a:ext uri="{FF2B5EF4-FFF2-40B4-BE49-F238E27FC236}">
                  <a16:creationId xmlns:a16="http://schemas.microsoft.com/office/drawing/2014/main" id="{C749639D-4DEF-7947-BC77-C138998755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49520" y="4409861"/>
              <a:ext cx="142602" cy="431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aghdad" pitchFamily="2" charset="-78"/>
                <a:cs typeface="Baghdad" pitchFamily="2" charset="-78"/>
              </a:endParaRPr>
            </a:p>
          </p:txBody>
        </p:sp>
        <p:sp>
          <p:nvSpPr>
            <p:cNvPr id="58" name="Line 64">
              <a:extLst>
                <a:ext uri="{FF2B5EF4-FFF2-40B4-BE49-F238E27FC236}">
                  <a16:creationId xmlns:a16="http://schemas.microsoft.com/office/drawing/2014/main" id="{7721A599-8302-414A-A054-3AFD91C181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92122" y="4409861"/>
              <a:ext cx="142602" cy="431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aghdad" pitchFamily="2" charset="-78"/>
                <a:cs typeface="Baghdad" pitchFamily="2" charset="-78"/>
              </a:endParaRPr>
            </a:p>
          </p:txBody>
        </p:sp>
        <p:sp>
          <p:nvSpPr>
            <p:cNvPr id="59" name="Line 65">
              <a:extLst>
                <a:ext uri="{FF2B5EF4-FFF2-40B4-BE49-F238E27FC236}">
                  <a16:creationId xmlns:a16="http://schemas.microsoft.com/office/drawing/2014/main" id="{424B6682-59AD-1246-9D3D-FF0B4CFC8A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634724" y="4409861"/>
              <a:ext cx="142602" cy="431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aghdad" pitchFamily="2" charset="-78"/>
                <a:cs typeface="Baghdad" pitchFamily="2" charset="-78"/>
              </a:endParaRPr>
            </a:p>
          </p:txBody>
        </p:sp>
        <p:sp>
          <p:nvSpPr>
            <p:cNvPr id="60" name="Line 66">
              <a:extLst>
                <a:ext uri="{FF2B5EF4-FFF2-40B4-BE49-F238E27FC236}">
                  <a16:creationId xmlns:a16="http://schemas.microsoft.com/office/drawing/2014/main" id="{AA34DDC1-FB9E-094C-9B5F-B27B06D82D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77326" y="4409861"/>
              <a:ext cx="142602" cy="431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aghdad" pitchFamily="2" charset="-78"/>
                <a:cs typeface="Baghdad" pitchFamily="2" charset="-78"/>
              </a:endParaRPr>
            </a:p>
          </p:txBody>
        </p:sp>
        <p:sp>
          <p:nvSpPr>
            <p:cNvPr id="61" name="Line 67">
              <a:extLst>
                <a:ext uri="{FF2B5EF4-FFF2-40B4-BE49-F238E27FC236}">
                  <a16:creationId xmlns:a16="http://schemas.microsoft.com/office/drawing/2014/main" id="{56917FEC-1221-4540-9589-F6A49B8E45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19929" y="4409861"/>
              <a:ext cx="142602" cy="431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aghdad" pitchFamily="2" charset="-78"/>
                <a:cs typeface="Baghdad" pitchFamily="2" charset="-78"/>
              </a:endParaRPr>
            </a:p>
          </p:txBody>
        </p:sp>
        <p:sp>
          <p:nvSpPr>
            <p:cNvPr id="62" name="Line 68">
              <a:extLst>
                <a:ext uri="{FF2B5EF4-FFF2-40B4-BE49-F238E27FC236}">
                  <a16:creationId xmlns:a16="http://schemas.microsoft.com/office/drawing/2014/main" id="{0A965A7A-EB6E-9C47-870A-4B0138F1DD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2531" y="4409861"/>
              <a:ext cx="142602" cy="2159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aghdad" pitchFamily="2" charset="-78"/>
                <a:cs typeface="Baghdad" pitchFamily="2" charset="-78"/>
              </a:endParaRPr>
            </a:p>
          </p:txBody>
        </p:sp>
        <p:sp>
          <p:nvSpPr>
            <p:cNvPr id="63" name="Line 69">
              <a:extLst>
                <a:ext uri="{FF2B5EF4-FFF2-40B4-BE49-F238E27FC236}">
                  <a16:creationId xmlns:a16="http://schemas.microsoft.com/office/drawing/2014/main" id="{4B52CD10-EC09-7C40-91A3-7457F7B5D2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5133" y="4625761"/>
              <a:ext cx="99821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oval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aghdad" pitchFamily="2" charset="-78"/>
                <a:cs typeface="Baghdad" pitchFamily="2" charset="-78"/>
              </a:endParaRPr>
            </a:p>
          </p:txBody>
        </p:sp>
        <p:sp>
          <p:nvSpPr>
            <p:cNvPr id="65" name="Oval 75">
              <a:extLst>
                <a:ext uri="{FF2B5EF4-FFF2-40B4-BE49-F238E27FC236}">
                  <a16:creationId xmlns:a16="http://schemas.microsoft.com/office/drawing/2014/main" id="{9FC47EE7-5A27-8649-99D3-242D6CDAC6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1636" y="4587207"/>
              <a:ext cx="124776" cy="101953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aghdad" pitchFamily="2" charset="-78"/>
                <a:cs typeface="Baghdad" pitchFamily="2" charset="-78"/>
              </a:endParaRP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77610CF-C7F7-104B-8F56-043D82C4DDF3}"/>
                </a:ext>
              </a:extLst>
            </p:cNvPr>
            <p:cNvCxnSpPr>
              <a:endCxn id="52" idx="1"/>
            </p:cNvCxnSpPr>
            <p:nvPr/>
          </p:nvCxnSpPr>
          <p:spPr>
            <a:xfrm>
              <a:off x="2755063" y="2485713"/>
              <a:ext cx="0" cy="21400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32BF7A9-ED1C-5D4F-ADCB-174D18998810}"/>
                </a:ext>
              </a:extLst>
            </p:cNvPr>
            <p:cNvCxnSpPr/>
            <p:nvPr/>
          </p:nvCxnSpPr>
          <p:spPr>
            <a:xfrm>
              <a:off x="8203348" y="2498135"/>
              <a:ext cx="0" cy="21400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Line 71">
              <a:extLst>
                <a:ext uri="{FF2B5EF4-FFF2-40B4-BE49-F238E27FC236}">
                  <a16:creationId xmlns:a16="http://schemas.microsoft.com/office/drawing/2014/main" id="{7225BE2F-C36A-8047-A092-AAC10DE50D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92310" y="4184673"/>
              <a:ext cx="128341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aghdad" pitchFamily="2" charset="-78"/>
                <a:cs typeface="Baghdad" pitchFamily="2" charset="-78"/>
              </a:endParaRPr>
            </a:p>
          </p:txBody>
        </p:sp>
        <p:sp>
          <p:nvSpPr>
            <p:cNvPr id="71" name="Line 71">
              <a:extLst>
                <a:ext uri="{FF2B5EF4-FFF2-40B4-BE49-F238E27FC236}">
                  <a16:creationId xmlns:a16="http://schemas.microsoft.com/office/drawing/2014/main" id="{EDC7D082-AF10-CD45-AE84-4467181328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27426" y="2896361"/>
              <a:ext cx="128341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aghdad" pitchFamily="2" charset="-78"/>
                <a:cs typeface="Baghdad" pitchFamily="2" charset="-78"/>
              </a:endParaRPr>
            </a:p>
          </p:txBody>
        </p:sp>
        <p:sp>
          <p:nvSpPr>
            <p:cNvPr id="72" name="Text Box 43">
              <a:extLst>
                <a:ext uri="{FF2B5EF4-FFF2-40B4-BE49-F238E27FC236}">
                  <a16:creationId xmlns:a16="http://schemas.microsoft.com/office/drawing/2014/main" id="{4E389A83-F407-9544-B7A8-A101AF3104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1484" y="1365116"/>
              <a:ext cx="1197858" cy="64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Baghdad" pitchFamily="2" charset="-78"/>
                  <a:cs typeface="Baghdad" pitchFamily="2" charset="-78"/>
                </a:rPr>
                <a:t>V</a:t>
              </a:r>
              <a:r>
                <a:rPr kumimoji="0" lang="en-US" sz="2800" b="0" i="0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latin typeface="Baghdad" pitchFamily="2" charset="-78"/>
                  <a:cs typeface="Baghdad" pitchFamily="2" charset="-78"/>
                </a:rPr>
                <a:t>0</a:t>
              </a: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ghdad" pitchFamily="2" charset="-78"/>
                <a:cs typeface="Baghdad" pitchFamily="2" charset="-78"/>
              </a:endParaRPr>
            </a:p>
          </p:txBody>
        </p:sp>
        <p:sp>
          <p:nvSpPr>
            <p:cNvPr id="73" name="Line 71">
              <a:extLst>
                <a:ext uri="{FF2B5EF4-FFF2-40B4-BE49-F238E27FC236}">
                  <a16:creationId xmlns:a16="http://schemas.microsoft.com/office/drawing/2014/main" id="{54552B76-76EB-C748-BDB6-36E6631BB81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4809926" y="3489919"/>
              <a:ext cx="128341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aghdad" pitchFamily="2" charset="-78"/>
                <a:cs typeface="Baghdad" pitchFamily="2" charset="-78"/>
              </a:endParaRPr>
            </a:p>
          </p:txBody>
        </p:sp>
        <p:sp>
          <p:nvSpPr>
            <p:cNvPr id="74" name="Line 71">
              <a:extLst>
                <a:ext uri="{FF2B5EF4-FFF2-40B4-BE49-F238E27FC236}">
                  <a16:creationId xmlns:a16="http://schemas.microsoft.com/office/drawing/2014/main" id="{E5C2B6D9-5793-034F-A17B-09026EB07C9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4946012" y="3487256"/>
              <a:ext cx="128341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>
                <a:latin typeface="Baghdad" pitchFamily="2" charset="-78"/>
                <a:cs typeface="Baghdad" pitchFamily="2" charset="-78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D804EB5-46B0-E345-B46A-ECCC8F9C756B}"/>
                </a:ext>
              </a:extLst>
            </p:cNvPr>
            <p:cNvSpPr/>
            <p:nvPr/>
          </p:nvSpPr>
          <p:spPr>
            <a:xfrm>
              <a:off x="2648738" y="3511679"/>
              <a:ext cx="200788" cy="990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Baghdad" pitchFamily="2" charset="-78"/>
                <a:cs typeface="Baghdad" pitchFamily="2" charset="-78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F3DE738-888D-9545-8C58-2562B82A4165}"/>
                </a:ext>
              </a:extLst>
            </p:cNvPr>
            <p:cNvSpPr/>
            <p:nvPr/>
          </p:nvSpPr>
          <p:spPr>
            <a:xfrm>
              <a:off x="8117413" y="3536489"/>
              <a:ext cx="200788" cy="990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Baghdad" pitchFamily="2" charset="-78"/>
                <a:cs typeface="Baghdad" pitchFamily="2" charset="-78"/>
              </a:endParaRPr>
            </a:p>
          </p:txBody>
        </p:sp>
        <p:sp>
          <p:nvSpPr>
            <p:cNvPr id="77" name="Text Box 46">
              <a:extLst>
                <a:ext uri="{FF2B5EF4-FFF2-40B4-BE49-F238E27FC236}">
                  <a16:creationId xmlns:a16="http://schemas.microsoft.com/office/drawing/2014/main" id="{267518C6-5FAB-1342-B060-306519CA9D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19272" y="3385548"/>
              <a:ext cx="684490" cy="64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Baghdad" pitchFamily="2" charset="-78"/>
                  <a:cs typeface="Baghdad" pitchFamily="2" charset="-78"/>
                </a:rPr>
                <a:t>T</a:t>
              </a:r>
            </a:p>
          </p:txBody>
        </p:sp>
        <p:sp>
          <p:nvSpPr>
            <p:cNvPr id="79" name="Text Box 46">
              <a:extLst>
                <a:ext uri="{FF2B5EF4-FFF2-40B4-BE49-F238E27FC236}">
                  <a16:creationId xmlns:a16="http://schemas.microsoft.com/office/drawing/2014/main" id="{EC07A705-A5BC-2844-8F03-D16FB9391B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3783" y="4128966"/>
              <a:ext cx="684490" cy="64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2800" dirty="0">
                  <a:latin typeface="Baghdad" pitchFamily="2" charset="-78"/>
                  <a:cs typeface="Baghdad" pitchFamily="2" charset="-78"/>
                </a:rPr>
                <a:t>Q</a:t>
              </a: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ghdad" pitchFamily="2" charset="-78"/>
                <a:cs typeface="Baghdad" pitchFamily="2" charset="-78"/>
              </a:endParaRP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FC884F5-D34A-414D-AD3C-2D42365FD670}"/>
                </a:ext>
              </a:extLst>
            </p:cNvPr>
            <p:cNvCxnSpPr>
              <a:cxnSpLocks/>
              <a:stCxn id="65" idx="7"/>
            </p:cNvCxnSpPr>
            <p:nvPr/>
          </p:nvCxnSpPr>
          <p:spPr>
            <a:xfrm flipH="1">
              <a:off x="5484620" y="4602138"/>
              <a:ext cx="0" cy="6400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 Box 46">
              <a:extLst>
                <a:ext uri="{FF2B5EF4-FFF2-40B4-BE49-F238E27FC236}">
                  <a16:creationId xmlns:a16="http://schemas.microsoft.com/office/drawing/2014/main" id="{72892BF4-56CB-104E-8306-A7A45EC8F8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16386" y="1918638"/>
              <a:ext cx="684490" cy="64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2800" dirty="0">
                  <a:latin typeface="Baghdad" pitchFamily="2" charset="-78"/>
                  <a:cs typeface="Baghdad" pitchFamily="2" charset="-78"/>
                </a:rPr>
                <a:t>P</a:t>
              </a: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ghdad" pitchFamily="2" charset="-78"/>
                <a:cs typeface="Baghdad" pitchFamily="2" charset="-7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E014C7CE-44A8-6F4D-9C11-8ED3DD105EA7}"/>
                    </a:ext>
                  </a:extLst>
                </p:cNvPr>
                <p:cNvSpPr txBox="1"/>
                <p:nvPr/>
              </p:nvSpPr>
              <p:spPr>
                <a:xfrm>
                  <a:off x="4070795" y="1632534"/>
                  <a:ext cx="64838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E014C7CE-44A8-6F4D-9C11-8ED3DD105E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0795" y="1632534"/>
                  <a:ext cx="648383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67621F26-262F-484C-BA0B-1EE3F99CA147}"/>
                    </a:ext>
                  </a:extLst>
                </p:cNvPr>
                <p:cNvSpPr txBox="1"/>
                <p:nvPr/>
              </p:nvSpPr>
              <p:spPr>
                <a:xfrm>
                  <a:off x="6185917" y="1624723"/>
                  <a:ext cx="65665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67621F26-262F-484C-BA0B-1EE3F99CA1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5917" y="1624723"/>
                  <a:ext cx="656654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23CE69B-E14F-1D42-A33F-9CB0D6E266A5}"/>
                    </a:ext>
                  </a:extLst>
                </p:cNvPr>
                <p:cNvSpPr txBox="1"/>
                <p:nvPr/>
              </p:nvSpPr>
              <p:spPr>
                <a:xfrm>
                  <a:off x="6148310" y="4802368"/>
                  <a:ext cx="65665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23CE69B-E14F-1D42-A33F-9CB0D6E266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8310" y="4802368"/>
                  <a:ext cx="656654" cy="523220"/>
                </a:xfrm>
                <a:prstGeom prst="rect">
                  <a:avLst/>
                </a:prstGeom>
                <a:blipFill>
                  <a:blip r:embed="rId5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A93F35C3-BDC3-2A4C-92D8-25CDDE8E7263}"/>
                </a:ext>
              </a:extLst>
            </p:cNvPr>
            <p:cNvSpPr/>
            <p:nvPr/>
          </p:nvSpPr>
          <p:spPr>
            <a:xfrm>
              <a:off x="5124893" y="1717644"/>
              <a:ext cx="212651" cy="723014"/>
            </a:xfrm>
            <a:custGeom>
              <a:avLst/>
              <a:gdLst>
                <a:gd name="connsiteX0" fmla="*/ 127591 w 212651"/>
                <a:gd name="connsiteY0" fmla="*/ 0 h 723014"/>
                <a:gd name="connsiteX1" fmla="*/ 0 w 212651"/>
                <a:gd name="connsiteY1" fmla="*/ 233917 h 723014"/>
                <a:gd name="connsiteX2" fmla="*/ 63795 w 212651"/>
                <a:gd name="connsiteY2" fmla="*/ 489098 h 723014"/>
                <a:gd name="connsiteX3" fmla="*/ 85060 w 212651"/>
                <a:gd name="connsiteY3" fmla="*/ 552893 h 723014"/>
                <a:gd name="connsiteX4" fmla="*/ 212651 w 212651"/>
                <a:gd name="connsiteY4" fmla="*/ 723014 h 72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651" h="723014">
                  <a:moveTo>
                    <a:pt x="127591" y="0"/>
                  </a:moveTo>
                  <a:cubicBezTo>
                    <a:pt x="79499" y="67329"/>
                    <a:pt x="0" y="140175"/>
                    <a:pt x="0" y="233917"/>
                  </a:cubicBezTo>
                  <a:cubicBezTo>
                    <a:pt x="0" y="319822"/>
                    <a:pt x="37404" y="409925"/>
                    <a:pt x="63795" y="489098"/>
                  </a:cubicBezTo>
                  <a:cubicBezTo>
                    <a:pt x="70883" y="510363"/>
                    <a:pt x="72626" y="534242"/>
                    <a:pt x="85060" y="552893"/>
                  </a:cubicBezTo>
                  <a:cubicBezTo>
                    <a:pt x="181242" y="697166"/>
                    <a:pt x="133977" y="644340"/>
                    <a:pt x="212651" y="72301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DB1CC04-9D81-D145-A3B7-BDCA64B56CF2}"/>
                    </a:ext>
                  </a:extLst>
                </p:cNvPr>
                <p:cNvSpPr txBox="1"/>
                <p:nvPr/>
              </p:nvSpPr>
              <p:spPr>
                <a:xfrm>
                  <a:off x="4135212" y="2862328"/>
                  <a:ext cx="54053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DB1CC04-9D81-D145-A3B7-BDCA64B56C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5212" y="2862328"/>
                  <a:ext cx="540533" cy="523220"/>
                </a:xfrm>
                <a:prstGeom prst="rect">
                  <a:avLst/>
                </a:prstGeom>
                <a:blipFill>
                  <a:blip r:embed="rId6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6EC456F6-75F9-F941-B5CC-951340975AA3}"/>
                    </a:ext>
                  </a:extLst>
                </p:cNvPr>
                <p:cNvSpPr txBox="1"/>
                <p:nvPr/>
              </p:nvSpPr>
              <p:spPr>
                <a:xfrm>
                  <a:off x="4032853" y="3681809"/>
                  <a:ext cx="54053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6EC456F6-75F9-F941-B5CC-951340975A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2853" y="3681809"/>
                  <a:ext cx="540533" cy="523220"/>
                </a:xfrm>
                <a:prstGeom prst="rect">
                  <a:avLst/>
                </a:prstGeom>
                <a:blipFill>
                  <a:blip r:embed="rId7"/>
                  <a:stretch>
                    <a:fillRect b="-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73758A7A-8DEA-E245-875D-EECFD68D30DB}"/>
                    </a:ext>
                  </a:extLst>
                </p:cNvPr>
                <p:cNvSpPr txBox="1"/>
                <p:nvPr/>
              </p:nvSpPr>
              <p:spPr>
                <a:xfrm>
                  <a:off x="6318051" y="2771459"/>
                  <a:ext cx="54880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73758A7A-8DEA-E245-875D-EECFD68D30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8051" y="2771459"/>
                  <a:ext cx="548804" cy="523220"/>
                </a:xfrm>
                <a:prstGeom prst="rect">
                  <a:avLst/>
                </a:prstGeom>
                <a:blipFill>
                  <a:blip r:embed="rId8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E5317069-6356-9F4D-9238-DCE96B46C908}"/>
                    </a:ext>
                  </a:extLst>
                </p:cNvPr>
                <p:cNvSpPr txBox="1"/>
                <p:nvPr/>
              </p:nvSpPr>
              <p:spPr>
                <a:xfrm>
                  <a:off x="6340939" y="3646812"/>
                  <a:ext cx="54880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E5317069-6356-9F4D-9238-DCE96B46C9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0939" y="3646812"/>
                  <a:ext cx="548804" cy="523220"/>
                </a:xfrm>
                <a:prstGeom prst="rect">
                  <a:avLst/>
                </a:prstGeom>
                <a:blipFill>
                  <a:blip r:embed="rId9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" name="Text Box 43">
              <a:extLst>
                <a:ext uri="{FF2B5EF4-FFF2-40B4-BE49-F238E27FC236}">
                  <a16:creationId xmlns:a16="http://schemas.microsoft.com/office/drawing/2014/main" id="{CA50FB49-E9F7-8443-B242-3C7080C294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3042" y="3286839"/>
              <a:ext cx="1197858" cy="64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Baghdad" pitchFamily="2" charset="-78"/>
                  <a:cs typeface="Baghdad" pitchFamily="2" charset="-78"/>
                </a:rPr>
                <a:t>V</a:t>
              </a:r>
              <a:r>
                <a:rPr kumimoji="0" lang="en-US" sz="2800" b="0" i="0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latin typeface="Baghdad" pitchFamily="2" charset="-78"/>
                  <a:cs typeface="Baghdad" pitchFamily="2" charset="-78"/>
                </a:rPr>
                <a:t>S</a:t>
              </a: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ghdad" pitchFamily="2" charset="-78"/>
                <a:cs typeface="Baghdad" pitchFamily="2" charset="-78"/>
              </a:endParaRPr>
            </a:p>
          </p:txBody>
        </p:sp>
        <p:sp>
          <p:nvSpPr>
            <p:cNvPr id="104" name="Text Box 43">
              <a:extLst>
                <a:ext uri="{FF2B5EF4-FFF2-40B4-BE49-F238E27FC236}">
                  <a16:creationId xmlns:a16="http://schemas.microsoft.com/office/drawing/2014/main" id="{CCAFF759-D963-164B-9AA4-8C8C60D2E9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59295" y="3337103"/>
              <a:ext cx="849161" cy="64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Baghdad" pitchFamily="2" charset="-78"/>
                  <a:cs typeface="Baghdad" pitchFamily="2" charset="-78"/>
                </a:rPr>
                <a:t>V</a:t>
              </a:r>
              <a:r>
                <a:rPr kumimoji="0" lang="en-US" sz="2800" b="0" i="0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latin typeface="Baghdad" pitchFamily="2" charset="-78"/>
                  <a:cs typeface="Baghdad" pitchFamily="2" charset="-78"/>
                </a:rPr>
                <a:t>T</a:t>
              </a: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ghdad" pitchFamily="2" charset="-78"/>
                <a:cs typeface="Baghdad" pitchFamily="2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122320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7B04A36-7E6A-EE4E-BBD2-1F37E4AC1E68}"/>
              </a:ext>
            </a:extLst>
          </p:cNvPr>
          <p:cNvGrpSpPr/>
          <p:nvPr/>
        </p:nvGrpSpPr>
        <p:grpSpPr>
          <a:xfrm>
            <a:off x="1580094" y="1546815"/>
            <a:ext cx="8157804" cy="3764369"/>
            <a:chOff x="1580094" y="1546815"/>
            <a:chExt cx="8157804" cy="37643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DCFC99F-250A-9C40-8229-5565C7ED8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5718" y="1546815"/>
              <a:ext cx="7655805" cy="3764369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19E47D5-D41B-6744-A989-0599E5AF53E2}"/>
                    </a:ext>
                  </a:extLst>
                </p:cNvPr>
                <p:cNvSpPr txBox="1"/>
                <p:nvPr/>
              </p:nvSpPr>
              <p:spPr>
                <a:xfrm>
                  <a:off x="2670477" y="3160125"/>
                  <a:ext cx="640560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19E47D5-D41B-6744-A989-0599E5AF53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0477" y="3160125"/>
                  <a:ext cx="640560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1961" b="-5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8D6C566-8BA2-8E40-A64B-4ABC8419A798}"/>
                    </a:ext>
                  </a:extLst>
                </p:cNvPr>
                <p:cNvSpPr txBox="1"/>
                <p:nvPr/>
              </p:nvSpPr>
              <p:spPr>
                <a:xfrm>
                  <a:off x="7121547" y="3483290"/>
                  <a:ext cx="1507272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8D6C566-8BA2-8E40-A64B-4ABC8419A7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1547" y="3483290"/>
                  <a:ext cx="1507272" cy="646331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AAC87F76-D15B-9346-9CA4-1B0A6916E199}"/>
                </a:ext>
              </a:extLst>
            </p:cNvPr>
            <p:cNvSpPr/>
            <p:nvPr/>
          </p:nvSpPr>
          <p:spPr>
            <a:xfrm>
              <a:off x="2551814" y="2959949"/>
              <a:ext cx="1765005" cy="846507"/>
            </a:xfrm>
            <a:custGeom>
              <a:avLst/>
              <a:gdLst>
                <a:gd name="connsiteX0" fmla="*/ 1765005 w 1765005"/>
                <a:gd name="connsiteY0" fmla="*/ 59698 h 846507"/>
                <a:gd name="connsiteX1" fmla="*/ 318977 w 1765005"/>
                <a:gd name="connsiteY1" fmla="*/ 80963 h 846507"/>
                <a:gd name="connsiteX2" fmla="*/ 0 w 1765005"/>
                <a:gd name="connsiteY2" fmla="*/ 846507 h 84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5005" h="846507">
                  <a:moveTo>
                    <a:pt x="1765005" y="59698"/>
                  </a:moveTo>
                  <a:cubicBezTo>
                    <a:pt x="1189074" y="4763"/>
                    <a:pt x="613144" y="-50172"/>
                    <a:pt x="318977" y="80963"/>
                  </a:cubicBezTo>
                  <a:cubicBezTo>
                    <a:pt x="24810" y="212098"/>
                    <a:pt x="12405" y="529302"/>
                    <a:pt x="0" y="84650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635C568-3DB9-5E44-A64D-F56B771E1E25}"/>
                </a:ext>
              </a:extLst>
            </p:cNvPr>
            <p:cNvSpPr/>
            <p:nvPr/>
          </p:nvSpPr>
          <p:spPr>
            <a:xfrm>
              <a:off x="6145619" y="3036820"/>
              <a:ext cx="1623114" cy="471924"/>
            </a:xfrm>
            <a:custGeom>
              <a:avLst/>
              <a:gdLst>
                <a:gd name="connsiteX0" fmla="*/ 0 w 1623114"/>
                <a:gd name="connsiteY0" fmla="*/ 4092 h 471924"/>
                <a:gd name="connsiteX1" fmla="*/ 1467293 w 1623114"/>
                <a:gd name="connsiteY1" fmla="*/ 67887 h 471924"/>
                <a:gd name="connsiteX2" fmla="*/ 1509823 w 1623114"/>
                <a:gd name="connsiteY2" fmla="*/ 471924 h 471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3114" h="471924">
                  <a:moveTo>
                    <a:pt x="0" y="4092"/>
                  </a:moveTo>
                  <a:cubicBezTo>
                    <a:pt x="607828" y="-2997"/>
                    <a:pt x="1215656" y="-10085"/>
                    <a:pt x="1467293" y="67887"/>
                  </a:cubicBezTo>
                  <a:cubicBezTo>
                    <a:pt x="1718930" y="145859"/>
                    <a:pt x="1614376" y="308891"/>
                    <a:pt x="1509823" y="471924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5C6416D-B28C-7D46-BFBD-944573F3597A}"/>
                    </a:ext>
                  </a:extLst>
                </p:cNvPr>
                <p:cNvSpPr txBox="1"/>
                <p:nvPr/>
              </p:nvSpPr>
              <p:spPr>
                <a:xfrm>
                  <a:off x="5503689" y="2636783"/>
                  <a:ext cx="54745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5C6416D-B28C-7D46-BFBD-944573F359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3689" y="2636783"/>
                  <a:ext cx="547458" cy="646331"/>
                </a:xfrm>
                <a:prstGeom prst="rect">
                  <a:avLst/>
                </a:prstGeom>
                <a:blipFill>
                  <a:blip r:embed="rId5"/>
                  <a:stretch>
                    <a:fillRect l="-2273" r="-2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BB72F32-767E-464C-9163-0C19CAFAB034}"/>
                    </a:ext>
                  </a:extLst>
                </p:cNvPr>
                <p:cNvSpPr txBox="1"/>
                <p:nvPr/>
              </p:nvSpPr>
              <p:spPr>
                <a:xfrm>
                  <a:off x="4699565" y="1888602"/>
                  <a:ext cx="55662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BB72F32-767E-464C-9163-0C19CAFAB0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9565" y="1888602"/>
                  <a:ext cx="556626" cy="6463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DA7AFAF-0C46-EB4C-8312-67E7C8BDFC47}"/>
                    </a:ext>
                  </a:extLst>
                </p:cNvPr>
                <p:cNvSpPr txBox="1"/>
                <p:nvPr/>
              </p:nvSpPr>
              <p:spPr>
                <a:xfrm>
                  <a:off x="6863976" y="4484054"/>
                  <a:ext cx="51514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DA7AFAF-0C46-EB4C-8312-67E7C8BDFC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3976" y="4484054"/>
                  <a:ext cx="515141" cy="6463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4EDF0E2-7C51-7749-9206-8A264EAB1D55}"/>
                    </a:ext>
                  </a:extLst>
                </p:cNvPr>
                <p:cNvSpPr txBox="1"/>
                <p:nvPr/>
              </p:nvSpPr>
              <p:spPr>
                <a:xfrm>
                  <a:off x="7658975" y="4576091"/>
                  <a:ext cx="125412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4EDF0E2-7C51-7749-9206-8A264EAB1D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8975" y="4576091"/>
                  <a:ext cx="1254126" cy="6463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81A4645-B421-5947-9560-90B71C03C90B}"/>
                </a:ext>
              </a:extLst>
            </p:cNvPr>
            <p:cNvCxnSpPr/>
            <p:nvPr/>
          </p:nvCxnSpPr>
          <p:spPr>
            <a:xfrm>
              <a:off x="7121547" y="4597356"/>
              <a:ext cx="217968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18F781D-B087-0E40-AECB-F94A2037A486}"/>
                    </a:ext>
                  </a:extLst>
                </p:cNvPr>
                <p:cNvSpPr txBox="1"/>
                <p:nvPr/>
              </p:nvSpPr>
              <p:spPr>
                <a:xfrm>
                  <a:off x="1580094" y="4442825"/>
                  <a:ext cx="571247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18F781D-B087-0E40-AECB-F94A2037A4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0094" y="4442825"/>
                  <a:ext cx="571247" cy="646331"/>
                </a:xfrm>
                <a:prstGeom prst="rect">
                  <a:avLst/>
                </a:prstGeom>
                <a:blipFill>
                  <a:blip r:embed="rId9"/>
                  <a:stretch>
                    <a:fillRect l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1211C10-3EC5-3545-8510-2552A8D4B13F}"/>
                    </a:ext>
                  </a:extLst>
                </p:cNvPr>
                <p:cNvSpPr txBox="1"/>
                <p:nvPr/>
              </p:nvSpPr>
              <p:spPr>
                <a:xfrm>
                  <a:off x="9209676" y="4274190"/>
                  <a:ext cx="528222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1211C10-3EC5-3545-8510-2552A8D4B1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9676" y="4274190"/>
                  <a:ext cx="528222" cy="6463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2107752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6DD0ADF-C18E-A547-B4F6-1246C9B58F70}"/>
              </a:ext>
            </a:extLst>
          </p:cNvPr>
          <p:cNvGrpSpPr/>
          <p:nvPr/>
        </p:nvGrpSpPr>
        <p:grpSpPr>
          <a:xfrm>
            <a:off x="3670330" y="1796240"/>
            <a:ext cx="4432996" cy="2507497"/>
            <a:chOff x="3670330" y="1796240"/>
            <a:chExt cx="4432996" cy="2507497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F121A7D8-06C9-C741-B57E-5EEBC1B7E0B7}"/>
                </a:ext>
              </a:extLst>
            </p:cNvPr>
            <p:cNvCxnSpPr>
              <a:cxnSpLocks/>
            </p:cNvCxnSpPr>
            <p:nvPr/>
          </p:nvCxnSpPr>
          <p:spPr>
            <a:xfrm>
              <a:off x="4322618" y="3532909"/>
              <a:ext cx="3269029" cy="1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8B729A1F-6FE4-D448-BD14-16B7BAE53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2618" y="2892056"/>
              <a:ext cx="2418424" cy="640854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C4A107D-60A2-8B48-BB45-E24F47797F96}"/>
                </a:ext>
              </a:extLst>
            </p:cNvPr>
            <p:cNvCxnSpPr/>
            <p:nvPr/>
          </p:nvCxnSpPr>
          <p:spPr>
            <a:xfrm flipV="1">
              <a:off x="4349683" y="2083981"/>
              <a:ext cx="0" cy="1448928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AD73BB4-2832-9949-B527-21E2F26D2531}"/>
                    </a:ext>
                  </a:extLst>
                </p:cNvPr>
                <p:cNvSpPr txBox="1"/>
                <p:nvPr/>
              </p:nvSpPr>
              <p:spPr>
                <a:xfrm>
                  <a:off x="7591647" y="3429000"/>
                  <a:ext cx="511679" cy="5754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AD73BB4-2832-9949-B527-21E2F26D25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1647" y="3429000"/>
                  <a:ext cx="511679" cy="57547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7EC5CEC-F8F3-954F-A904-32CF50CA89A9}"/>
                    </a:ext>
                  </a:extLst>
                </p:cNvPr>
                <p:cNvSpPr txBox="1"/>
                <p:nvPr/>
              </p:nvSpPr>
              <p:spPr>
                <a:xfrm>
                  <a:off x="6741042" y="2485861"/>
                  <a:ext cx="47250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7EC5CEC-F8F3-954F-A904-32CF50CA89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1042" y="2485861"/>
                  <a:ext cx="472501" cy="523220"/>
                </a:xfrm>
                <a:prstGeom prst="rect">
                  <a:avLst/>
                </a:prstGeom>
                <a:blipFill>
                  <a:blip r:embed="rId3"/>
                  <a:stretch>
                    <a:fillRect t="-209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49AD3871-1252-D14F-9E26-50A5385928AC}"/>
                </a:ext>
              </a:extLst>
            </p:cNvPr>
            <p:cNvSpPr/>
            <p:nvPr/>
          </p:nvSpPr>
          <p:spPr>
            <a:xfrm>
              <a:off x="3792573" y="2762083"/>
              <a:ext cx="1467293" cy="1541654"/>
            </a:xfrm>
            <a:prstGeom prst="arc">
              <a:avLst>
                <a:gd name="adj1" fmla="val 20571986"/>
                <a:gd name="adj2" fmla="val 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6215F47-DBC1-2E41-BA40-98F25BAD3C78}"/>
                    </a:ext>
                  </a:extLst>
                </p:cNvPr>
                <p:cNvSpPr txBox="1"/>
                <p:nvPr/>
              </p:nvSpPr>
              <p:spPr>
                <a:xfrm>
                  <a:off x="3670330" y="1796240"/>
                  <a:ext cx="679353" cy="5754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sz="2800" baseline="-250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6215F47-DBC1-2E41-BA40-98F25BAD3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0330" y="1796240"/>
                  <a:ext cx="679353" cy="575479"/>
                </a:xfrm>
                <a:prstGeom prst="rect">
                  <a:avLst/>
                </a:prstGeom>
                <a:blipFill>
                  <a:blip r:embed="rId4"/>
                  <a:stretch>
                    <a:fillRect t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A949657-6AC3-DE4D-A2CA-915A518331E4}"/>
                    </a:ext>
                  </a:extLst>
                </p:cNvPr>
                <p:cNvSpPr txBox="1"/>
                <p:nvPr/>
              </p:nvSpPr>
              <p:spPr>
                <a:xfrm>
                  <a:off x="5305906" y="3121008"/>
                  <a:ext cx="47891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A949657-6AC3-DE4D-A2CA-915A518331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5906" y="3121008"/>
                  <a:ext cx="478914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34727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93728B-CE5F-4642-87FE-F399785BEA84}"/>
              </a:ext>
            </a:extLst>
          </p:cNvPr>
          <p:cNvSpPr/>
          <p:nvPr/>
        </p:nvSpPr>
        <p:spPr>
          <a:xfrm flipH="1">
            <a:off x="647454" y="988140"/>
            <a:ext cx="45719" cy="3642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E72F27-4530-434B-A0E9-1A45F9DBD33B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647454" y="2809567"/>
            <a:ext cx="3172378" cy="0"/>
          </a:xfrm>
          <a:prstGeom prst="straightConnector1">
            <a:avLst/>
          </a:prstGeom>
          <a:ln w="28575">
            <a:solidFill>
              <a:srgbClr val="C00000"/>
            </a:solidFill>
            <a:prstDash val="solid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C66A9C-830D-6A4C-B13B-CC021BE10FCF}"/>
              </a:ext>
            </a:extLst>
          </p:cNvPr>
          <p:cNvCxnSpPr>
            <a:cxnSpLocks/>
          </p:cNvCxnSpPr>
          <p:nvPr/>
        </p:nvCxnSpPr>
        <p:spPr>
          <a:xfrm>
            <a:off x="2949677" y="2706325"/>
            <a:ext cx="0" cy="18288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7DEE88-8C79-E046-876A-2C3830ADDF36}"/>
                  </a:ext>
                </a:extLst>
              </p:cNvPr>
              <p:cNvSpPr txBox="1"/>
              <p:nvPr/>
            </p:nvSpPr>
            <p:spPr>
              <a:xfrm>
                <a:off x="2773170" y="2912808"/>
                <a:ext cx="4700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7DEE88-8C79-E046-876A-2C3830ADD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170" y="2912808"/>
                <a:ext cx="4700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00D8F9-D608-A446-ABA0-3C13CAFCDBFE}"/>
                  </a:ext>
                </a:extLst>
              </p:cNvPr>
              <p:cNvSpPr txBox="1"/>
              <p:nvPr/>
            </p:nvSpPr>
            <p:spPr>
              <a:xfrm>
                <a:off x="1549053" y="2752215"/>
                <a:ext cx="4758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00D8F9-D608-A446-ABA0-3C13CAFCD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053" y="2752215"/>
                <a:ext cx="47583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FA8429-AC62-2642-A83F-D6E75E9D8FDB}"/>
                  </a:ext>
                </a:extLst>
              </p:cNvPr>
              <p:cNvSpPr txBox="1"/>
              <p:nvPr/>
            </p:nvSpPr>
            <p:spPr>
              <a:xfrm>
                <a:off x="171617" y="1842731"/>
                <a:ext cx="4233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FA8429-AC62-2642-A83F-D6E75E9D8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17" y="1842731"/>
                <a:ext cx="42338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EE8916C-C37B-B145-BD1A-0FB33F2F4F6E}"/>
              </a:ext>
            </a:extLst>
          </p:cNvPr>
          <p:cNvCxnSpPr>
            <a:cxnSpLocks/>
          </p:cNvCxnSpPr>
          <p:nvPr/>
        </p:nvCxnSpPr>
        <p:spPr>
          <a:xfrm>
            <a:off x="2028492" y="3971425"/>
            <a:ext cx="0" cy="1922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2C6F3BD-079A-F14E-B9B2-ECEBCEAA435E}"/>
                  </a:ext>
                </a:extLst>
              </p:cNvPr>
              <p:cNvSpPr txBox="1"/>
              <p:nvPr/>
            </p:nvSpPr>
            <p:spPr>
              <a:xfrm>
                <a:off x="3270058" y="2319227"/>
                <a:ext cx="4580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2C6F3BD-079A-F14E-B9B2-ECEBCEAA4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058" y="2319227"/>
                <a:ext cx="458011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03BC55FE-3424-DE4F-8C07-524E2F7F5AF4}"/>
              </a:ext>
            </a:extLst>
          </p:cNvPr>
          <p:cNvGrpSpPr/>
          <p:nvPr/>
        </p:nvGrpSpPr>
        <p:grpSpPr>
          <a:xfrm>
            <a:off x="4744620" y="589001"/>
            <a:ext cx="6859498" cy="4600408"/>
            <a:chOff x="5827622" y="495441"/>
            <a:chExt cx="6859498" cy="460040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A1CBBEE-5D7F-9D4D-A6F2-6BB48F7274B2}"/>
                </a:ext>
              </a:extLst>
            </p:cNvPr>
            <p:cNvSpPr/>
            <p:nvPr/>
          </p:nvSpPr>
          <p:spPr>
            <a:xfrm flipH="1">
              <a:off x="6807396" y="1289662"/>
              <a:ext cx="45719" cy="364285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40B777F-9C4E-454D-85ED-AAE3E3236300}"/>
                </a:ext>
              </a:extLst>
            </p:cNvPr>
            <p:cNvCxnSpPr>
              <a:cxnSpLocks/>
              <a:stCxn id="16" idx="3"/>
              <a:endCxn id="22" idx="1"/>
            </p:cNvCxnSpPr>
            <p:nvPr/>
          </p:nvCxnSpPr>
          <p:spPr>
            <a:xfrm flipV="1">
              <a:off x="6807396" y="3111088"/>
              <a:ext cx="5453325" cy="1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ysDash"/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10035FC-53C0-3849-BBCE-C12FF58747EF}"/>
                </a:ext>
              </a:extLst>
            </p:cNvPr>
            <p:cNvCxnSpPr>
              <a:cxnSpLocks/>
            </p:cNvCxnSpPr>
            <p:nvPr/>
          </p:nvCxnSpPr>
          <p:spPr>
            <a:xfrm>
              <a:off x="9109619" y="3007847"/>
              <a:ext cx="0" cy="18288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3CB0776-FA31-494B-B708-66750E01425B}"/>
                    </a:ext>
                  </a:extLst>
                </p:cNvPr>
                <p:cNvSpPr txBox="1"/>
                <p:nvPr/>
              </p:nvSpPr>
              <p:spPr>
                <a:xfrm>
                  <a:off x="8933112" y="3214330"/>
                  <a:ext cx="47000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3CB0776-FA31-494B-B708-66750E0142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3112" y="3214330"/>
                  <a:ext cx="470000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FBEC791-2C11-2B4E-A9EE-06783C7E9FBE}"/>
                    </a:ext>
                  </a:extLst>
                </p:cNvPr>
                <p:cNvSpPr txBox="1"/>
                <p:nvPr/>
              </p:nvSpPr>
              <p:spPr>
                <a:xfrm>
                  <a:off x="7708995" y="3053737"/>
                  <a:ext cx="4758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FBEC791-2C11-2B4E-A9EE-06783C7E9F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8995" y="3053737"/>
                  <a:ext cx="475836" cy="4616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C044BD9-0B88-2F43-AEAB-0BBE41BCAFB4}"/>
                    </a:ext>
                  </a:extLst>
                </p:cNvPr>
                <p:cNvSpPr txBox="1"/>
                <p:nvPr/>
              </p:nvSpPr>
              <p:spPr>
                <a:xfrm>
                  <a:off x="6360822" y="2846507"/>
                  <a:ext cx="46948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C044BD9-0B88-2F43-AEAB-0BBE41BCAF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0822" y="2846507"/>
                  <a:ext cx="469487" cy="4616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006EF4F-AA13-E149-B201-7171B5B27252}"/>
                    </a:ext>
                  </a:extLst>
                </p:cNvPr>
                <p:cNvSpPr txBox="1"/>
                <p:nvPr/>
              </p:nvSpPr>
              <p:spPr>
                <a:xfrm>
                  <a:off x="12260721" y="2880255"/>
                  <a:ext cx="42639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006EF4F-AA13-E149-B201-7171B5B272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60721" y="2880255"/>
                  <a:ext cx="426399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C594885-42C4-C048-A6A9-E47B658AB8B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733420" y="2829394"/>
              <a:ext cx="4206240" cy="1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ysDash"/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7AAF2B0-15A8-4E46-8B64-2B0337DFE4E7}"/>
                    </a:ext>
                  </a:extLst>
                </p:cNvPr>
                <p:cNvSpPr txBox="1"/>
                <p:nvPr/>
              </p:nvSpPr>
              <p:spPr>
                <a:xfrm>
                  <a:off x="6397022" y="495441"/>
                  <a:ext cx="42639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7AAF2B0-15A8-4E46-8B64-2B0337DFE4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7022" y="495441"/>
                  <a:ext cx="426399" cy="461665"/>
                </a:xfrm>
                <a:prstGeom prst="rect">
                  <a:avLst/>
                </a:prstGeom>
                <a:blipFill>
                  <a:blip r:embed="rId18"/>
                  <a:stretch>
                    <a:fillRect b="-108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8C22367-49ED-7F49-BB10-D165559E6406}"/>
                    </a:ext>
                  </a:extLst>
                </p:cNvPr>
                <p:cNvSpPr txBox="1"/>
                <p:nvPr/>
              </p:nvSpPr>
              <p:spPr>
                <a:xfrm>
                  <a:off x="5988829" y="1107026"/>
                  <a:ext cx="74398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8C22367-49ED-7F49-BB10-D165559E64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8829" y="1107026"/>
                  <a:ext cx="743986" cy="461665"/>
                </a:xfrm>
                <a:prstGeom prst="rect">
                  <a:avLst/>
                </a:prstGeom>
                <a:blipFill>
                  <a:blip r:embed="rId19"/>
                  <a:stretch>
                    <a:fillRect b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DEA028C-4418-B34C-9C7D-7DEDF1A96121}"/>
                    </a:ext>
                  </a:extLst>
                </p:cNvPr>
                <p:cNvSpPr txBox="1"/>
                <p:nvPr/>
              </p:nvSpPr>
              <p:spPr>
                <a:xfrm>
                  <a:off x="5827622" y="4634184"/>
                  <a:ext cx="97321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DEA028C-4418-B34C-9C7D-7DEDF1A961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7622" y="4634184"/>
                  <a:ext cx="973215" cy="461665"/>
                </a:xfrm>
                <a:prstGeom prst="rect">
                  <a:avLst/>
                </a:prstGeom>
                <a:blipFill>
                  <a:blip r:embed="rId20"/>
                  <a:stretch>
                    <a:fillRect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1D821BA-07EA-5645-ABFD-547ABD58710C}"/>
                </a:ext>
              </a:extLst>
            </p:cNvPr>
            <p:cNvSpPr/>
            <p:nvPr/>
          </p:nvSpPr>
          <p:spPr>
            <a:xfrm>
              <a:off x="6718067" y="2021190"/>
              <a:ext cx="265372" cy="1466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FEA6955-9CFC-7843-8866-F11CC7238DBB}"/>
                </a:ext>
              </a:extLst>
            </p:cNvPr>
            <p:cNvCxnSpPr>
              <a:cxnSpLocks/>
            </p:cNvCxnSpPr>
            <p:nvPr/>
          </p:nvCxnSpPr>
          <p:spPr>
            <a:xfrm>
              <a:off x="6832746" y="2115915"/>
              <a:ext cx="3540809" cy="1558562"/>
            </a:xfrm>
            <a:prstGeom prst="line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B72E3A9-E9A0-6949-AC59-623BFAA2A613}"/>
                </a:ext>
              </a:extLst>
            </p:cNvPr>
            <p:cNvSpPr/>
            <p:nvPr/>
          </p:nvSpPr>
          <p:spPr>
            <a:xfrm>
              <a:off x="6697569" y="3948469"/>
              <a:ext cx="265372" cy="1466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6573A61-C63D-7445-A4FF-50AD37E0AA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6636" y="2528891"/>
              <a:ext cx="3540809" cy="1558562"/>
            </a:xfrm>
            <a:prstGeom prst="line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FAB5A86-EE43-7E42-926D-1CA66379FA68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0363706" y="2545670"/>
              <a:ext cx="1246425" cy="548640"/>
            </a:xfrm>
            <a:prstGeom prst="line">
              <a:avLst/>
            </a:prstGeom>
            <a:ln w="38100"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6123771-CDC7-2542-8EC9-40D0F0CF2832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10354789" y="3094310"/>
              <a:ext cx="1246425" cy="548640"/>
            </a:xfrm>
            <a:prstGeom prst="line">
              <a:avLst/>
            </a:prstGeom>
            <a:ln w="38100"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AC3D835-C97E-974A-8E6C-593FFF81928B}"/>
                </a:ext>
              </a:extLst>
            </p:cNvPr>
            <p:cNvCxnSpPr>
              <a:cxnSpLocks/>
            </p:cNvCxnSpPr>
            <p:nvPr/>
          </p:nvCxnSpPr>
          <p:spPr>
            <a:xfrm>
              <a:off x="9168112" y="3094310"/>
              <a:ext cx="243310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A961CC2-7BA6-B240-993F-F514A6038B81}"/>
                    </a:ext>
                  </a:extLst>
                </p:cNvPr>
                <p:cNvSpPr txBox="1"/>
                <p:nvPr/>
              </p:nvSpPr>
              <p:spPr>
                <a:xfrm>
                  <a:off x="5996168" y="1827476"/>
                  <a:ext cx="688009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𝑑𝑞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400" i="1" baseline="-250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A961CC2-7BA6-B240-993F-F514A6038B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6168" y="1827476"/>
                  <a:ext cx="688009" cy="453137"/>
                </a:xfrm>
                <a:prstGeom prst="rect">
                  <a:avLst/>
                </a:prstGeom>
                <a:blipFill>
                  <a:blip r:embed="rId21"/>
                  <a:stretch>
                    <a:fillRect l="-3571" b="-19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D934A0F-05FF-BD4C-AAE1-F668F537B60A}"/>
                    </a:ext>
                  </a:extLst>
                </p:cNvPr>
                <p:cNvSpPr txBox="1"/>
                <p:nvPr/>
              </p:nvSpPr>
              <p:spPr>
                <a:xfrm>
                  <a:off x="6151520" y="3943369"/>
                  <a:ext cx="688009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𝑑𝑞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2400" i="1" baseline="-250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D934A0F-05FF-BD4C-AAE1-F668F537B6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1520" y="3943369"/>
                  <a:ext cx="688009" cy="453137"/>
                </a:xfrm>
                <a:prstGeom prst="rect">
                  <a:avLst/>
                </a:prstGeom>
                <a:blipFill>
                  <a:blip r:embed="rId22"/>
                  <a:stretch>
                    <a:fillRect l="-3571"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Arc 2">
              <a:extLst>
                <a:ext uri="{FF2B5EF4-FFF2-40B4-BE49-F238E27FC236}">
                  <a16:creationId xmlns:a16="http://schemas.microsoft.com/office/drawing/2014/main" id="{E96FE8C8-7AE3-4F46-B9D4-6688D3AE516A}"/>
                </a:ext>
              </a:extLst>
            </p:cNvPr>
            <p:cNvSpPr/>
            <p:nvPr/>
          </p:nvSpPr>
          <p:spPr>
            <a:xfrm>
              <a:off x="8405118" y="2474868"/>
              <a:ext cx="1235910" cy="1223212"/>
            </a:xfrm>
            <a:prstGeom prst="arc">
              <a:avLst>
                <a:gd name="adj1" fmla="val 21509031"/>
                <a:gd name="adj2" fmla="val 163084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64F6A1C-B976-344E-BC2A-C9F058F981C6}"/>
                    </a:ext>
                  </a:extLst>
                </p:cNvPr>
                <p:cNvSpPr txBox="1"/>
                <p:nvPr/>
              </p:nvSpPr>
              <p:spPr>
                <a:xfrm>
                  <a:off x="7999825" y="2715665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64F6A1C-B976-344E-BC2A-C9F058F981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9825" y="2715665"/>
                  <a:ext cx="435760" cy="461665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0BECB481-127B-4B41-92B7-F61E45DDCA2E}"/>
                </a:ext>
              </a:extLst>
            </p:cNvPr>
            <p:cNvSpPr/>
            <p:nvPr/>
          </p:nvSpPr>
          <p:spPr>
            <a:xfrm>
              <a:off x="8392677" y="2448911"/>
              <a:ext cx="1235910" cy="1223212"/>
            </a:xfrm>
            <a:prstGeom prst="arc">
              <a:avLst>
                <a:gd name="adj1" fmla="val 10550284"/>
                <a:gd name="adj2" fmla="val 12268025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3320ADA-51B1-7245-8BE8-74F7454C3C1C}"/>
                    </a:ext>
                  </a:extLst>
                </p:cNvPr>
                <p:cNvSpPr txBox="1"/>
                <p:nvPr/>
              </p:nvSpPr>
              <p:spPr>
                <a:xfrm>
                  <a:off x="9617942" y="3044987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3320ADA-51B1-7245-8BE8-74F7454C3C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7942" y="3044987"/>
                  <a:ext cx="435760" cy="461665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C763F56-6FC3-C34F-9564-F95EF7845442}"/>
                    </a:ext>
                  </a:extLst>
                </p:cNvPr>
                <p:cNvSpPr txBox="1"/>
                <p:nvPr/>
              </p:nvSpPr>
              <p:spPr>
                <a:xfrm>
                  <a:off x="6411994" y="2317568"/>
                  <a:ext cx="42639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C763F56-6FC3-C34F-9564-F95EF78454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1994" y="2317568"/>
                  <a:ext cx="426399" cy="461665"/>
                </a:xfrm>
                <a:prstGeom prst="rect">
                  <a:avLst/>
                </a:prstGeom>
                <a:blipFill>
                  <a:blip r:embed="rId25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2191771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>
            <a:extLst>
              <a:ext uri="{FF2B5EF4-FFF2-40B4-BE49-F238E27FC236}">
                <a16:creationId xmlns:a16="http://schemas.microsoft.com/office/drawing/2014/main" id="{F17C7565-A505-0944-B96E-5C2D42502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3718" y="1816584"/>
            <a:ext cx="3025990" cy="3025985"/>
          </a:xfrm>
          <a:prstGeom prst="ellipse">
            <a:avLst/>
          </a:prstGeom>
          <a:solidFill>
            <a:srgbClr val="FFFFFF"/>
          </a:solidFill>
          <a:ln w="38100">
            <a:solidFill>
              <a:srgbClr val="F00004"/>
            </a:solidFill>
            <a:prstDash val="sysDash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dirty="0">
              <a:latin typeface="Book Antiqua" pitchFamily="18" charset="0"/>
            </a:endParaRPr>
          </a:p>
        </p:txBody>
      </p:sp>
      <p:sp>
        <p:nvSpPr>
          <p:cNvPr id="5" name="Line 6">
            <a:extLst>
              <a:ext uri="{FF2B5EF4-FFF2-40B4-BE49-F238E27FC236}">
                <a16:creationId xmlns:a16="http://schemas.microsoft.com/office/drawing/2014/main" id="{604CB089-490A-1549-9A4E-8D70C2F740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13374" y="3277969"/>
            <a:ext cx="0" cy="10805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Book Antiqua" pitchFamily="18" charset="0"/>
            </a:endParaRPr>
          </a:p>
        </p:txBody>
      </p:sp>
      <p:sp>
        <p:nvSpPr>
          <p:cNvPr id="7" name="Line 9">
            <a:extLst>
              <a:ext uri="{FF2B5EF4-FFF2-40B4-BE49-F238E27FC236}">
                <a16:creationId xmlns:a16="http://schemas.microsoft.com/office/drawing/2014/main" id="{666756B2-B162-3A4A-8A26-4BA5BAEE093D}"/>
              </a:ext>
            </a:extLst>
          </p:cNvPr>
          <p:cNvSpPr>
            <a:spLocks noChangeShapeType="1"/>
          </p:cNvSpPr>
          <p:nvPr/>
        </p:nvSpPr>
        <p:spPr bwMode="auto">
          <a:xfrm>
            <a:off x="3319669" y="3310385"/>
            <a:ext cx="5403553" cy="7203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none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Book Antiqua" pitchFamily="18" charset="0"/>
            </a:endParaRPr>
          </a:p>
        </p:txBody>
      </p:sp>
      <p:sp>
        <p:nvSpPr>
          <p:cNvPr id="8" name="Line 10">
            <a:extLst>
              <a:ext uri="{FF2B5EF4-FFF2-40B4-BE49-F238E27FC236}">
                <a16:creationId xmlns:a16="http://schemas.microsoft.com/office/drawing/2014/main" id="{1AF6004C-E797-AD4A-B7AE-AAA769771B5B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3718" y="1483070"/>
            <a:ext cx="0" cy="3589797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triangle" w="lg" len="lg"/>
            <a:tailEnd type="non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Book Antiqua" pitchFamily="18" charset="0"/>
            </a:endParaRPr>
          </a:p>
        </p:txBody>
      </p:sp>
      <p:sp>
        <p:nvSpPr>
          <p:cNvPr id="9" name="Line 11">
            <a:extLst>
              <a:ext uri="{FF2B5EF4-FFF2-40B4-BE49-F238E27FC236}">
                <a16:creationId xmlns:a16="http://schemas.microsoft.com/office/drawing/2014/main" id="{5460D4CF-ED7A-4E4F-B251-C68CCCE0626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37729" y="2442869"/>
            <a:ext cx="1210396" cy="86456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Book Antiqua" pitchFamily="18" charset="0"/>
            </a:endParaRPr>
          </a:p>
        </p:txBody>
      </p:sp>
      <p:grpSp>
        <p:nvGrpSpPr>
          <p:cNvPr id="10" name="Group 13">
            <a:extLst>
              <a:ext uri="{FF2B5EF4-FFF2-40B4-BE49-F238E27FC236}">
                <a16:creationId xmlns:a16="http://schemas.microsoft.com/office/drawing/2014/main" id="{64AE291A-3567-3B48-AB31-6A902A5A5AC8}"/>
              </a:ext>
            </a:extLst>
          </p:cNvPr>
          <p:cNvGrpSpPr>
            <a:grpSpLocks/>
          </p:cNvGrpSpPr>
          <p:nvPr/>
        </p:nvGrpSpPr>
        <p:grpSpPr bwMode="auto">
          <a:xfrm>
            <a:off x="3319669" y="1684771"/>
            <a:ext cx="5072135" cy="1061332"/>
            <a:chOff x="2961" y="2344"/>
            <a:chExt cx="4224" cy="884"/>
          </a:xfrm>
        </p:grpSpPr>
        <p:grpSp>
          <p:nvGrpSpPr>
            <p:cNvPr id="11" name="Group 14">
              <a:extLst>
                <a:ext uri="{FF2B5EF4-FFF2-40B4-BE49-F238E27FC236}">
                  <a16:creationId xmlns:a16="http://schemas.microsoft.com/office/drawing/2014/main" id="{607B6809-CEDB-AA4E-9DC0-78622987D9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61" y="2344"/>
              <a:ext cx="2064" cy="144"/>
              <a:chOff x="7020" y="1620"/>
              <a:chExt cx="2064" cy="144"/>
            </a:xfrm>
          </p:grpSpPr>
          <p:grpSp>
            <p:nvGrpSpPr>
              <p:cNvPr id="208" name="Group 15">
                <a:extLst>
                  <a:ext uri="{FF2B5EF4-FFF2-40B4-BE49-F238E27FC236}">
                    <a16:creationId xmlns:a16="http://schemas.microsoft.com/office/drawing/2014/main" id="{0FDBF869-7AF9-5547-B1FB-764F1FEA96A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0" y="1620"/>
                <a:ext cx="144" cy="144"/>
                <a:chOff x="8460" y="8100"/>
                <a:chExt cx="1440" cy="1440"/>
              </a:xfrm>
            </p:grpSpPr>
            <p:sp>
              <p:nvSpPr>
                <p:cNvPr id="233" name="Oval 16">
                  <a:extLst>
                    <a:ext uri="{FF2B5EF4-FFF2-40B4-BE49-F238E27FC236}">
                      <a16:creationId xmlns:a16="http://schemas.microsoft.com/office/drawing/2014/main" id="{AE072519-0563-7246-943B-9EAF507F20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234" name="Oval 17">
                  <a:extLst>
                    <a:ext uri="{FF2B5EF4-FFF2-40B4-BE49-F238E27FC236}">
                      <a16:creationId xmlns:a16="http://schemas.microsoft.com/office/drawing/2014/main" id="{8F8687FB-DC7D-4E41-A536-831E144206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209" name="Group 18">
                <a:extLst>
                  <a:ext uri="{FF2B5EF4-FFF2-40B4-BE49-F238E27FC236}">
                    <a16:creationId xmlns:a16="http://schemas.microsoft.com/office/drawing/2014/main" id="{8B2A00C8-4194-BF4E-85A0-E901EE47E1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60" y="1620"/>
                <a:ext cx="144" cy="144"/>
                <a:chOff x="8460" y="8100"/>
                <a:chExt cx="1440" cy="1440"/>
              </a:xfrm>
            </p:grpSpPr>
            <p:sp>
              <p:nvSpPr>
                <p:cNvPr id="231" name="Oval 19">
                  <a:extLst>
                    <a:ext uri="{FF2B5EF4-FFF2-40B4-BE49-F238E27FC236}">
                      <a16:creationId xmlns:a16="http://schemas.microsoft.com/office/drawing/2014/main" id="{63D4D3BE-4EF2-CF49-9963-FAE464EDC7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232" name="Oval 20">
                  <a:extLst>
                    <a:ext uri="{FF2B5EF4-FFF2-40B4-BE49-F238E27FC236}">
                      <a16:creationId xmlns:a16="http://schemas.microsoft.com/office/drawing/2014/main" id="{E0034034-9DA3-BD41-9C9D-9AA857F12E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210" name="Group 21">
                <a:extLst>
                  <a:ext uri="{FF2B5EF4-FFF2-40B4-BE49-F238E27FC236}">
                    <a16:creationId xmlns:a16="http://schemas.microsoft.com/office/drawing/2014/main" id="{4AB6CBAF-0131-3E4F-9BC7-A881DF4D1D4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00" y="1620"/>
                <a:ext cx="144" cy="144"/>
                <a:chOff x="8460" y="8100"/>
                <a:chExt cx="1440" cy="1440"/>
              </a:xfrm>
            </p:grpSpPr>
            <p:sp>
              <p:nvSpPr>
                <p:cNvPr id="229" name="Oval 22">
                  <a:extLst>
                    <a:ext uri="{FF2B5EF4-FFF2-40B4-BE49-F238E27FC236}">
                      <a16:creationId xmlns:a16="http://schemas.microsoft.com/office/drawing/2014/main" id="{DBFA0ACE-4782-FD47-A993-C514C55D45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230" name="Oval 23">
                  <a:extLst>
                    <a:ext uri="{FF2B5EF4-FFF2-40B4-BE49-F238E27FC236}">
                      <a16:creationId xmlns:a16="http://schemas.microsoft.com/office/drawing/2014/main" id="{66A72B85-F24D-F84C-BABB-EA21FB6D05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211" name="Group 24">
                <a:extLst>
                  <a:ext uri="{FF2B5EF4-FFF2-40B4-BE49-F238E27FC236}">
                    <a16:creationId xmlns:a16="http://schemas.microsoft.com/office/drawing/2014/main" id="{74A3AFCC-8FEF-5C4C-98D2-A7C9E96284B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40" y="1620"/>
                <a:ext cx="144" cy="144"/>
                <a:chOff x="8460" y="8100"/>
                <a:chExt cx="1440" cy="1440"/>
              </a:xfrm>
            </p:grpSpPr>
            <p:sp>
              <p:nvSpPr>
                <p:cNvPr id="227" name="Oval 25">
                  <a:extLst>
                    <a:ext uri="{FF2B5EF4-FFF2-40B4-BE49-F238E27FC236}">
                      <a16:creationId xmlns:a16="http://schemas.microsoft.com/office/drawing/2014/main" id="{A6A5DCB8-8A8B-D642-89E3-876AE90DE7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228" name="Oval 26">
                  <a:extLst>
                    <a:ext uri="{FF2B5EF4-FFF2-40B4-BE49-F238E27FC236}">
                      <a16:creationId xmlns:a16="http://schemas.microsoft.com/office/drawing/2014/main" id="{F26C54D0-0104-414C-8483-CD6CB2A301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212" name="Group 27">
                <a:extLst>
                  <a:ext uri="{FF2B5EF4-FFF2-40B4-BE49-F238E27FC236}">
                    <a16:creationId xmlns:a16="http://schemas.microsoft.com/office/drawing/2014/main" id="{27B70BE1-E9D5-AA4A-AE7C-F38D79BD68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80" y="1620"/>
                <a:ext cx="144" cy="144"/>
                <a:chOff x="8460" y="8100"/>
                <a:chExt cx="1440" cy="1440"/>
              </a:xfrm>
            </p:grpSpPr>
            <p:sp>
              <p:nvSpPr>
                <p:cNvPr id="225" name="Oval 28">
                  <a:extLst>
                    <a:ext uri="{FF2B5EF4-FFF2-40B4-BE49-F238E27FC236}">
                      <a16:creationId xmlns:a16="http://schemas.microsoft.com/office/drawing/2014/main" id="{0CB5C780-C9C1-E148-8230-60013BF073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226" name="Oval 29">
                  <a:extLst>
                    <a:ext uri="{FF2B5EF4-FFF2-40B4-BE49-F238E27FC236}">
                      <a16:creationId xmlns:a16="http://schemas.microsoft.com/office/drawing/2014/main" id="{61CF3208-C93F-344E-B805-AD925A7BB7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213" name="Group 30">
                <a:extLst>
                  <a:ext uri="{FF2B5EF4-FFF2-40B4-BE49-F238E27FC236}">
                    <a16:creationId xmlns:a16="http://schemas.microsoft.com/office/drawing/2014/main" id="{67A9B6DD-CF33-8847-B0CD-4C210AC576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220" y="1620"/>
                <a:ext cx="144" cy="144"/>
                <a:chOff x="8460" y="8100"/>
                <a:chExt cx="1440" cy="1440"/>
              </a:xfrm>
            </p:grpSpPr>
            <p:sp>
              <p:nvSpPr>
                <p:cNvPr id="223" name="Oval 31">
                  <a:extLst>
                    <a:ext uri="{FF2B5EF4-FFF2-40B4-BE49-F238E27FC236}">
                      <a16:creationId xmlns:a16="http://schemas.microsoft.com/office/drawing/2014/main" id="{6324C4C1-E508-AC43-B911-0FAA5D0E11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224" name="Oval 32">
                  <a:extLst>
                    <a:ext uri="{FF2B5EF4-FFF2-40B4-BE49-F238E27FC236}">
                      <a16:creationId xmlns:a16="http://schemas.microsoft.com/office/drawing/2014/main" id="{E0E6E309-35D2-EE43-9F70-ABA82FA7E3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214" name="Group 33">
                <a:extLst>
                  <a:ext uri="{FF2B5EF4-FFF2-40B4-BE49-F238E27FC236}">
                    <a16:creationId xmlns:a16="http://schemas.microsoft.com/office/drawing/2014/main" id="{7CA902E7-0269-234D-92F0-C52D7C97F06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460" y="1620"/>
                <a:ext cx="144" cy="144"/>
                <a:chOff x="8460" y="8100"/>
                <a:chExt cx="1440" cy="1440"/>
              </a:xfrm>
            </p:grpSpPr>
            <p:sp>
              <p:nvSpPr>
                <p:cNvPr id="221" name="Oval 34">
                  <a:extLst>
                    <a:ext uri="{FF2B5EF4-FFF2-40B4-BE49-F238E27FC236}">
                      <a16:creationId xmlns:a16="http://schemas.microsoft.com/office/drawing/2014/main" id="{712517D8-F471-E942-9459-9764CD91ED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222" name="Oval 35">
                  <a:extLst>
                    <a:ext uri="{FF2B5EF4-FFF2-40B4-BE49-F238E27FC236}">
                      <a16:creationId xmlns:a16="http://schemas.microsoft.com/office/drawing/2014/main" id="{CEB89F2F-9669-EF41-97C1-D2BF85CADE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215" name="Group 36">
                <a:extLst>
                  <a:ext uri="{FF2B5EF4-FFF2-40B4-BE49-F238E27FC236}">
                    <a16:creationId xmlns:a16="http://schemas.microsoft.com/office/drawing/2014/main" id="{1D0D6334-3F25-E44C-AFD1-A981DC6FAA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700" y="1620"/>
                <a:ext cx="144" cy="144"/>
                <a:chOff x="8460" y="8100"/>
                <a:chExt cx="1440" cy="1440"/>
              </a:xfrm>
            </p:grpSpPr>
            <p:sp>
              <p:nvSpPr>
                <p:cNvPr id="219" name="Oval 37">
                  <a:extLst>
                    <a:ext uri="{FF2B5EF4-FFF2-40B4-BE49-F238E27FC236}">
                      <a16:creationId xmlns:a16="http://schemas.microsoft.com/office/drawing/2014/main" id="{0C03C22B-7DBD-FA41-BB0D-9BBCB8D4D5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220" name="Oval 38">
                  <a:extLst>
                    <a:ext uri="{FF2B5EF4-FFF2-40B4-BE49-F238E27FC236}">
                      <a16:creationId xmlns:a16="http://schemas.microsoft.com/office/drawing/2014/main" id="{ADC16A1F-DBD3-FF4F-BB02-7192CB47B3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216" name="Group 39">
                <a:extLst>
                  <a:ext uri="{FF2B5EF4-FFF2-40B4-BE49-F238E27FC236}">
                    <a16:creationId xmlns:a16="http://schemas.microsoft.com/office/drawing/2014/main" id="{42308774-3026-124F-8E5A-4B2954D216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40" y="1620"/>
                <a:ext cx="144" cy="144"/>
                <a:chOff x="8460" y="8100"/>
                <a:chExt cx="1440" cy="1440"/>
              </a:xfrm>
            </p:grpSpPr>
            <p:sp>
              <p:nvSpPr>
                <p:cNvPr id="217" name="Oval 40">
                  <a:extLst>
                    <a:ext uri="{FF2B5EF4-FFF2-40B4-BE49-F238E27FC236}">
                      <a16:creationId xmlns:a16="http://schemas.microsoft.com/office/drawing/2014/main" id="{740A70C8-525B-C44C-A3EF-39479BBC0A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218" name="Oval 41">
                  <a:extLst>
                    <a:ext uri="{FF2B5EF4-FFF2-40B4-BE49-F238E27FC236}">
                      <a16:creationId xmlns:a16="http://schemas.microsoft.com/office/drawing/2014/main" id="{920B6691-D976-774E-A624-C2DC8F1FB0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</p:grpSp>
        <p:grpSp>
          <p:nvGrpSpPr>
            <p:cNvPr id="12" name="Group 42">
              <a:extLst>
                <a:ext uri="{FF2B5EF4-FFF2-40B4-BE49-F238E27FC236}">
                  <a16:creationId xmlns:a16="http://schemas.microsoft.com/office/drawing/2014/main" id="{C55475E3-2517-2C45-AA22-82654F38E9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7" y="2344"/>
              <a:ext cx="2064" cy="144"/>
              <a:chOff x="7020" y="1620"/>
              <a:chExt cx="2064" cy="144"/>
            </a:xfrm>
          </p:grpSpPr>
          <p:grpSp>
            <p:nvGrpSpPr>
              <p:cNvPr id="181" name="Group 43">
                <a:extLst>
                  <a:ext uri="{FF2B5EF4-FFF2-40B4-BE49-F238E27FC236}">
                    <a16:creationId xmlns:a16="http://schemas.microsoft.com/office/drawing/2014/main" id="{C8D6A0A5-3B44-B944-9EC0-9124E99B2D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0" y="1620"/>
                <a:ext cx="144" cy="144"/>
                <a:chOff x="8460" y="8100"/>
                <a:chExt cx="1440" cy="1440"/>
              </a:xfrm>
            </p:grpSpPr>
            <p:sp>
              <p:nvSpPr>
                <p:cNvPr id="206" name="Oval 44">
                  <a:extLst>
                    <a:ext uri="{FF2B5EF4-FFF2-40B4-BE49-F238E27FC236}">
                      <a16:creationId xmlns:a16="http://schemas.microsoft.com/office/drawing/2014/main" id="{7C449201-783F-2748-920E-6D283BD191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207" name="Oval 45">
                  <a:extLst>
                    <a:ext uri="{FF2B5EF4-FFF2-40B4-BE49-F238E27FC236}">
                      <a16:creationId xmlns:a16="http://schemas.microsoft.com/office/drawing/2014/main" id="{4DC7D446-E578-CA4C-8556-B6682BAD08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182" name="Group 46">
                <a:extLst>
                  <a:ext uri="{FF2B5EF4-FFF2-40B4-BE49-F238E27FC236}">
                    <a16:creationId xmlns:a16="http://schemas.microsoft.com/office/drawing/2014/main" id="{92EBDCB2-D3FF-A44A-86D2-8A089CAFAB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60" y="1620"/>
                <a:ext cx="144" cy="144"/>
                <a:chOff x="8460" y="8100"/>
                <a:chExt cx="1440" cy="1440"/>
              </a:xfrm>
            </p:grpSpPr>
            <p:sp>
              <p:nvSpPr>
                <p:cNvPr id="204" name="Oval 47">
                  <a:extLst>
                    <a:ext uri="{FF2B5EF4-FFF2-40B4-BE49-F238E27FC236}">
                      <a16:creationId xmlns:a16="http://schemas.microsoft.com/office/drawing/2014/main" id="{C42A8394-2FF3-1B48-AB2E-56BED038A2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205" name="Oval 48">
                  <a:extLst>
                    <a:ext uri="{FF2B5EF4-FFF2-40B4-BE49-F238E27FC236}">
                      <a16:creationId xmlns:a16="http://schemas.microsoft.com/office/drawing/2014/main" id="{D172BB54-BFB3-F44E-8B8B-BDE8AE3324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183" name="Group 49">
                <a:extLst>
                  <a:ext uri="{FF2B5EF4-FFF2-40B4-BE49-F238E27FC236}">
                    <a16:creationId xmlns:a16="http://schemas.microsoft.com/office/drawing/2014/main" id="{38F13359-A9E1-B041-AE79-BD2AEA3CEF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00" y="1620"/>
                <a:ext cx="144" cy="144"/>
                <a:chOff x="8460" y="8100"/>
                <a:chExt cx="1440" cy="1440"/>
              </a:xfrm>
            </p:grpSpPr>
            <p:sp>
              <p:nvSpPr>
                <p:cNvPr id="202" name="Oval 50">
                  <a:extLst>
                    <a:ext uri="{FF2B5EF4-FFF2-40B4-BE49-F238E27FC236}">
                      <a16:creationId xmlns:a16="http://schemas.microsoft.com/office/drawing/2014/main" id="{354A5F5A-BF4C-7842-B122-703F75B768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203" name="Oval 51">
                  <a:extLst>
                    <a:ext uri="{FF2B5EF4-FFF2-40B4-BE49-F238E27FC236}">
                      <a16:creationId xmlns:a16="http://schemas.microsoft.com/office/drawing/2014/main" id="{BA972627-7C68-424E-B393-D6F041D0B0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184" name="Group 52">
                <a:extLst>
                  <a:ext uri="{FF2B5EF4-FFF2-40B4-BE49-F238E27FC236}">
                    <a16:creationId xmlns:a16="http://schemas.microsoft.com/office/drawing/2014/main" id="{E70F768A-9B51-0140-8A00-2BB09A0E62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40" y="1620"/>
                <a:ext cx="144" cy="144"/>
                <a:chOff x="8460" y="8100"/>
                <a:chExt cx="1440" cy="1440"/>
              </a:xfrm>
            </p:grpSpPr>
            <p:sp>
              <p:nvSpPr>
                <p:cNvPr id="200" name="Oval 53">
                  <a:extLst>
                    <a:ext uri="{FF2B5EF4-FFF2-40B4-BE49-F238E27FC236}">
                      <a16:creationId xmlns:a16="http://schemas.microsoft.com/office/drawing/2014/main" id="{2E648DA0-8F04-CC4B-A7FD-D352B16DA3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201" name="Oval 54">
                  <a:extLst>
                    <a:ext uri="{FF2B5EF4-FFF2-40B4-BE49-F238E27FC236}">
                      <a16:creationId xmlns:a16="http://schemas.microsoft.com/office/drawing/2014/main" id="{70347DC1-B770-EB44-A74F-41AEB3A8D5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185" name="Group 55">
                <a:extLst>
                  <a:ext uri="{FF2B5EF4-FFF2-40B4-BE49-F238E27FC236}">
                    <a16:creationId xmlns:a16="http://schemas.microsoft.com/office/drawing/2014/main" id="{DDFDC260-C0B4-5045-B3B8-DC70AB0F36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80" y="1620"/>
                <a:ext cx="144" cy="144"/>
                <a:chOff x="8460" y="8100"/>
                <a:chExt cx="1440" cy="1440"/>
              </a:xfrm>
            </p:grpSpPr>
            <p:sp>
              <p:nvSpPr>
                <p:cNvPr id="198" name="Oval 56">
                  <a:extLst>
                    <a:ext uri="{FF2B5EF4-FFF2-40B4-BE49-F238E27FC236}">
                      <a16:creationId xmlns:a16="http://schemas.microsoft.com/office/drawing/2014/main" id="{A836814F-25B9-6046-9B6B-9A81A20F66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199" name="Oval 57">
                  <a:extLst>
                    <a:ext uri="{FF2B5EF4-FFF2-40B4-BE49-F238E27FC236}">
                      <a16:creationId xmlns:a16="http://schemas.microsoft.com/office/drawing/2014/main" id="{12695A75-AB3E-FE4B-ACFE-A479B9CC40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186" name="Group 58">
                <a:extLst>
                  <a:ext uri="{FF2B5EF4-FFF2-40B4-BE49-F238E27FC236}">
                    <a16:creationId xmlns:a16="http://schemas.microsoft.com/office/drawing/2014/main" id="{B80454BE-D96A-9543-BA65-263004B7693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220" y="1620"/>
                <a:ext cx="144" cy="144"/>
                <a:chOff x="8460" y="8100"/>
                <a:chExt cx="1440" cy="1440"/>
              </a:xfrm>
            </p:grpSpPr>
            <p:sp>
              <p:nvSpPr>
                <p:cNvPr id="196" name="Oval 59">
                  <a:extLst>
                    <a:ext uri="{FF2B5EF4-FFF2-40B4-BE49-F238E27FC236}">
                      <a16:creationId xmlns:a16="http://schemas.microsoft.com/office/drawing/2014/main" id="{171C97BC-5ECE-FB44-9812-7662691232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197" name="Oval 60">
                  <a:extLst>
                    <a:ext uri="{FF2B5EF4-FFF2-40B4-BE49-F238E27FC236}">
                      <a16:creationId xmlns:a16="http://schemas.microsoft.com/office/drawing/2014/main" id="{543C4739-706B-144D-9218-B069C86CAE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187" name="Group 61">
                <a:extLst>
                  <a:ext uri="{FF2B5EF4-FFF2-40B4-BE49-F238E27FC236}">
                    <a16:creationId xmlns:a16="http://schemas.microsoft.com/office/drawing/2014/main" id="{DEB18B28-F1BF-F448-A725-E2CFB738DE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460" y="1620"/>
                <a:ext cx="144" cy="144"/>
                <a:chOff x="8460" y="8100"/>
                <a:chExt cx="1440" cy="1440"/>
              </a:xfrm>
            </p:grpSpPr>
            <p:sp>
              <p:nvSpPr>
                <p:cNvPr id="194" name="Oval 62">
                  <a:extLst>
                    <a:ext uri="{FF2B5EF4-FFF2-40B4-BE49-F238E27FC236}">
                      <a16:creationId xmlns:a16="http://schemas.microsoft.com/office/drawing/2014/main" id="{76B84764-5861-7241-B19F-BEC7C415FB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195" name="Oval 63">
                  <a:extLst>
                    <a:ext uri="{FF2B5EF4-FFF2-40B4-BE49-F238E27FC236}">
                      <a16:creationId xmlns:a16="http://schemas.microsoft.com/office/drawing/2014/main" id="{0C1B7F28-DF04-4F4D-8598-1E29F01FC3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188" name="Group 64">
                <a:extLst>
                  <a:ext uri="{FF2B5EF4-FFF2-40B4-BE49-F238E27FC236}">
                    <a16:creationId xmlns:a16="http://schemas.microsoft.com/office/drawing/2014/main" id="{7F36D2AB-F6A8-4B45-BB4E-D273B7BFB1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700" y="1620"/>
                <a:ext cx="144" cy="144"/>
                <a:chOff x="8460" y="8100"/>
                <a:chExt cx="1440" cy="1440"/>
              </a:xfrm>
            </p:grpSpPr>
            <p:sp>
              <p:nvSpPr>
                <p:cNvPr id="192" name="Oval 65">
                  <a:extLst>
                    <a:ext uri="{FF2B5EF4-FFF2-40B4-BE49-F238E27FC236}">
                      <a16:creationId xmlns:a16="http://schemas.microsoft.com/office/drawing/2014/main" id="{A947EC95-8C08-0747-BDDD-D743CF66B2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193" name="Oval 66">
                  <a:extLst>
                    <a:ext uri="{FF2B5EF4-FFF2-40B4-BE49-F238E27FC236}">
                      <a16:creationId xmlns:a16="http://schemas.microsoft.com/office/drawing/2014/main" id="{8E16D2A1-20FE-9E43-8F19-3C2FE3DF8E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189" name="Group 67">
                <a:extLst>
                  <a:ext uri="{FF2B5EF4-FFF2-40B4-BE49-F238E27FC236}">
                    <a16:creationId xmlns:a16="http://schemas.microsoft.com/office/drawing/2014/main" id="{C2D08C16-599A-C941-A1C7-B54555EBC13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40" y="1620"/>
                <a:ext cx="144" cy="144"/>
                <a:chOff x="8460" y="8100"/>
                <a:chExt cx="1440" cy="1440"/>
              </a:xfrm>
            </p:grpSpPr>
            <p:sp>
              <p:nvSpPr>
                <p:cNvPr id="190" name="Oval 68">
                  <a:extLst>
                    <a:ext uri="{FF2B5EF4-FFF2-40B4-BE49-F238E27FC236}">
                      <a16:creationId xmlns:a16="http://schemas.microsoft.com/office/drawing/2014/main" id="{EE3F80AA-29A2-B54F-A25F-6A5C45C931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191" name="Oval 69">
                  <a:extLst>
                    <a:ext uri="{FF2B5EF4-FFF2-40B4-BE49-F238E27FC236}">
                      <a16:creationId xmlns:a16="http://schemas.microsoft.com/office/drawing/2014/main" id="{65DE883B-207B-EB45-8D80-54FE9A67B1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</p:grpSp>
        <p:grpSp>
          <p:nvGrpSpPr>
            <p:cNvPr id="13" name="Group 70">
              <a:extLst>
                <a:ext uri="{FF2B5EF4-FFF2-40B4-BE49-F238E27FC236}">
                  <a16:creationId xmlns:a16="http://schemas.microsoft.com/office/drawing/2014/main" id="{5150C929-EC3C-214C-8683-C4F8255D96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61" y="2584"/>
              <a:ext cx="2064" cy="144"/>
              <a:chOff x="7020" y="1620"/>
              <a:chExt cx="2064" cy="144"/>
            </a:xfrm>
          </p:grpSpPr>
          <p:grpSp>
            <p:nvGrpSpPr>
              <p:cNvPr id="154" name="Group 71">
                <a:extLst>
                  <a:ext uri="{FF2B5EF4-FFF2-40B4-BE49-F238E27FC236}">
                    <a16:creationId xmlns:a16="http://schemas.microsoft.com/office/drawing/2014/main" id="{66F1BAAA-3DA8-1C43-86F0-34661F52DF7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0" y="1620"/>
                <a:ext cx="144" cy="144"/>
                <a:chOff x="8460" y="8100"/>
                <a:chExt cx="1440" cy="1440"/>
              </a:xfrm>
            </p:grpSpPr>
            <p:sp>
              <p:nvSpPr>
                <p:cNvPr id="179" name="Oval 72">
                  <a:extLst>
                    <a:ext uri="{FF2B5EF4-FFF2-40B4-BE49-F238E27FC236}">
                      <a16:creationId xmlns:a16="http://schemas.microsoft.com/office/drawing/2014/main" id="{A684346D-EC93-0047-9F6C-A8CEE6BC8C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180" name="Oval 73">
                  <a:extLst>
                    <a:ext uri="{FF2B5EF4-FFF2-40B4-BE49-F238E27FC236}">
                      <a16:creationId xmlns:a16="http://schemas.microsoft.com/office/drawing/2014/main" id="{03292773-54D5-F742-97CE-E30492C9C7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155" name="Group 74">
                <a:extLst>
                  <a:ext uri="{FF2B5EF4-FFF2-40B4-BE49-F238E27FC236}">
                    <a16:creationId xmlns:a16="http://schemas.microsoft.com/office/drawing/2014/main" id="{B74A8611-446A-2448-9B08-F562F06F6C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60" y="1620"/>
                <a:ext cx="144" cy="144"/>
                <a:chOff x="8460" y="8100"/>
                <a:chExt cx="1440" cy="1440"/>
              </a:xfrm>
            </p:grpSpPr>
            <p:sp>
              <p:nvSpPr>
                <p:cNvPr id="177" name="Oval 75">
                  <a:extLst>
                    <a:ext uri="{FF2B5EF4-FFF2-40B4-BE49-F238E27FC236}">
                      <a16:creationId xmlns:a16="http://schemas.microsoft.com/office/drawing/2014/main" id="{669A67EA-F3B8-5E4D-A858-9CE1F4B54A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178" name="Oval 76">
                  <a:extLst>
                    <a:ext uri="{FF2B5EF4-FFF2-40B4-BE49-F238E27FC236}">
                      <a16:creationId xmlns:a16="http://schemas.microsoft.com/office/drawing/2014/main" id="{1EA50FDA-237B-294D-AE25-A174CF4A80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156" name="Group 77">
                <a:extLst>
                  <a:ext uri="{FF2B5EF4-FFF2-40B4-BE49-F238E27FC236}">
                    <a16:creationId xmlns:a16="http://schemas.microsoft.com/office/drawing/2014/main" id="{5940BC8A-C190-2944-A9DE-457C98593A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00" y="1620"/>
                <a:ext cx="144" cy="144"/>
                <a:chOff x="8460" y="8100"/>
                <a:chExt cx="1440" cy="1440"/>
              </a:xfrm>
            </p:grpSpPr>
            <p:sp>
              <p:nvSpPr>
                <p:cNvPr id="175" name="Oval 78">
                  <a:extLst>
                    <a:ext uri="{FF2B5EF4-FFF2-40B4-BE49-F238E27FC236}">
                      <a16:creationId xmlns:a16="http://schemas.microsoft.com/office/drawing/2014/main" id="{99689BD5-EFE8-4A4C-AB57-37E14CD834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176" name="Oval 79">
                  <a:extLst>
                    <a:ext uri="{FF2B5EF4-FFF2-40B4-BE49-F238E27FC236}">
                      <a16:creationId xmlns:a16="http://schemas.microsoft.com/office/drawing/2014/main" id="{B1890DD6-2922-3945-9B4E-09DD444214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157" name="Group 80">
                <a:extLst>
                  <a:ext uri="{FF2B5EF4-FFF2-40B4-BE49-F238E27FC236}">
                    <a16:creationId xmlns:a16="http://schemas.microsoft.com/office/drawing/2014/main" id="{DAD14825-7E68-2F41-B33F-DCBFBA330F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40" y="1620"/>
                <a:ext cx="144" cy="144"/>
                <a:chOff x="8460" y="8100"/>
                <a:chExt cx="1440" cy="1440"/>
              </a:xfrm>
            </p:grpSpPr>
            <p:sp>
              <p:nvSpPr>
                <p:cNvPr id="173" name="Oval 81">
                  <a:extLst>
                    <a:ext uri="{FF2B5EF4-FFF2-40B4-BE49-F238E27FC236}">
                      <a16:creationId xmlns:a16="http://schemas.microsoft.com/office/drawing/2014/main" id="{C878A833-5C9F-9644-B80B-9FD72B0A50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174" name="Oval 82">
                  <a:extLst>
                    <a:ext uri="{FF2B5EF4-FFF2-40B4-BE49-F238E27FC236}">
                      <a16:creationId xmlns:a16="http://schemas.microsoft.com/office/drawing/2014/main" id="{3DD20C4F-EB87-9E41-A1EE-902F52D9B3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158" name="Group 83">
                <a:extLst>
                  <a:ext uri="{FF2B5EF4-FFF2-40B4-BE49-F238E27FC236}">
                    <a16:creationId xmlns:a16="http://schemas.microsoft.com/office/drawing/2014/main" id="{6BBF96DA-9832-F34A-A505-2ABB91C7494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80" y="1620"/>
                <a:ext cx="144" cy="144"/>
                <a:chOff x="8460" y="8100"/>
                <a:chExt cx="1440" cy="1440"/>
              </a:xfrm>
            </p:grpSpPr>
            <p:sp>
              <p:nvSpPr>
                <p:cNvPr id="171" name="Oval 84">
                  <a:extLst>
                    <a:ext uri="{FF2B5EF4-FFF2-40B4-BE49-F238E27FC236}">
                      <a16:creationId xmlns:a16="http://schemas.microsoft.com/office/drawing/2014/main" id="{DE311050-4178-8242-BF3E-BD97A06F68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172" name="Oval 85">
                  <a:extLst>
                    <a:ext uri="{FF2B5EF4-FFF2-40B4-BE49-F238E27FC236}">
                      <a16:creationId xmlns:a16="http://schemas.microsoft.com/office/drawing/2014/main" id="{AEDB0EBF-3E69-194E-A9EE-7F8E8C09E5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159" name="Group 86">
                <a:extLst>
                  <a:ext uri="{FF2B5EF4-FFF2-40B4-BE49-F238E27FC236}">
                    <a16:creationId xmlns:a16="http://schemas.microsoft.com/office/drawing/2014/main" id="{630FFD20-FF66-B046-99CE-E9E8FD0FCF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220" y="1620"/>
                <a:ext cx="144" cy="144"/>
                <a:chOff x="8460" y="8100"/>
                <a:chExt cx="1440" cy="1440"/>
              </a:xfrm>
            </p:grpSpPr>
            <p:sp>
              <p:nvSpPr>
                <p:cNvPr id="169" name="Oval 87">
                  <a:extLst>
                    <a:ext uri="{FF2B5EF4-FFF2-40B4-BE49-F238E27FC236}">
                      <a16:creationId xmlns:a16="http://schemas.microsoft.com/office/drawing/2014/main" id="{6433BFA3-857A-D94F-8601-E234640323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170" name="Oval 88">
                  <a:extLst>
                    <a:ext uri="{FF2B5EF4-FFF2-40B4-BE49-F238E27FC236}">
                      <a16:creationId xmlns:a16="http://schemas.microsoft.com/office/drawing/2014/main" id="{78C096BB-BCEF-8948-B7A3-BBB5DE4A54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160" name="Group 89">
                <a:extLst>
                  <a:ext uri="{FF2B5EF4-FFF2-40B4-BE49-F238E27FC236}">
                    <a16:creationId xmlns:a16="http://schemas.microsoft.com/office/drawing/2014/main" id="{E8EF0332-A3B1-8F48-BD7B-14FD5DE2255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460" y="1620"/>
                <a:ext cx="144" cy="144"/>
                <a:chOff x="8460" y="8100"/>
                <a:chExt cx="1440" cy="1440"/>
              </a:xfrm>
            </p:grpSpPr>
            <p:sp>
              <p:nvSpPr>
                <p:cNvPr id="167" name="Oval 90">
                  <a:extLst>
                    <a:ext uri="{FF2B5EF4-FFF2-40B4-BE49-F238E27FC236}">
                      <a16:creationId xmlns:a16="http://schemas.microsoft.com/office/drawing/2014/main" id="{6E44F28B-9B11-A743-B7E3-DF349F389F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168" name="Oval 91">
                  <a:extLst>
                    <a:ext uri="{FF2B5EF4-FFF2-40B4-BE49-F238E27FC236}">
                      <a16:creationId xmlns:a16="http://schemas.microsoft.com/office/drawing/2014/main" id="{E68017B1-F77E-644B-9569-F87E6CEEE8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161" name="Group 92">
                <a:extLst>
                  <a:ext uri="{FF2B5EF4-FFF2-40B4-BE49-F238E27FC236}">
                    <a16:creationId xmlns:a16="http://schemas.microsoft.com/office/drawing/2014/main" id="{51F9009E-C127-AF40-A688-B56F9EF4674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700" y="1620"/>
                <a:ext cx="144" cy="144"/>
                <a:chOff x="8460" y="8100"/>
                <a:chExt cx="1440" cy="1440"/>
              </a:xfrm>
            </p:grpSpPr>
            <p:sp>
              <p:nvSpPr>
                <p:cNvPr id="165" name="Oval 93">
                  <a:extLst>
                    <a:ext uri="{FF2B5EF4-FFF2-40B4-BE49-F238E27FC236}">
                      <a16:creationId xmlns:a16="http://schemas.microsoft.com/office/drawing/2014/main" id="{F6E5652B-2CE7-2246-B7F2-2504418857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166" name="Oval 94">
                  <a:extLst>
                    <a:ext uri="{FF2B5EF4-FFF2-40B4-BE49-F238E27FC236}">
                      <a16:creationId xmlns:a16="http://schemas.microsoft.com/office/drawing/2014/main" id="{F62F4367-F279-9048-8916-AF37E78944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162" name="Group 95">
                <a:extLst>
                  <a:ext uri="{FF2B5EF4-FFF2-40B4-BE49-F238E27FC236}">
                    <a16:creationId xmlns:a16="http://schemas.microsoft.com/office/drawing/2014/main" id="{43ED433F-D3A1-014D-9FB9-7C96B67B7B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40" y="1620"/>
                <a:ext cx="144" cy="144"/>
                <a:chOff x="8460" y="8100"/>
                <a:chExt cx="1440" cy="1440"/>
              </a:xfrm>
            </p:grpSpPr>
            <p:sp>
              <p:nvSpPr>
                <p:cNvPr id="163" name="Oval 96">
                  <a:extLst>
                    <a:ext uri="{FF2B5EF4-FFF2-40B4-BE49-F238E27FC236}">
                      <a16:creationId xmlns:a16="http://schemas.microsoft.com/office/drawing/2014/main" id="{42F3D5E8-66D5-5A42-8BE1-9A7C62F971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164" name="Oval 97">
                  <a:extLst>
                    <a:ext uri="{FF2B5EF4-FFF2-40B4-BE49-F238E27FC236}">
                      <a16:creationId xmlns:a16="http://schemas.microsoft.com/office/drawing/2014/main" id="{61156840-4D07-854C-A818-D557FDC3E1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</p:grpSp>
        <p:grpSp>
          <p:nvGrpSpPr>
            <p:cNvPr id="14" name="Group 98">
              <a:extLst>
                <a:ext uri="{FF2B5EF4-FFF2-40B4-BE49-F238E27FC236}">
                  <a16:creationId xmlns:a16="http://schemas.microsoft.com/office/drawing/2014/main" id="{FC86FF33-DBD6-D649-9B37-A8A60C2A59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7" y="2584"/>
              <a:ext cx="2064" cy="144"/>
              <a:chOff x="7020" y="1620"/>
              <a:chExt cx="2064" cy="144"/>
            </a:xfrm>
          </p:grpSpPr>
          <p:grpSp>
            <p:nvGrpSpPr>
              <p:cNvPr id="127" name="Group 99">
                <a:extLst>
                  <a:ext uri="{FF2B5EF4-FFF2-40B4-BE49-F238E27FC236}">
                    <a16:creationId xmlns:a16="http://schemas.microsoft.com/office/drawing/2014/main" id="{89A559A1-DD43-1F46-9A61-58F72C92A8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0" y="1620"/>
                <a:ext cx="144" cy="144"/>
                <a:chOff x="8460" y="8100"/>
                <a:chExt cx="1440" cy="1440"/>
              </a:xfrm>
            </p:grpSpPr>
            <p:sp>
              <p:nvSpPr>
                <p:cNvPr id="152" name="Oval 100">
                  <a:extLst>
                    <a:ext uri="{FF2B5EF4-FFF2-40B4-BE49-F238E27FC236}">
                      <a16:creationId xmlns:a16="http://schemas.microsoft.com/office/drawing/2014/main" id="{A0C77B6C-F423-D247-82FF-62247482DD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153" name="Oval 101">
                  <a:extLst>
                    <a:ext uri="{FF2B5EF4-FFF2-40B4-BE49-F238E27FC236}">
                      <a16:creationId xmlns:a16="http://schemas.microsoft.com/office/drawing/2014/main" id="{19F7C3D7-3423-3E4F-A9EB-9FE32B858D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128" name="Group 102">
                <a:extLst>
                  <a:ext uri="{FF2B5EF4-FFF2-40B4-BE49-F238E27FC236}">
                    <a16:creationId xmlns:a16="http://schemas.microsoft.com/office/drawing/2014/main" id="{225F5FBB-65D1-C041-BF6F-CF14E49CF0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60" y="1620"/>
                <a:ext cx="144" cy="144"/>
                <a:chOff x="8460" y="8100"/>
                <a:chExt cx="1440" cy="1440"/>
              </a:xfrm>
            </p:grpSpPr>
            <p:sp>
              <p:nvSpPr>
                <p:cNvPr id="150" name="Oval 103">
                  <a:extLst>
                    <a:ext uri="{FF2B5EF4-FFF2-40B4-BE49-F238E27FC236}">
                      <a16:creationId xmlns:a16="http://schemas.microsoft.com/office/drawing/2014/main" id="{F420C26F-9F12-0847-86DA-9EA2081399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151" name="Oval 104">
                  <a:extLst>
                    <a:ext uri="{FF2B5EF4-FFF2-40B4-BE49-F238E27FC236}">
                      <a16:creationId xmlns:a16="http://schemas.microsoft.com/office/drawing/2014/main" id="{DC85890A-FAB6-1645-BC57-CE4555C4A6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129" name="Group 105">
                <a:extLst>
                  <a:ext uri="{FF2B5EF4-FFF2-40B4-BE49-F238E27FC236}">
                    <a16:creationId xmlns:a16="http://schemas.microsoft.com/office/drawing/2014/main" id="{4878FD6D-1118-0A4A-A278-DDB4043356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00" y="1620"/>
                <a:ext cx="144" cy="144"/>
                <a:chOff x="8460" y="8100"/>
                <a:chExt cx="1440" cy="1440"/>
              </a:xfrm>
            </p:grpSpPr>
            <p:sp>
              <p:nvSpPr>
                <p:cNvPr id="148" name="Oval 106">
                  <a:extLst>
                    <a:ext uri="{FF2B5EF4-FFF2-40B4-BE49-F238E27FC236}">
                      <a16:creationId xmlns:a16="http://schemas.microsoft.com/office/drawing/2014/main" id="{F6CC67D0-420F-9040-943B-53FC03C8DA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149" name="Oval 107">
                  <a:extLst>
                    <a:ext uri="{FF2B5EF4-FFF2-40B4-BE49-F238E27FC236}">
                      <a16:creationId xmlns:a16="http://schemas.microsoft.com/office/drawing/2014/main" id="{029B1B23-5AF6-9C48-B972-8CD8840367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130" name="Group 108">
                <a:extLst>
                  <a:ext uri="{FF2B5EF4-FFF2-40B4-BE49-F238E27FC236}">
                    <a16:creationId xmlns:a16="http://schemas.microsoft.com/office/drawing/2014/main" id="{74F69F82-5B9F-A248-9348-BD1DE1889D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40" y="1620"/>
                <a:ext cx="144" cy="144"/>
                <a:chOff x="8460" y="8100"/>
                <a:chExt cx="1440" cy="1440"/>
              </a:xfrm>
            </p:grpSpPr>
            <p:sp>
              <p:nvSpPr>
                <p:cNvPr id="146" name="Oval 109">
                  <a:extLst>
                    <a:ext uri="{FF2B5EF4-FFF2-40B4-BE49-F238E27FC236}">
                      <a16:creationId xmlns:a16="http://schemas.microsoft.com/office/drawing/2014/main" id="{CF952123-9351-9A4F-88A3-585CA40E4E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147" name="Oval 110">
                  <a:extLst>
                    <a:ext uri="{FF2B5EF4-FFF2-40B4-BE49-F238E27FC236}">
                      <a16:creationId xmlns:a16="http://schemas.microsoft.com/office/drawing/2014/main" id="{404DF0B6-96AE-C74C-8830-779C9F7E92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131" name="Group 111">
                <a:extLst>
                  <a:ext uri="{FF2B5EF4-FFF2-40B4-BE49-F238E27FC236}">
                    <a16:creationId xmlns:a16="http://schemas.microsoft.com/office/drawing/2014/main" id="{B8D0EE0C-A17D-BE45-9598-9409B9DC63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80" y="1620"/>
                <a:ext cx="144" cy="144"/>
                <a:chOff x="8460" y="8100"/>
                <a:chExt cx="1440" cy="1440"/>
              </a:xfrm>
            </p:grpSpPr>
            <p:sp>
              <p:nvSpPr>
                <p:cNvPr id="144" name="Oval 112">
                  <a:extLst>
                    <a:ext uri="{FF2B5EF4-FFF2-40B4-BE49-F238E27FC236}">
                      <a16:creationId xmlns:a16="http://schemas.microsoft.com/office/drawing/2014/main" id="{0A06DA58-70E8-F141-9FC3-D952238A57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145" name="Oval 113">
                  <a:extLst>
                    <a:ext uri="{FF2B5EF4-FFF2-40B4-BE49-F238E27FC236}">
                      <a16:creationId xmlns:a16="http://schemas.microsoft.com/office/drawing/2014/main" id="{95EE212B-7E54-A648-BF58-9DCACB2A25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132" name="Group 114">
                <a:extLst>
                  <a:ext uri="{FF2B5EF4-FFF2-40B4-BE49-F238E27FC236}">
                    <a16:creationId xmlns:a16="http://schemas.microsoft.com/office/drawing/2014/main" id="{912933D0-7063-384C-BAB6-44783A9EB1A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220" y="1620"/>
                <a:ext cx="144" cy="144"/>
                <a:chOff x="8460" y="8100"/>
                <a:chExt cx="1440" cy="1440"/>
              </a:xfrm>
            </p:grpSpPr>
            <p:sp>
              <p:nvSpPr>
                <p:cNvPr id="142" name="Oval 115">
                  <a:extLst>
                    <a:ext uri="{FF2B5EF4-FFF2-40B4-BE49-F238E27FC236}">
                      <a16:creationId xmlns:a16="http://schemas.microsoft.com/office/drawing/2014/main" id="{FC750786-34F9-5F47-ACFC-EB5137DA56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143" name="Oval 116">
                  <a:extLst>
                    <a:ext uri="{FF2B5EF4-FFF2-40B4-BE49-F238E27FC236}">
                      <a16:creationId xmlns:a16="http://schemas.microsoft.com/office/drawing/2014/main" id="{23AF14BC-2769-AD41-A3C0-656372F2BB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133" name="Group 117">
                <a:extLst>
                  <a:ext uri="{FF2B5EF4-FFF2-40B4-BE49-F238E27FC236}">
                    <a16:creationId xmlns:a16="http://schemas.microsoft.com/office/drawing/2014/main" id="{43E9FA71-8C07-DD46-9009-56D9FA4F2A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460" y="1620"/>
                <a:ext cx="144" cy="144"/>
                <a:chOff x="8460" y="8100"/>
                <a:chExt cx="1440" cy="1440"/>
              </a:xfrm>
            </p:grpSpPr>
            <p:sp>
              <p:nvSpPr>
                <p:cNvPr id="140" name="Oval 118">
                  <a:extLst>
                    <a:ext uri="{FF2B5EF4-FFF2-40B4-BE49-F238E27FC236}">
                      <a16:creationId xmlns:a16="http://schemas.microsoft.com/office/drawing/2014/main" id="{E55A2D18-65E1-C34E-A72B-CAA876CC35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141" name="Oval 119">
                  <a:extLst>
                    <a:ext uri="{FF2B5EF4-FFF2-40B4-BE49-F238E27FC236}">
                      <a16:creationId xmlns:a16="http://schemas.microsoft.com/office/drawing/2014/main" id="{EC7B5121-33D6-3E44-AEE4-9455033823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134" name="Group 120">
                <a:extLst>
                  <a:ext uri="{FF2B5EF4-FFF2-40B4-BE49-F238E27FC236}">
                    <a16:creationId xmlns:a16="http://schemas.microsoft.com/office/drawing/2014/main" id="{61D5DFA5-9AFA-8C4B-8AD9-B70B467927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700" y="1620"/>
                <a:ext cx="144" cy="144"/>
                <a:chOff x="8460" y="8100"/>
                <a:chExt cx="1440" cy="1440"/>
              </a:xfrm>
            </p:grpSpPr>
            <p:sp>
              <p:nvSpPr>
                <p:cNvPr id="138" name="Oval 121">
                  <a:extLst>
                    <a:ext uri="{FF2B5EF4-FFF2-40B4-BE49-F238E27FC236}">
                      <a16:creationId xmlns:a16="http://schemas.microsoft.com/office/drawing/2014/main" id="{BD8F1673-88EB-2E48-92E3-1073A435D7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139" name="Oval 122">
                  <a:extLst>
                    <a:ext uri="{FF2B5EF4-FFF2-40B4-BE49-F238E27FC236}">
                      <a16:creationId xmlns:a16="http://schemas.microsoft.com/office/drawing/2014/main" id="{3197D4AF-2939-A84C-8B45-E4D6634EAE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135" name="Group 123">
                <a:extLst>
                  <a:ext uri="{FF2B5EF4-FFF2-40B4-BE49-F238E27FC236}">
                    <a16:creationId xmlns:a16="http://schemas.microsoft.com/office/drawing/2014/main" id="{35F2901E-F8C0-C947-B608-AEB1159CB6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40" y="1620"/>
                <a:ext cx="144" cy="144"/>
                <a:chOff x="8460" y="8100"/>
                <a:chExt cx="1440" cy="1440"/>
              </a:xfrm>
            </p:grpSpPr>
            <p:sp>
              <p:nvSpPr>
                <p:cNvPr id="136" name="Oval 124">
                  <a:extLst>
                    <a:ext uri="{FF2B5EF4-FFF2-40B4-BE49-F238E27FC236}">
                      <a16:creationId xmlns:a16="http://schemas.microsoft.com/office/drawing/2014/main" id="{156E2448-8A5C-8D4D-977E-EB195075C6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137" name="Oval 125">
                  <a:extLst>
                    <a:ext uri="{FF2B5EF4-FFF2-40B4-BE49-F238E27FC236}">
                      <a16:creationId xmlns:a16="http://schemas.microsoft.com/office/drawing/2014/main" id="{A7CA6D1B-E2DE-6E47-B79B-4B6106B47D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</p:grpSp>
        <p:grpSp>
          <p:nvGrpSpPr>
            <p:cNvPr id="15" name="Group 126">
              <a:extLst>
                <a:ext uri="{FF2B5EF4-FFF2-40B4-BE49-F238E27FC236}">
                  <a16:creationId xmlns:a16="http://schemas.microsoft.com/office/drawing/2014/main" id="{24915F1E-8D50-B04B-90A0-BBD3D85944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61" y="2828"/>
              <a:ext cx="2064" cy="144"/>
              <a:chOff x="7020" y="1620"/>
              <a:chExt cx="2064" cy="144"/>
            </a:xfrm>
          </p:grpSpPr>
          <p:grpSp>
            <p:nvGrpSpPr>
              <p:cNvPr id="100" name="Group 127">
                <a:extLst>
                  <a:ext uri="{FF2B5EF4-FFF2-40B4-BE49-F238E27FC236}">
                    <a16:creationId xmlns:a16="http://schemas.microsoft.com/office/drawing/2014/main" id="{9791FDFF-6549-7542-AF7F-9BCB16E187A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0" y="1620"/>
                <a:ext cx="144" cy="144"/>
                <a:chOff x="8460" y="8100"/>
                <a:chExt cx="1440" cy="1440"/>
              </a:xfrm>
            </p:grpSpPr>
            <p:sp>
              <p:nvSpPr>
                <p:cNvPr id="125" name="Oval 128">
                  <a:extLst>
                    <a:ext uri="{FF2B5EF4-FFF2-40B4-BE49-F238E27FC236}">
                      <a16:creationId xmlns:a16="http://schemas.microsoft.com/office/drawing/2014/main" id="{C3672730-ED84-9F4B-B395-C518A4F7A5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126" name="Oval 129">
                  <a:extLst>
                    <a:ext uri="{FF2B5EF4-FFF2-40B4-BE49-F238E27FC236}">
                      <a16:creationId xmlns:a16="http://schemas.microsoft.com/office/drawing/2014/main" id="{B9DCABB0-806F-004B-87E6-68E11944D7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101" name="Group 130">
                <a:extLst>
                  <a:ext uri="{FF2B5EF4-FFF2-40B4-BE49-F238E27FC236}">
                    <a16:creationId xmlns:a16="http://schemas.microsoft.com/office/drawing/2014/main" id="{CDFB60E2-1F38-BD4C-9487-7AF85372C3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60" y="1620"/>
                <a:ext cx="144" cy="144"/>
                <a:chOff x="8460" y="8100"/>
                <a:chExt cx="1440" cy="1440"/>
              </a:xfrm>
            </p:grpSpPr>
            <p:sp>
              <p:nvSpPr>
                <p:cNvPr id="123" name="Oval 131">
                  <a:extLst>
                    <a:ext uri="{FF2B5EF4-FFF2-40B4-BE49-F238E27FC236}">
                      <a16:creationId xmlns:a16="http://schemas.microsoft.com/office/drawing/2014/main" id="{079F4766-9321-AD43-BA1A-51A2230E85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124" name="Oval 132">
                  <a:extLst>
                    <a:ext uri="{FF2B5EF4-FFF2-40B4-BE49-F238E27FC236}">
                      <a16:creationId xmlns:a16="http://schemas.microsoft.com/office/drawing/2014/main" id="{A3E1A09C-B020-5745-9778-D60A29C4E2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102" name="Group 133">
                <a:extLst>
                  <a:ext uri="{FF2B5EF4-FFF2-40B4-BE49-F238E27FC236}">
                    <a16:creationId xmlns:a16="http://schemas.microsoft.com/office/drawing/2014/main" id="{A788D1CE-2F14-844F-8FD3-001D41C9A7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00" y="1620"/>
                <a:ext cx="144" cy="144"/>
                <a:chOff x="8460" y="8100"/>
                <a:chExt cx="1440" cy="1440"/>
              </a:xfrm>
            </p:grpSpPr>
            <p:sp>
              <p:nvSpPr>
                <p:cNvPr id="121" name="Oval 134">
                  <a:extLst>
                    <a:ext uri="{FF2B5EF4-FFF2-40B4-BE49-F238E27FC236}">
                      <a16:creationId xmlns:a16="http://schemas.microsoft.com/office/drawing/2014/main" id="{09467FCE-C169-F740-A158-2618B611D3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122" name="Oval 135">
                  <a:extLst>
                    <a:ext uri="{FF2B5EF4-FFF2-40B4-BE49-F238E27FC236}">
                      <a16:creationId xmlns:a16="http://schemas.microsoft.com/office/drawing/2014/main" id="{560E94C9-1126-074C-A5A7-84EB02AAD1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103" name="Group 136">
                <a:extLst>
                  <a:ext uri="{FF2B5EF4-FFF2-40B4-BE49-F238E27FC236}">
                    <a16:creationId xmlns:a16="http://schemas.microsoft.com/office/drawing/2014/main" id="{59C35184-A368-C044-A305-FD9702CCEE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40" y="1620"/>
                <a:ext cx="144" cy="144"/>
                <a:chOff x="8460" y="8100"/>
                <a:chExt cx="1440" cy="1440"/>
              </a:xfrm>
            </p:grpSpPr>
            <p:sp>
              <p:nvSpPr>
                <p:cNvPr id="119" name="Oval 137">
                  <a:extLst>
                    <a:ext uri="{FF2B5EF4-FFF2-40B4-BE49-F238E27FC236}">
                      <a16:creationId xmlns:a16="http://schemas.microsoft.com/office/drawing/2014/main" id="{408ECBBA-24D3-3C4D-B749-250CD1BB21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120" name="Oval 138">
                  <a:extLst>
                    <a:ext uri="{FF2B5EF4-FFF2-40B4-BE49-F238E27FC236}">
                      <a16:creationId xmlns:a16="http://schemas.microsoft.com/office/drawing/2014/main" id="{3C555CEA-87F4-714E-B2BA-918233D433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104" name="Group 139">
                <a:extLst>
                  <a:ext uri="{FF2B5EF4-FFF2-40B4-BE49-F238E27FC236}">
                    <a16:creationId xmlns:a16="http://schemas.microsoft.com/office/drawing/2014/main" id="{0066562F-B955-BB40-9294-13F9F57C9A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80" y="1620"/>
                <a:ext cx="144" cy="144"/>
                <a:chOff x="8460" y="8100"/>
                <a:chExt cx="1440" cy="1440"/>
              </a:xfrm>
            </p:grpSpPr>
            <p:sp>
              <p:nvSpPr>
                <p:cNvPr id="117" name="Oval 140">
                  <a:extLst>
                    <a:ext uri="{FF2B5EF4-FFF2-40B4-BE49-F238E27FC236}">
                      <a16:creationId xmlns:a16="http://schemas.microsoft.com/office/drawing/2014/main" id="{8A9C48D7-5634-9849-9340-0E7645F5B7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118" name="Oval 141">
                  <a:extLst>
                    <a:ext uri="{FF2B5EF4-FFF2-40B4-BE49-F238E27FC236}">
                      <a16:creationId xmlns:a16="http://schemas.microsoft.com/office/drawing/2014/main" id="{245875A7-DB83-7F44-8369-40CF9A1409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105" name="Group 142">
                <a:extLst>
                  <a:ext uri="{FF2B5EF4-FFF2-40B4-BE49-F238E27FC236}">
                    <a16:creationId xmlns:a16="http://schemas.microsoft.com/office/drawing/2014/main" id="{16891DA3-4CAF-8F41-961B-C92BCA48AA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220" y="1620"/>
                <a:ext cx="144" cy="144"/>
                <a:chOff x="8460" y="8100"/>
                <a:chExt cx="1440" cy="1440"/>
              </a:xfrm>
            </p:grpSpPr>
            <p:sp>
              <p:nvSpPr>
                <p:cNvPr id="115" name="Oval 143">
                  <a:extLst>
                    <a:ext uri="{FF2B5EF4-FFF2-40B4-BE49-F238E27FC236}">
                      <a16:creationId xmlns:a16="http://schemas.microsoft.com/office/drawing/2014/main" id="{2C639A48-6796-214C-A8B5-6CD65369BB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116" name="Oval 144">
                  <a:extLst>
                    <a:ext uri="{FF2B5EF4-FFF2-40B4-BE49-F238E27FC236}">
                      <a16:creationId xmlns:a16="http://schemas.microsoft.com/office/drawing/2014/main" id="{BDFA3FE2-DB2A-5A4A-B51F-4D47C7A189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106" name="Group 145">
                <a:extLst>
                  <a:ext uri="{FF2B5EF4-FFF2-40B4-BE49-F238E27FC236}">
                    <a16:creationId xmlns:a16="http://schemas.microsoft.com/office/drawing/2014/main" id="{9A604D68-DDCA-7448-B02A-1F3522D8060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460" y="1620"/>
                <a:ext cx="144" cy="144"/>
                <a:chOff x="8460" y="8100"/>
                <a:chExt cx="1440" cy="1440"/>
              </a:xfrm>
            </p:grpSpPr>
            <p:sp>
              <p:nvSpPr>
                <p:cNvPr id="113" name="Oval 146">
                  <a:extLst>
                    <a:ext uri="{FF2B5EF4-FFF2-40B4-BE49-F238E27FC236}">
                      <a16:creationId xmlns:a16="http://schemas.microsoft.com/office/drawing/2014/main" id="{FABF3B5D-A5F1-9948-92FB-994B1DC57C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114" name="Oval 147">
                  <a:extLst>
                    <a:ext uri="{FF2B5EF4-FFF2-40B4-BE49-F238E27FC236}">
                      <a16:creationId xmlns:a16="http://schemas.microsoft.com/office/drawing/2014/main" id="{53FC4171-190E-4147-80D3-BAC8782A22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107" name="Group 148">
                <a:extLst>
                  <a:ext uri="{FF2B5EF4-FFF2-40B4-BE49-F238E27FC236}">
                    <a16:creationId xmlns:a16="http://schemas.microsoft.com/office/drawing/2014/main" id="{54E9DE82-DFE5-DC47-B7DE-F19B75FFEA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700" y="1620"/>
                <a:ext cx="144" cy="144"/>
                <a:chOff x="8460" y="8100"/>
                <a:chExt cx="1440" cy="1440"/>
              </a:xfrm>
            </p:grpSpPr>
            <p:sp>
              <p:nvSpPr>
                <p:cNvPr id="111" name="Oval 149">
                  <a:extLst>
                    <a:ext uri="{FF2B5EF4-FFF2-40B4-BE49-F238E27FC236}">
                      <a16:creationId xmlns:a16="http://schemas.microsoft.com/office/drawing/2014/main" id="{811E9FA5-417B-A047-AAD8-3803C5B5EF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112" name="Oval 150">
                  <a:extLst>
                    <a:ext uri="{FF2B5EF4-FFF2-40B4-BE49-F238E27FC236}">
                      <a16:creationId xmlns:a16="http://schemas.microsoft.com/office/drawing/2014/main" id="{A08FC1AB-D555-A740-8EBC-929D66325C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108" name="Group 151">
                <a:extLst>
                  <a:ext uri="{FF2B5EF4-FFF2-40B4-BE49-F238E27FC236}">
                    <a16:creationId xmlns:a16="http://schemas.microsoft.com/office/drawing/2014/main" id="{237895E3-324B-4846-BB2F-02D19845DD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40" y="1620"/>
                <a:ext cx="144" cy="144"/>
                <a:chOff x="8460" y="8100"/>
                <a:chExt cx="1440" cy="1440"/>
              </a:xfrm>
            </p:grpSpPr>
            <p:sp>
              <p:nvSpPr>
                <p:cNvPr id="109" name="Oval 152">
                  <a:extLst>
                    <a:ext uri="{FF2B5EF4-FFF2-40B4-BE49-F238E27FC236}">
                      <a16:creationId xmlns:a16="http://schemas.microsoft.com/office/drawing/2014/main" id="{F85DE3C1-2E2D-194B-82CE-11EF889C7A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110" name="Oval 153">
                  <a:extLst>
                    <a:ext uri="{FF2B5EF4-FFF2-40B4-BE49-F238E27FC236}">
                      <a16:creationId xmlns:a16="http://schemas.microsoft.com/office/drawing/2014/main" id="{5B7F14CE-2628-5940-8936-AC69EE2D84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</p:grpSp>
        <p:grpSp>
          <p:nvGrpSpPr>
            <p:cNvPr id="16" name="Group 154">
              <a:extLst>
                <a:ext uri="{FF2B5EF4-FFF2-40B4-BE49-F238E27FC236}">
                  <a16:creationId xmlns:a16="http://schemas.microsoft.com/office/drawing/2014/main" id="{34293043-7DD7-2F4A-8D2D-F84CC3F0D2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21" y="2836"/>
              <a:ext cx="2064" cy="144"/>
              <a:chOff x="7020" y="1620"/>
              <a:chExt cx="2064" cy="144"/>
            </a:xfrm>
          </p:grpSpPr>
          <p:grpSp>
            <p:nvGrpSpPr>
              <p:cNvPr id="73" name="Group 155">
                <a:extLst>
                  <a:ext uri="{FF2B5EF4-FFF2-40B4-BE49-F238E27FC236}">
                    <a16:creationId xmlns:a16="http://schemas.microsoft.com/office/drawing/2014/main" id="{297AE45A-550E-FB40-8DC5-2E6322E2E2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0" y="1620"/>
                <a:ext cx="144" cy="144"/>
                <a:chOff x="8460" y="8100"/>
                <a:chExt cx="1440" cy="1440"/>
              </a:xfrm>
            </p:grpSpPr>
            <p:sp>
              <p:nvSpPr>
                <p:cNvPr id="98" name="Oval 156">
                  <a:extLst>
                    <a:ext uri="{FF2B5EF4-FFF2-40B4-BE49-F238E27FC236}">
                      <a16:creationId xmlns:a16="http://schemas.microsoft.com/office/drawing/2014/main" id="{860F9FC1-B4D7-6648-AFAF-E8EC9C34DD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99" name="Oval 157">
                  <a:extLst>
                    <a:ext uri="{FF2B5EF4-FFF2-40B4-BE49-F238E27FC236}">
                      <a16:creationId xmlns:a16="http://schemas.microsoft.com/office/drawing/2014/main" id="{6BAD85A2-49D5-9544-A75C-CD04485521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74" name="Group 158">
                <a:extLst>
                  <a:ext uri="{FF2B5EF4-FFF2-40B4-BE49-F238E27FC236}">
                    <a16:creationId xmlns:a16="http://schemas.microsoft.com/office/drawing/2014/main" id="{FFC7146F-6D42-0B41-A110-E0A1C990914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60" y="1620"/>
                <a:ext cx="144" cy="144"/>
                <a:chOff x="8460" y="8100"/>
                <a:chExt cx="1440" cy="1440"/>
              </a:xfrm>
            </p:grpSpPr>
            <p:sp>
              <p:nvSpPr>
                <p:cNvPr id="96" name="Oval 159">
                  <a:extLst>
                    <a:ext uri="{FF2B5EF4-FFF2-40B4-BE49-F238E27FC236}">
                      <a16:creationId xmlns:a16="http://schemas.microsoft.com/office/drawing/2014/main" id="{DCB941F4-9701-3740-A953-68791493A8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97" name="Oval 160">
                  <a:extLst>
                    <a:ext uri="{FF2B5EF4-FFF2-40B4-BE49-F238E27FC236}">
                      <a16:creationId xmlns:a16="http://schemas.microsoft.com/office/drawing/2014/main" id="{6558ADF0-79A6-6841-B8A3-5CD200DDA5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75" name="Group 161">
                <a:extLst>
                  <a:ext uri="{FF2B5EF4-FFF2-40B4-BE49-F238E27FC236}">
                    <a16:creationId xmlns:a16="http://schemas.microsoft.com/office/drawing/2014/main" id="{C016F72A-7BF1-A14D-A94A-C668686833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00" y="1620"/>
                <a:ext cx="144" cy="144"/>
                <a:chOff x="8460" y="8100"/>
                <a:chExt cx="1440" cy="1440"/>
              </a:xfrm>
            </p:grpSpPr>
            <p:sp>
              <p:nvSpPr>
                <p:cNvPr id="94" name="Oval 162">
                  <a:extLst>
                    <a:ext uri="{FF2B5EF4-FFF2-40B4-BE49-F238E27FC236}">
                      <a16:creationId xmlns:a16="http://schemas.microsoft.com/office/drawing/2014/main" id="{5CCC6333-33CA-1946-BC6C-C9095C64EF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95" name="Oval 163">
                  <a:extLst>
                    <a:ext uri="{FF2B5EF4-FFF2-40B4-BE49-F238E27FC236}">
                      <a16:creationId xmlns:a16="http://schemas.microsoft.com/office/drawing/2014/main" id="{88804591-54D4-874F-9A54-1044B4B5E1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76" name="Group 164">
                <a:extLst>
                  <a:ext uri="{FF2B5EF4-FFF2-40B4-BE49-F238E27FC236}">
                    <a16:creationId xmlns:a16="http://schemas.microsoft.com/office/drawing/2014/main" id="{1FC65FBD-4C01-B94B-A7D6-1F5D8B6D77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40" y="1620"/>
                <a:ext cx="144" cy="144"/>
                <a:chOff x="8460" y="8100"/>
                <a:chExt cx="1440" cy="1440"/>
              </a:xfrm>
            </p:grpSpPr>
            <p:sp>
              <p:nvSpPr>
                <p:cNvPr id="92" name="Oval 165">
                  <a:extLst>
                    <a:ext uri="{FF2B5EF4-FFF2-40B4-BE49-F238E27FC236}">
                      <a16:creationId xmlns:a16="http://schemas.microsoft.com/office/drawing/2014/main" id="{96248E2F-4706-1B44-B3E7-E44FD60000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93" name="Oval 166">
                  <a:extLst>
                    <a:ext uri="{FF2B5EF4-FFF2-40B4-BE49-F238E27FC236}">
                      <a16:creationId xmlns:a16="http://schemas.microsoft.com/office/drawing/2014/main" id="{B355129B-6689-D042-9904-0B88D4036B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77" name="Group 167">
                <a:extLst>
                  <a:ext uri="{FF2B5EF4-FFF2-40B4-BE49-F238E27FC236}">
                    <a16:creationId xmlns:a16="http://schemas.microsoft.com/office/drawing/2014/main" id="{3A0578BA-7F47-F148-BF6B-0AB9F82FDF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80" y="1620"/>
                <a:ext cx="144" cy="144"/>
                <a:chOff x="8460" y="8100"/>
                <a:chExt cx="1440" cy="1440"/>
              </a:xfrm>
            </p:grpSpPr>
            <p:sp>
              <p:nvSpPr>
                <p:cNvPr id="90" name="Oval 168">
                  <a:extLst>
                    <a:ext uri="{FF2B5EF4-FFF2-40B4-BE49-F238E27FC236}">
                      <a16:creationId xmlns:a16="http://schemas.microsoft.com/office/drawing/2014/main" id="{F3A084F4-B505-C947-91B8-BA3D4008D3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91" name="Oval 169">
                  <a:extLst>
                    <a:ext uri="{FF2B5EF4-FFF2-40B4-BE49-F238E27FC236}">
                      <a16:creationId xmlns:a16="http://schemas.microsoft.com/office/drawing/2014/main" id="{DF1F496A-48AF-9D43-B823-422B12A330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78" name="Group 170">
                <a:extLst>
                  <a:ext uri="{FF2B5EF4-FFF2-40B4-BE49-F238E27FC236}">
                    <a16:creationId xmlns:a16="http://schemas.microsoft.com/office/drawing/2014/main" id="{F30E8531-7E3C-784F-9CAD-2E27733431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220" y="1620"/>
                <a:ext cx="144" cy="144"/>
                <a:chOff x="8460" y="8100"/>
                <a:chExt cx="1440" cy="1440"/>
              </a:xfrm>
            </p:grpSpPr>
            <p:sp>
              <p:nvSpPr>
                <p:cNvPr id="88" name="Oval 171">
                  <a:extLst>
                    <a:ext uri="{FF2B5EF4-FFF2-40B4-BE49-F238E27FC236}">
                      <a16:creationId xmlns:a16="http://schemas.microsoft.com/office/drawing/2014/main" id="{12C4A8C9-8A75-7D4A-A221-ECF962B840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89" name="Oval 172">
                  <a:extLst>
                    <a:ext uri="{FF2B5EF4-FFF2-40B4-BE49-F238E27FC236}">
                      <a16:creationId xmlns:a16="http://schemas.microsoft.com/office/drawing/2014/main" id="{A1334817-1331-F245-87CF-66EFBA2C83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79" name="Group 173">
                <a:extLst>
                  <a:ext uri="{FF2B5EF4-FFF2-40B4-BE49-F238E27FC236}">
                    <a16:creationId xmlns:a16="http://schemas.microsoft.com/office/drawing/2014/main" id="{8E62ED13-C906-A14A-9C1F-7617A733C2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460" y="1620"/>
                <a:ext cx="144" cy="144"/>
                <a:chOff x="8460" y="8100"/>
                <a:chExt cx="1440" cy="1440"/>
              </a:xfrm>
            </p:grpSpPr>
            <p:sp>
              <p:nvSpPr>
                <p:cNvPr id="86" name="Oval 174">
                  <a:extLst>
                    <a:ext uri="{FF2B5EF4-FFF2-40B4-BE49-F238E27FC236}">
                      <a16:creationId xmlns:a16="http://schemas.microsoft.com/office/drawing/2014/main" id="{61911450-AEBA-0E44-857C-FA1F7B0186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87" name="Oval 175">
                  <a:extLst>
                    <a:ext uri="{FF2B5EF4-FFF2-40B4-BE49-F238E27FC236}">
                      <a16:creationId xmlns:a16="http://schemas.microsoft.com/office/drawing/2014/main" id="{1CBA85B8-154B-FD4F-949E-254BF59F49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80" name="Group 176">
                <a:extLst>
                  <a:ext uri="{FF2B5EF4-FFF2-40B4-BE49-F238E27FC236}">
                    <a16:creationId xmlns:a16="http://schemas.microsoft.com/office/drawing/2014/main" id="{3F97A8A1-D1BD-8C4F-8A04-0DAFBED3FA6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700" y="1620"/>
                <a:ext cx="144" cy="144"/>
                <a:chOff x="8460" y="8100"/>
                <a:chExt cx="1440" cy="1440"/>
              </a:xfrm>
            </p:grpSpPr>
            <p:sp>
              <p:nvSpPr>
                <p:cNvPr id="84" name="Oval 177">
                  <a:extLst>
                    <a:ext uri="{FF2B5EF4-FFF2-40B4-BE49-F238E27FC236}">
                      <a16:creationId xmlns:a16="http://schemas.microsoft.com/office/drawing/2014/main" id="{53AFD27B-9951-5349-BC81-0937390625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85" name="Oval 178">
                  <a:extLst>
                    <a:ext uri="{FF2B5EF4-FFF2-40B4-BE49-F238E27FC236}">
                      <a16:creationId xmlns:a16="http://schemas.microsoft.com/office/drawing/2014/main" id="{230191C7-206D-DD4A-87E3-7A1C1B7831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81" name="Group 179">
                <a:extLst>
                  <a:ext uri="{FF2B5EF4-FFF2-40B4-BE49-F238E27FC236}">
                    <a16:creationId xmlns:a16="http://schemas.microsoft.com/office/drawing/2014/main" id="{B590D1D0-3C7F-DA41-8A78-039AE1AF42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40" y="1620"/>
                <a:ext cx="144" cy="144"/>
                <a:chOff x="8460" y="8100"/>
                <a:chExt cx="1440" cy="1440"/>
              </a:xfrm>
            </p:grpSpPr>
            <p:sp>
              <p:nvSpPr>
                <p:cNvPr id="82" name="Oval 180">
                  <a:extLst>
                    <a:ext uri="{FF2B5EF4-FFF2-40B4-BE49-F238E27FC236}">
                      <a16:creationId xmlns:a16="http://schemas.microsoft.com/office/drawing/2014/main" id="{C178BB55-785C-3842-B2CA-B864DA5E34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83" name="Oval 181">
                  <a:extLst>
                    <a:ext uri="{FF2B5EF4-FFF2-40B4-BE49-F238E27FC236}">
                      <a16:creationId xmlns:a16="http://schemas.microsoft.com/office/drawing/2014/main" id="{DDC4E7E0-6467-AA4F-8BC7-29C2B3CD4F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</p:grpSp>
        <p:grpSp>
          <p:nvGrpSpPr>
            <p:cNvPr id="17" name="Group 182">
              <a:extLst>
                <a:ext uri="{FF2B5EF4-FFF2-40B4-BE49-F238E27FC236}">
                  <a16:creationId xmlns:a16="http://schemas.microsoft.com/office/drawing/2014/main" id="{712D450B-320A-224D-AC9F-D3C51E0B6C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61" y="3084"/>
              <a:ext cx="2064" cy="144"/>
              <a:chOff x="7020" y="1620"/>
              <a:chExt cx="2064" cy="144"/>
            </a:xfrm>
          </p:grpSpPr>
          <p:grpSp>
            <p:nvGrpSpPr>
              <p:cNvPr id="46" name="Group 183">
                <a:extLst>
                  <a:ext uri="{FF2B5EF4-FFF2-40B4-BE49-F238E27FC236}">
                    <a16:creationId xmlns:a16="http://schemas.microsoft.com/office/drawing/2014/main" id="{6E9CA29F-DC35-314D-A1C5-48A4729E5E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0" y="1620"/>
                <a:ext cx="144" cy="144"/>
                <a:chOff x="8460" y="8100"/>
                <a:chExt cx="1440" cy="1440"/>
              </a:xfrm>
            </p:grpSpPr>
            <p:sp>
              <p:nvSpPr>
                <p:cNvPr id="71" name="Oval 184">
                  <a:extLst>
                    <a:ext uri="{FF2B5EF4-FFF2-40B4-BE49-F238E27FC236}">
                      <a16:creationId xmlns:a16="http://schemas.microsoft.com/office/drawing/2014/main" id="{C314E6B9-BE9F-BE40-A8AB-FD0B6D1165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72" name="Oval 185">
                  <a:extLst>
                    <a:ext uri="{FF2B5EF4-FFF2-40B4-BE49-F238E27FC236}">
                      <a16:creationId xmlns:a16="http://schemas.microsoft.com/office/drawing/2014/main" id="{83ADD45E-CA9C-9E42-9554-3513797E73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47" name="Group 186">
                <a:extLst>
                  <a:ext uri="{FF2B5EF4-FFF2-40B4-BE49-F238E27FC236}">
                    <a16:creationId xmlns:a16="http://schemas.microsoft.com/office/drawing/2014/main" id="{6C33E6FC-5CC0-074E-A3B9-79E1383572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60" y="1620"/>
                <a:ext cx="144" cy="144"/>
                <a:chOff x="8460" y="8100"/>
                <a:chExt cx="1440" cy="1440"/>
              </a:xfrm>
            </p:grpSpPr>
            <p:sp>
              <p:nvSpPr>
                <p:cNvPr id="69" name="Oval 187">
                  <a:extLst>
                    <a:ext uri="{FF2B5EF4-FFF2-40B4-BE49-F238E27FC236}">
                      <a16:creationId xmlns:a16="http://schemas.microsoft.com/office/drawing/2014/main" id="{AEA4CD7E-D0BF-5B4F-9EBC-D8BA57CCBC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70" name="Oval 188">
                  <a:extLst>
                    <a:ext uri="{FF2B5EF4-FFF2-40B4-BE49-F238E27FC236}">
                      <a16:creationId xmlns:a16="http://schemas.microsoft.com/office/drawing/2014/main" id="{AD2A4A5F-EA99-C64E-8497-437135FA1E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48" name="Group 189">
                <a:extLst>
                  <a:ext uri="{FF2B5EF4-FFF2-40B4-BE49-F238E27FC236}">
                    <a16:creationId xmlns:a16="http://schemas.microsoft.com/office/drawing/2014/main" id="{B0F692E1-9827-8E44-A32B-86A06D627E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00" y="1620"/>
                <a:ext cx="144" cy="144"/>
                <a:chOff x="8460" y="8100"/>
                <a:chExt cx="1440" cy="1440"/>
              </a:xfrm>
            </p:grpSpPr>
            <p:sp>
              <p:nvSpPr>
                <p:cNvPr id="67" name="Oval 190">
                  <a:extLst>
                    <a:ext uri="{FF2B5EF4-FFF2-40B4-BE49-F238E27FC236}">
                      <a16:creationId xmlns:a16="http://schemas.microsoft.com/office/drawing/2014/main" id="{AEC6E3C1-5AB8-194A-A506-4F6E4E43CD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68" name="Oval 191">
                  <a:extLst>
                    <a:ext uri="{FF2B5EF4-FFF2-40B4-BE49-F238E27FC236}">
                      <a16:creationId xmlns:a16="http://schemas.microsoft.com/office/drawing/2014/main" id="{1E1290FF-2946-3940-BA34-DBA9C14319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49" name="Group 192">
                <a:extLst>
                  <a:ext uri="{FF2B5EF4-FFF2-40B4-BE49-F238E27FC236}">
                    <a16:creationId xmlns:a16="http://schemas.microsoft.com/office/drawing/2014/main" id="{89A2E5B1-E5C5-3842-9C24-EF6A9C68756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40" y="1620"/>
                <a:ext cx="144" cy="144"/>
                <a:chOff x="8460" y="8100"/>
                <a:chExt cx="1440" cy="1440"/>
              </a:xfrm>
            </p:grpSpPr>
            <p:sp>
              <p:nvSpPr>
                <p:cNvPr id="65" name="Oval 193">
                  <a:extLst>
                    <a:ext uri="{FF2B5EF4-FFF2-40B4-BE49-F238E27FC236}">
                      <a16:creationId xmlns:a16="http://schemas.microsoft.com/office/drawing/2014/main" id="{F52E98F5-33D6-6D4F-BBEC-8CA639A217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66" name="Oval 194">
                  <a:extLst>
                    <a:ext uri="{FF2B5EF4-FFF2-40B4-BE49-F238E27FC236}">
                      <a16:creationId xmlns:a16="http://schemas.microsoft.com/office/drawing/2014/main" id="{353AF91B-44FF-A14A-992D-0C17D31499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50" name="Group 195">
                <a:extLst>
                  <a:ext uri="{FF2B5EF4-FFF2-40B4-BE49-F238E27FC236}">
                    <a16:creationId xmlns:a16="http://schemas.microsoft.com/office/drawing/2014/main" id="{CEF0F75A-3F89-4042-A004-E17BC5D6D6B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80" y="1620"/>
                <a:ext cx="144" cy="144"/>
                <a:chOff x="8460" y="8100"/>
                <a:chExt cx="1440" cy="1440"/>
              </a:xfrm>
            </p:grpSpPr>
            <p:sp>
              <p:nvSpPr>
                <p:cNvPr id="63" name="Oval 196">
                  <a:extLst>
                    <a:ext uri="{FF2B5EF4-FFF2-40B4-BE49-F238E27FC236}">
                      <a16:creationId xmlns:a16="http://schemas.microsoft.com/office/drawing/2014/main" id="{C39773AD-381E-B24E-B6C2-7282A7580D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64" name="Oval 197">
                  <a:extLst>
                    <a:ext uri="{FF2B5EF4-FFF2-40B4-BE49-F238E27FC236}">
                      <a16:creationId xmlns:a16="http://schemas.microsoft.com/office/drawing/2014/main" id="{EA390649-12B5-6E4C-A194-05E0971BD6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51" name="Group 198">
                <a:extLst>
                  <a:ext uri="{FF2B5EF4-FFF2-40B4-BE49-F238E27FC236}">
                    <a16:creationId xmlns:a16="http://schemas.microsoft.com/office/drawing/2014/main" id="{4F13457C-A7AD-D44D-8A13-ECC3EB42B8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220" y="1620"/>
                <a:ext cx="144" cy="144"/>
                <a:chOff x="8460" y="8100"/>
                <a:chExt cx="1440" cy="1440"/>
              </a:xfrm>
            </p:grpSpPr>
            <p:sp>
              <p:nvSpPr>
                <p:cNvPr id="61" name="Oval 199">
                  <a:extLst>
                    <a:ext uri="{FF2B5EF4-FFF2-40B4-BE49-F238E27FC236}">
                      <a16:creationId xmlns:a16="http://schemas.microsoft.com/office/drawing/2014/main" id="{9A95A486-067E-E647-9F9D-5A0E47695C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62" name="Oval 200">
                  <a:extLst>
                    <a:ext uri="{FF2B5EF4-FFF2-40B4-BE49-F238E27FC236}">
                      <a16:creationId xmlns:a16="http://schemas.microsoft.com/office/drawing/2014/main" id="{6F0ECC60-4070-1441-9A19-6B578F8FE6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52" name="Group 201">
                <a:extLst>
                  <a:ext uri="{FF2B5EF4-FFF2-40B4-BE49-F238E27FC236}">
                    <a16:creationId xmlns:a16="http://schemas.microsoft.com/office/drawing/2014/main" id="{91E95F1A-BD9D-D443-80E2-736775C0F7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460" y="1620"/>
                <a:ext cx="144" cy="144"/>
                <a:chOff x="8460" y="8100"/>
                <a:chExt cx="1440" cy="1440"/>
              </a:xfrm>
            </p:grpSpPr>
            <p:sp>
              <p:nvSpPr>
                <p:cNvPr id="59" name="Oval 202">
                  <a:extLst>
                    <a:ext uri="{FF2B5EF4-FFF2-40B4-BE49-F238E27FC236}">
                      <a16:creationId xmlns:a16="http://schemas.microsoft.com/office/drawing/2014/main" id="{B8CF800B-6F3C-1241-BC87-2BA4C2A68D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60" name="Oval 203">
                  <a:extLst>
                    <a:ext uri="{FF2B5EF4-FFF2-40B4-BE49-F238E27FC236}">
                      <a16:creationId xmlns:a16="http://schemas.microsoft.com/office/drawing/2014/main" id="{474E9C2F-4238-8249-BDFB-E201FA1678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53" name="Group 204">
                <a:extLst>
                  <a:ext uri="{FF2B5EF4-FFF2-40B4-BE49-F238E27FC236}">
                    <a16:creationId xmlns:a16="http://schemas.microsoft.com/office/drawing/2014/main" id="{D9654488-E79F-A941-A29B-1CC38D9E97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700" y="1620"/>
                <a:ext cx="144" cy="144"/>
                <a:chOff x="8460" y="8100"/>
                <a:chExt cx="1440" cy="1440"/>
              </a:xfrm>
            </p:grpSpPr>
            <p:sp>
              <p:nvSpPr>
                <p:cNvPr id="57" name="Oval 205">
                  <a:extLst>
                    <a:ext uri="{FF2B5EF4-FFF2-40B4-BE49-F238E27FC236}">
                      <a16:creationId xmlns:a16="http://schemas.microsoft.com/office/drawing/2014/main" id="{887BF4FF-53A4-3C4A-8749-C30F67A7A3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58" name="Oval 206">
                  <a:extLst>
                    <a:ext uri="{FF2B5EF4-FFF2-40B4-BE49-F238E27FC236}">
                      <a16:creationId xmlns:a16="http://schemas.microsoft.com/office/drawing/2014/main" id="{44B82932-A612-954A-AEA2-19EFCC6E66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54" name="Group 207">
                <a:extLst>
                  <a:ext uri="{FF2B5EF4-FFF2-40B4-BE49-F238E27FC236}">
                    <a16:creationId xmlns:a16="http://schemas.microsoft.com/office/drawing/2014/main" id="{122E3389-144A-C44B-BF25-4F243C7B52D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40" y="1620"/>
                <a:ext cx="144" cy="144"/>
                <a:chOff x="8460" y="8100"/>
                <a:chExt cx="1440" cy="1440"/>
              </a:xfrm>
            </p:grpSpPr>
            <p:sp>
              <p:nvSpPr>
                <p:cNvPr id="55" name="Oval 208">
                  <a:extLst>
                    <a:ext uri="{FF2B5EF4-FFF2-40B4-BE49-F238E27FC236}">
                      <a16:creationId xmlns:a16="http://schemas.microsoft.com/office/drawing/2014/main" id="{4AC5AD5D-2C68-484D-8134-9D5F4F5A94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56" name="Oval 209">
                  <a:extLst>
                    <a:ext uri="{FF2B5EF4-FFF2-40B4-BE49-F238E27FC236}">
                      <a16:creationId xmlns:a16="http://schemas.microsoft.com/office/drawing/2014/main" id="{CD4F5F44-CD32-B349-AA0C-B9C0CBAB4A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</p:grpSp>
        <p:grpSp>
          <p:nvGrpSpPr>
            <p:cNvPr id="18" name="Group 210">
              <a:extLst>
                <a:ext uri="{FF2B5EF4-FFF2-40B4-BE49-F238E27FC236}">
                  <a16:creationId xmlns:a16="http://schemas.microsoft.com/office/drawing/2014/main" id="{E3EB295B-2B1E-874F-B3F8-014D440A3A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7" y="3084"/>
              <a:ext cx="2064" cy="144"/>
              <a:chOff x="7020" y="1620"/>
              <a:chExt cx="2064" cy="144"/>
            </a:xfrm>
          </p:grpSpPr>
          <p:grpSp>
            <p:nvGrpSpPr>
              <p:cNvPr id="19" name="Group 211">
                <a:extLst>
                  <a:ext uri="{FF2B5EF4-FFF2-40B4-BE49-F238E27FC236}">
                    <a16:creationId xmlns:a16="http://schemas.microsoft.com/office/drawing/2014/main" id="{6192ED8A-87C8-ED48-BA2D-C841C5E6DC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0" y="1620"/>
                <a:ext cx="144" cy="144"/>
                <a:chOff x="8460" y="8100"/>
                <a:chExt cx="1440" cy="1440"/>
              </a:xfrm>
            </p:grpSpPr>
            <p:sp>
              <p:nvSpPr>
                <p:cNvPr id="44" name="Oval 212">
                  <a:extLst>
                    <a:ext uri="{FF2B5EF4-FFF2-40B4-BE49-F238E27FC236}">
                      <a16:creationId xmlns:a16="http://schemas.microsoft.com/office/drawing/2014/main" id="{006C90DC-F3DA-E44F-A372-531DC3497E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45" name="Oval 213">
                  <a:extLst>
                    <a:ext uri="{FF2B5EF4-FFF2-40B4-BE49-F238E27FC236}">
                      <a16:creationId xmlns:a16="http://schemas.microsoft.com/office/drawing/2014/main" id="{AD03BD03-1D3E-3F44-A70D-0FF7839B2E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20" name="Group 214">
                <a:extLst>
                  <a:ext uri="{FF2B5EF4-FFF2-40B4-BE49-F238E27FC236}">
                    <a16:creationId xmlns:a16="http://schemas.microsoft.com/office/drawing/2014/main" id="{0DB26DA2-FB80-E747-AD99-88701EFE16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60" y="1620"/>
                <a:ext cx="144" cy="144"/>
                <a:chOff x="8460" y="8100"/>
                <a:chExt cx="1440" cy="1440"/>
              </a:xfrm>
            </p:grpSpPr>
            <p:sp>
              <p:nvSpPr>
                <p:cNvPr id="42" name="Oval 215">
                  <a:extLst>
                    <a:ext uri="{FF2B5EF4-FFF2-40B4-BE49-F238E27FC236}">
                      <a16:creationId xmlns:a16="http://schemas.microsoft.com/office/drawing/2014/main" id="{51C60DCC-58AC-AE40-BAD0-260A74ABF0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43" name="Oval 216">
                  <a:extLst>
                    <a:ext uri="{FF2B5EF4-FFF2-40B4-BE49-F238E27FC236}">
                      <a16:creationId xmlns:a16="http://schemas.microsoft.com/office/drawing/2014/main" id="{14481DED-A417-1349-9E89-1332DA5128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21" name="Group 217">
                <a:extLst>
                  <a:ext uri="{FF2B5EF4-FFF2-40B4-BE49-F238E27FC236}">
                    <a16:creationId xmlns:a16="http://schemas.microsoft.com/office/drawing/2014/main" id="{512105D9-D764-6445-8750-B77F9306AE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00" y="1620"/>
                <a:ext cx="144" cy="144"/>
                <a:chOff x="8460" y="8100"/>
                <a:chExt cx="1440" cy="1440"/>
              </a:xfrm>
            </p:grpSpPr>
            <p:sp>
              <p:nvSpPr>
                <p:cNvPr id="40" name="Oval 218">
                  <a:extLst>
                    <a:ext uri="{FF2B5EF4-FFF2-40B4-BE49-F238E27FC236}">
                      <a16:creationId xmlns:a16="http://schemas.microsoft.com/office/drawing/2014/main" id="{CE4A7A85-E060-B74E-9BB5-8CE7F53C39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41" name="Oval 219">
                  <a:extLst>
                    <a:ext uri="{FF2B5EF4-FFF2-40B4-BE49-F238E27FC236}">
                      <a16:creationId xmlns:a16="http://schemas.microsoft.com/office/drawing/2014/main" id="{48D18A75-9867-1543-B846-A5035364F0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22" name="Group 220">
                <a:extLst>
                  <a:ext uri="{FF2B5EF4-FFF2-40B4-BE49-F238E27FC236}">
                    <a16:creationId xmlns:a16="http://schemas.microsoft.com/office/drawing/2014/main" id="{F1F454BD-13CA-934A-A0CE-10E6668EFF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40" y="1620"/>
                <a:ext cx="144" cy="144"/>
                <a:chOff x="8460" y="8100"/>
                <a:chExt cx="1440" cy="1440"/>
              </a:xfrm>
            </p:grpSpPr>
            <p:sp>
              <p:nvSpPr>
                <p:cNvPr id="38" name="Oval 221">
                  <a:extLst>
                    <a:ext uri="{FF2B5EF4-FFF2-40B4-BE49-F238E27FC236}">
                      <a16:creationId xmlns:a16="http://schemas.microsoft.com/office/drawing/2014/main" id="{F56019D6-862B-F940-A41F-FF002B407C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39" name="Oval 222">
                  <a:extLst>
                    <a:ext uri="{FF2B5EF4-FFF2-40B4-BE49-F238E27FC236}">
                      <a16:creationId xmlns:a16="http://schemas.microsoft.com/office/drawing/2014/main" id="{CF12065C-4CC2-7845-8AA9-D947147E9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23" name="Group 223">
                <a:extLst>
                  <a:ext uri="{FF2B5EF4-FFF2-40B4-BE49-F238E27FC236}">
                    <a16:creationId xmlns:a16="http://schemas.microsoft.com/office/drawing/2014/main" id="{1FEAAF96-F8F9-E74D-B5CA-376B361252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80" y="1620"/>
                <a:ext cx="144" cy="144"/>
                <a:chOff x="8460" y="8100"/>
                <a:chExt cx="1440" cy="1440"/>
              </a:xfrm>
            </p:grpSpPr>
            <p:sp>
              <p:nvSpPr>
                <p:cNvPr id="36" name="Oval 224">
                  <a:extLst>
                    <a:ext uri="{FF2B5EF4-FFF2-40B4-BE49-F238E27FC236}">
                      <a16:creationId xmlns:a16="http://schemas.microsoft.com/office/drawing/2014/main" id="{24F87475-77E7-0F48-8769-8CCEFE4E7D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37" name="Oval 225">
                  <a:extLst>
                    <a:ext uri="{FF2B5EF4-FFF2-40B4-BE49-F238E27FC236}">
                      <a16:creationId xmlns:a16="http://schemas.microsoft.com/office/drawing/2014/main" id="{27D1DA30-8BDE-E34F-B601-F3C9C3CC35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24" name="Group 226">
                <a:extLst>
                  <a:ext uri="{FF2B5EF4-FFF2-40B4-BE49-F238E27FC236}">
                    <a16:creationId xmlns:a16="http://schemas.microsoft.com/office/drawing/2014/main" id="{EA034027-2FF8-8443-BFA6-4B13B04EE8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220" y="1620"/>
                <a:ext cx="144" cy="144"/>
                <a:chOff x="8460" y="8100"/>
                <a:chExt cx="1440" cy="1440"/>
              </a:xfrm>
            </p:grpSpPr>
            <p:sp>
              <p:nvSpPr>
                <p:cNvPr id="34" name="Oval 227">
                  <a:extLst>
                    <a:ext uri="{FF2B5EF4-FFF2-40B4-BE49-F238E27FC236}">
                      <a16:creationId xmlns:a16="http://schemas.microsoft.com/office/drawing/2014/main" id="{3363CB34-208A-5848-8A2F-ABBA0915A5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35" name="Oval 228">
                  <a:extLst>
                    <a:ext uri="{FF2B5EF4-FFF2-40B4-BE49-F238E27FC236}">
                      <a16:creationId xmlns:a16="http://schemas.microsoft.com/office/drawing/2014/main" id="{51B926B3-DED7-5B4D-8164-F0C2BC8B98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25" name="Group 229">
                <a:extLst>
                  <a:ext uri="{FF2B5EF4-FFF2-40B4-BE49-F238E27FC236}">
                    <a16:creationId xmlns:a16="http://schemas.microsoft.com/office/drawing/2014/main" id="{DE6C4F90-DFDE-1F49-9802-0D563270DAB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460" y="1620"/>
                <a:ext cx="144" cy="144"/>
                <a:chOff x="8460" y="8100"/>
                <a:chExt cx="1440" cy="1440"/>
              </a:xfrm>
            </p:grpSpPr>
            <p:sp>
              <p:nvSpPr>
                <p:cNvPr id="32" name="Oval 230">
                  <a:extLst>
                    <a:ext uri="{FF2B5EF4-FFF2-40B4-BE49-F238E27FC236}">
                      <a16:creationId xmlns:a16="http://schemas.microsoft.com/office/drawing/2014/main" id="{E445B26A-5993-DA49-94CD-83E73087A6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33" name="Oval 231">
                  <a:extLst>
                    <a:ext uri="{FF2B5EF4-FFF2-40B4-BE49-F238E27FC236}">
                      <a16:creationId xmlns:a16="http://schemas.microsoft.com/office/drawing/2014/main" id="{DD70BE61-C89D-8949-A762-961DB76909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26" name="Group 232">
                <a:extLst>
                  <a:ext uri="{FF2B5EF4-FFF2-40B4-BE49-F238E27FC236}">
                    <a16:creationId xmlns:a16="http://schemas.microsoft.com/office/drawing/2014/main" id="{E9723D76-A96C-E349-A4D1-7D0C9C9764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700" y="1620"/>
                <a:ext cx="144" cy="144"/>
                <a:chOff x="8460" y="8100"/>
                <a:chExt cx="1440" cy="1440"/>
              </a:xfrm>
            </p:grpSpPr>
            <p:sp>
              <p:nvSpPr>
                <p:cNvPr id="30" name="Oval 233">
                  <a:extLst>
                    <a:ext uri="{FF2B5EF4-FFF2-40B4-BE49-F238E27FC236}">
                      <a16:creationId xmlns:a16="http://schemas.microsoft.com/office/drawing/2014/main" id="{CFECCF03-7EE4-8047-A122-3C3ACA8979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31" name="Oval 234">
                  <a:extLst>
                    <a:ext uri="{FF2B5EF4-FFF2-40B4-BE49-F238E27FC236}">
                      <a16:creationId xmlns:a16="http://schemas.microsoft.com/office/drawing/2014/main" id="{FC702F35-C19B-D349-B70F-94E0DFF793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27" name="Group 235">
                <a:extLst>
                  <a:ext uri="{FF2B5EF4-FFF2-40B4-BE49-F238E27FC236}">
                    <a16:creationId xmlns:a16="http://schemas.microsoft.com/office/drawing/2014/main" id="{DADDB7CE-F536-1B4B-89E2-F58A84F631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40" y="1620"/>
                <a:ext cx="144" cy="144"/>
                <a:chOff x="8460" y="8100"/>
                <a:chExt cx="1440" cy="1440"/>
              </a:xfrm>
            </p:grpSpPr>
            <p:sp>
              <p:nvSpPr>
                <p:cNvPr id="28" name="Oval 236">
                  <a:extLst>
                    <a:ext uri="{FF2B5EF4-FFF2-40B4-BE49-F238E27FC236}">
                      <a16:creationId xmlns:a16="http://schemas.microsoft.com/office/drawing/2014/main" id="{476BDF94-3073-F44E-8669-57A5C43DF0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29" name="Oval 237">
                  <a:extLst>
                    <a:ext uri="{FF2B5EF4-FFF2-40B4-BE49-F238E27FC236}">
                      <a16:creationId xmlns:a16="http://schemas.microsoft.com/office/drawing/2014/main" id="{88551382-64E0-4148-9F9D-A09404C424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</p:grpSp>
      </p:grpSp>
      <p:grpSp>
        <p:nvGrpSpPr>
          <p:cNvPr id="235" name="Group 238">
            <a:extLst>
              <a:ext uri="{FF2B5EF4-FFF2-40B4-BE49-F238E27FC236}">
                <a16:creationId xmlns:a16="http://schemas.microsoft.com/office/drawing/2014/main" id="{E5B61209-1768-7A42-BB4B-A799C7B24D26}"/>
              </a:ext>
            </a:extLst>
          </p:cNvPr>
          <p:cNvGrpSpPr>
            <a:grpSpLocks/>
          </p:cNvGrpSpPr>
          <p:nvPr/>
        </p:nvGrpSpPr>
        <p:grpSpPr bwMode="auto">
          <a:xfrm>
            <a:off x="3319669" y="2866163"/>
            <a:ext cx="5072135" cy="1061332"/>
            <a:chOff x="2961" y="2344"/>
            <a:chExt cx="4224" cy="884"/>
          </a:xfrm>
        </p:grpSpPr>
        <p:grpSp>
          <p:nvGrpSpPr>
            <p:cNvPr id="236" name="Group 239">
              <a:extLst>
                <a:ext uri="{FF2B5EF4-FFF2-40B4-BE49-F238E27FC236}">
                  <a16:creationId xmlns:a16="http://schemas.microsoft.com/office/drawing/2014/main" id="{F81121D0-56FE-2F45-A8CA-BFCE7F127C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61" y="2344"/>
              <a:ext cx="2064" cy="144"/>
              <a:chOff x="7020" y="1620"/>
              <a:chExt cx="2064" cy="144"/>
            </a:xfrm>
          </p:grpSpPr>
          <p:grpSp>
            <p:nvGrpSpPr>
              <p:cNvPr id="433" name="Group 240">
                <a:extLst>
                  <a:ext uri="{FF2B5EF4-FFF2-40B4-BE49-F238E27FC236}">
                    <a16:creationId xmlns:a16="http://schemas.microsoft.com/office/drawing/2014/main" id="{C0FE3C13-2EC8-CC4F-9026-D2851445E67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0" y="1620"/>
                <a:ext cx="144" cy="144"/>
                <a:chOff x="8460" y="8100"/>
                <a:chExt cx="1440" cy="1440"/>
              </a:xfrm>
            </p:grpSpPr>
            <p:sp>
              <p:nvSpPr>
                <p:cNvPr id="458" name="Oval 241">
                  <a:extLst>
                    <a:ext uri="{FF2B5EF4-FFF2-40B4-BE49-F238E27FC236}">
                      <a16:creationId xmlns:a16="http://schemas.microsoft.com/office/drawing/2014/main" id="{D6175CC0-6DCE-914D-9B5D-CCDB1BB0B5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459" name="Oval 242">
                  <a:extLst>
                    <a:ext uri="{FF2B5EF4-FFF2-40B4-BE49-F238E27FC236}">
                      <a16:creationId xmlns:a16="http://schemas.microsoft.com/office/drawing/2014/main" id="{8B7C99BE-B9AB-AF46-87AA-3434052F03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434" name="Group 243">
                <a:extLst>
                  <a:ext uri="{FF2B5EF4-FFF2-40B4-BE49-F238E27FC236}">
                    <a16:creationId xmlns:a16="http://schemas.microsoft.com/office/drawing/2014/main" id="{2D45ABBE-3E70-4D46-8175-200D722E20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60" y="1620"/>
                <a:ext cx="144" cy="144"/>
                <a:chOff x="8460" y="8100"/>
                <a:chExt cx="1440" cy="1440"/>
              </a:xfrm>
            </p:grpSpPr>
            <p:sp>
              <p:nvSpPr>
                <p:cNvPr id="456" name="Oval 244">
                  <a:extLst>
                    <a:ext uri="{FF2B5EF4-FFF2-40B4-BE49-F238E27FC236}">
                      <a16:creationId xmlns:a16="http://schemas.microsoft.com/office/drawing/2014/main" id="{4B8AA09C-50B6-6C40-BDB7-F82FA66FBE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457" name="Oval 245">
                  <a:extLst>
                    <a:ext uri="{FF2B5EF4-FFF2-40B4-BE49-F238E27FC236}">
                      <a16:creationId xmlns:a16="http://schemas.microsoft.com/office/drawing/2014/main" id="{E49E70F9-10C5-3D4D-A512-B6EE164043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435" name="Group 246">
                <a:extLst>
                  <a:ext uri="{FF2B5EF4-FFF2-40B4-BE49-F238E27FC236}">
                    <a16:creationId xmlns:a16="http://schemas.microsoft.com/office/drawing/2014/main" id="{C4723490-7CD9-534C-839B-057E852230B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00" y="1620"/>
                <a:ext cx="144" cy="144"/>
                <a:chOff x="8460" y="8100"/>
                <a:chExt cx="1440" cy="1440"/>
              </a:xfrm>
            </p:grpSpPr>
            <p:sp>
              <p:nvSpPr>
                <p:cNvPr id="454" name="Oval 247">
                  <a:extLst>
                    <a:ext uri="{FF2B5EF4-FFF2-40B4-BE49-F238E27FC236}">
                      <a16:creationId xmlns:a16="http://schemas.microsoft.com/office/drawing/2014/main" id="{511FE202-BE27-F54B-BF46-E2075FD1DF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455" name="Oval 248">
                  <a:extLst>
                    <a:ext uri="{FF2B5EF4-FFF2-40B4-BE49-F238E27FC236}">
                      <a16:creationId xmlns:a16="http://schemas.microsoft.com/office/drawing/2014/main" id="{70604DF8-9F18-B143-BFAA-9C07991AD3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436" name="Group 249">
                <a:extLst>
                  <a:ext uri="{FF2B5EF4-FFF2-40B4-BE49-F238E27FC236}">
                    <a16:creationId xmlns:a16="http://schemas.microsoft.com/office/drawing/2014/main" id="{F84CEB80-4ACB-2F4F-BA74-D1B34DB2F2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40" y="1620"/>
                <a:ext cx="144" cy="144"/>
                <a:chOff x="8460" y="8100"/>
                <a:chExt cx="1440" cy="1440"/>
              </a:xfrm>
            </p:grpSpPr>
            <p:sp>
              <p:nvSpPr>
                <p:cNvPr id="452" name="Oval 250">
                  <a:extLst>
                    <a:ext uri="{FF2B5EF4-FFF2-40B4-BE49-F238E27FC236}">
                      <a16:creationId xmlns:a16="http://schemas.microsoft.com/office/drawing/2014/main" id="{88CEB9C8-219D-2442-B5B6-DC86FCBE4F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453" name="Oval 251">
                  <a:extLst>
                    <a:ext uri="{FF2B5EF4-FFF2-40B4-BE49-F238E27FC236}">
                      <a16:creationId xmlns:a16="http://schemas.microsoft.com/office/drawing/2014/main" id="{C67B27F7-C8F6-C846-B572-609394BC6A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437" name="Group 252">
                <a:extLst>
                  <a:ext uri="{FF2B5EF4-FFF2-40B4-BE49-F238E27FC236}">
                    <a16:creationId xmlns:a16="http://schemas.microsoft.com/office/drawing/2014/main" id="{E8B7DF7E-FD6D-4543-BCC4-5AE9B5FC75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80" y="1620"/>
                <a:ext cx="144" cy="144"/>
                <a:chOff x="8460" y="8100"/>
                <a:chExt cx="1440" cy="1440"/>
              </a:xfrm>
            </p:grpSpPr>
            <p:sp>
              <p:nvSpPr>
                <p:cNvPr id="450" name="Oval 253">
                  <a:extLst>
                    <a:ext uri="{FF2B5EF4-FFF2-40B4-BE49-F238E27FC236}">
                      <a16:creationId xmlns:a16="http://schemas.microsoft.com/office/drawing/2014/main" id="{9705C7B2-A461-1743-862E-C852538DCF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451" name="Oval 254">
                  <a:extLst>
                    <a:ext uri="{FF2B5EF4-FFF2-40B4-BE49-F238E27FC236}">
                      <a16:creationId xmlns:a16="http://schemas.microsoft.com/office/drawing/2014/main" id="{D98D54B1-F3F5-E14F-AEA5-F4A984B596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438" name="Group 255">
                <a:extLst>
                  <a:ext uri="{FF2B5EF4-FFF2-40B4-BE49-F238E27FC236}">
                    <a16:creationId xmlns:a16="http://schemas.microsoft.com/office/drawing/2014/main" id="{00550E71-6B71-F04B-8C7E-F7F0CD60B8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220" y="1620"/>
                <a:ext cx="144" cy="144"/>
                <a:chOff x="8460" y="8100"/>
                <a:chExt cx="1440" cy="1440"/>
              </a:xfrm>
            </p:grpSpPr>
            <p:sp>
              <p:nvSpPr>
                <p:cNvPr id="448" name="Oval 256">
                  <a:extLst>
                    <a:ext uri="{FF2B5EF4-FFF2-40B4-BE49-F238E27FC236}">
                      <a16:creationId xmlns:a16="http://schemas.microsoft.com/office/drawing/2014/main" id="{59071617-530D-3449-85F3-8FD6B1D909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449" name="Oval 257">
                  <a:extLst>
                    <a:ext uri="{FF2B5EF4-FFF2-40B4-BE49-F238E27FC236}">
                      <a16:creationId xmlns:a16="http://schemas.microsoft.com/office/drawing/2014/main" id="{6C15EBD0-FDFE-7B45-B7AE-5E1610CA49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439" name="Group 258">
                <a:extLst>
                  <a:ext uri="{FF2B5EF4-FFF2-40B4-BE49-F238E27FC236}">
                    <a16:creationId xmlns:a16="http://schemas.microsoft.com/office/drawing/2014/main" id="{CE8F0D42-B740-F743-8BE4-484D3C067FA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460" y="1620"/>
                <a:ext cx="144" cy="144"/>
                <a:chOff x="8460" y="8100"/>
                <a:chExt cx="1440" cy="1440"/>
              </a:xfrm>
            </p:grpSpPr>
            <p:sp>
              <p:nvSpPr>
                <p:cNvPr id="446" name="Oval 259">
                  <a:extLst>
                    <a:ext uri="{FF2B5EF4-FFF2-40B4-BE49-F238E27FC236}">
                      <a16:creationId xmlns:a16="http://schemas.microsoft.com/office/drawing/2014/main" id="{1451AA1F-803A-9E4B-B26F-25E18B6422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447" name="Oval 260">
                  <a:extLst>
                    <a:ext uri="{FF2B5EF4-FFF2-40B4-BE49-F238E27FC236}">
                      <a16:creationId xmlns:a16="http://schemas.microsoft.com/office/drawing/2014/main" id="{19AAB9F4-D185-0A4B-B8BA-512B2FE473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440" name="Group 261">
                <a:extLst>
                  <a:ext uri="{FF2B5EF4-FFF2-40B4-BE49-F238E27FC236}">
                    <a16:creationId xmlns:a16="http://schemas.microsoft.com/office/drawing/2014/main" id="{2F8E8141-A5D2-A84E-BBE3-6DC3C56FD7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700" y="1620"/>
                <a:ext cx="144" cy="144"/>
                <a:chOff x="8460" y="8100"/>
                <a:chExt cx="1440" cy="1440"/>
              </a:xfrm>
            </p:grpSpPr>
            <p:sp>
              <p:nvSpPr>
                <p:cNvPr id="444" name="Oval 262">
                  <a:extLst>
                    <a:ext uri="{FF2B5EF4-FFF2-40B4-BE49-F238E27FC236}">
                      <a16:creationId xmlns:a16="http://schemas.microsoft.com/office/drawing/2014/main" id="{E639CBBE-C58F-0848-9BD8-E2BD371664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445" name="Oval 263">
                  <a:extLst>
                    <a:ext uri="{FF2B5EF4-FFF2-40B4-BE49-F238E27FC236}">
                      <a16:creationId xmlns:a16="http://schemas.microsoft.com/office/drawing/2014/main" id="{7FAF5D45-2841-B042-98C2-4A90402BB2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441" name="Group 264">
                <a:extLst>
                  <a:ext uri="{FF2B5EF4-FFF2-40B4-BE49-F238E27FC236}">
                    <a16:creationId xmlns:a16="http://schemas.microsoft.com/office/drawing/2014/main" id="{29B33A64-70F7-3F43-8079-3724D028A3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40" y="1620"/>
                <a:ext cx="144" cy="144"/>
                <a:chOff x="8460" y="8100"/>
                <a:chExt cx="1440" cy="1440"/>
              </a:xfrm>
            </p:grpSpPr>
            <p:sp>
              <p:nvSpPr>
                <p:cNvPr id="442" name="Oval 265">
                  <a:extLst>
                    <a:ext uri="{FF2B5EF4-FFF2-40B4-BE49-F238E27FC236}">
                      <a16:creationId xmlns:a16="http://schemas.microsoft.com/office/drawing/2014/main" id="{27E1203C-CF2C-C248-8E7F-B498F6638F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443" name="Oval 266">
                  <a:extLst>
                    <a:ext uri="{FF2B5EF4-FFF2-40B4-BE49-F238E27FC236}">
                      <a16:creationId xmlns:a16="http://schemas.microsoft.com/office/drawing/2014/main" id="{8528F1E7-69D6-774F-BCC7-A8B5ABEA65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</p:grpSp>
        <p:grpSp>
          <p:nvGrpSpPr>
            <p:cNvPr id="237" name="Group 267">
              <a:extLst>
                <a:ext uri="{FF2B5EF4-FFF2-40B4-BE49-F238E27FC236}">
                  <a16:creationId xmlns:a16="http://schemas.microsoft.com/office/drawing/2014/main" id="{352D031E-33A0-3841-867E-3E1DE0222F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7" y="2344"/>
              <a:ext cx="2064" cy="144"/>
              <a:chOff x="7020" y="1620"/>
              <a:chExt cx="2064" cy="144"/>
            </a:xfrm>
          </p:grpSpPr>
          <p:grpSp>
            <p:nvGrpSpPr>
              <p:cNvPr id="406" name="Group 268">
                <a:extLst>
                  <a:ext uri="{FF2B5EF4-FFF2-40B4-BE49-F238E27FC236}">
                    <a16:creationId xmlns:a16="http://schemas.microsoft.com/office/drawing/2014/main" id="{CFA67CFE-0482-704E-A81E-0F89C2B91E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0" y="1620"/>
                <a:ext cx="144" cy="144"/>
                <a:chOff x="8460" y="8100"/>
                <a:chExt cx="1440" cy="1440"/>
              </a:xfrm>
            </p:grpSpPr>
            <p:sp>
              <p:nvSpPr>
                <p:cNvPr id="431" name="Oval 269">
                  <a:extLst>
                    <a:ext uri="{FF2B5EF4-FFF2-40B4-BE49-F238E27FC236}">
                      <a16:creationId xmlns:a16="http://schemas.microsoft.com/office/drawing/2014/main" id="{BC3EA2A7-3C7C-FC43-B165-85D4027F6F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432" name="Oval 270">
                  <a:extLst>
                    <a:ext uri="{FF2B5EF4-FFF2-40B4-BE49-F238E27FC236}">
                      <a16:creationId xmlns:a16="http://schemas.microsoft.com/office/drawing/2014/main" id="{E7426B69-9145-2A4E-AFD9-41C0EA8BC3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407" name="Group 271">
                <a:extLst>
                  <a:ext uri="{FF2B5EF4-FFF2-40B4-BE49-F238E27FC236}">
                    <a16:creationId xmlns:a16="http://schemas.microsoft.com/office/drawing/2014/main" id="{F853D65E-C197-F84C-B1A4-764F1610DE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60" y="1620"/>
                <a:ext cx="144" cy="144"/>
                <a:chOff x="8460" y="8100"/>
                <a:chExt cx="1440" cy="1440"/>
              </a:xfrm>
            </p:grpSpPr>
            <p:sp>
              <p:nvSpPr>
                <p:cNvPr id="429" name="Oval 272">
                  <a:extLst>
                    <a:ext uri="{FF2B5EF4-FFF2-40B4-BE49-F238E27FC236}">
                      <a16:creationId xmlns:a16="http://schemas.microsoft.com/office/drawing/2014/main" id="{5FED3042-3FA6-D144-9BF6-518E38D1B5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430" name="Oval 273">
                  <a:extLst>
                    <a:ext uri="{FF2B5EF4-FFF2-40B4-BE49-F238E27FC236}">
                      <a16:creationId xmlns:a16="http://schemas.microsoft.com/office/drawing/2014/main" id="{9FEAF86C-C40D-E744-B56F-F173473441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408" name="Group 274">
                <a:extLst>
                  <a:ext uri="{FF2B5EF4-FFF2-40B4-BE49-F238E27FC236}">
                    <a16:creationId xmlns:a16="http://schemas.microsoft.com/office/drawing/2014/main" id="{B6FD62CA-779A-264A-888B-9CA05371AA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00" y="1620"/>
                <a:ext cx="144" cy="144"/>
                <a:chOff x="8460" y="8100"/>
                <a:chExt cx="1440" cy="1440"/>
              </a:xfrm>
            </p:grpSpPr>
            <p:sp>
              <p:nvSpPr>
                <p:cNvPr id="427" name="Oval 275">
                  <a:extLst>
                    <a:ext uri="{FF2B5EF4-FFF2-40B4-BE49-F238E27FC236}">
                      <a16:creationId xmlns:a16="http://schemas.microsoft.com/office/drawing/2014/main" id="{A45C5DFC-ECE9-3446-A5F0-725FE9F668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428" name="Oval 276">
                  <a:extLst>
                    <a:ext uri="{FF2B5EF4-FFF2-40B4-BE49-F238E27FC236}">
                      <a16:creationId xmlns:a16="http://schemas.microsoft.com/office/drawing/2014/main" id="{8A90D6A4-9001-0748-9364-57F933021D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409" name="Group 277">
                <a:extLst>
                  <a:ext uri="{FF2B5EF4-FFF2-40B4-BE49-F238E27FC236}">
                    <a16:creationId xmlns:a16="http://schemas.microsoft.com/office/drawing/2014/main" id="{19544AE4-3AA6-FA4D-B4E0-C1A69A60327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40" y="1620"/>
                <a:ext cx="144" cy="144"/>
                <a:chOff x="8460" y="8100"/>
                <a:chExt cx="1440" cy="1440"/>
              </a:xfrm>
            </p:grpSpPr>
            <p:sp>
              <p:nvSpPr>
                <p:cNvPr id="425" name="Oval 278">
                  <a:extLst>
                    <a:ext uri="{FF2B5EF4-FFF2-40B4-BE49-F238E27FC236}">
                      <a16:creationId xmlns:a16="http://schemas.microsoft.com/office/drawing/2014/main" id="{80FD6EB9-07F2-3C45-9CB8-2C0E8938D6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426" name="Oval 279">
                  <a:extLst>
                    <a:ext uri="{FF2B5EF4-FFF2-40B4-BE49-F238E27FC236}">
                      <a16:creationId xmlns:a16="http://schemas.microsoft.com/office/drawing/2014/main" id="{16969EE4-9E7E-224D-9AFD-3EDBFD577D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410" name="Group 280">
                <a:extLst>
                  <a:ext uri="{FF2B5EF4-FFF2-40B4-BE49-F238E27FC236}">
                    <a16:creationId xmlns:a16="http://schemas.microsoft.com/office/drawing/2014/main" id="{4E791F64-61E7-6746-908B-B1A026AF33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80" y="1620"/>
                <a:ext cx="144" cy="144"/>
                <a:chOff x="8460" y="8100"/>
                <a:chExt cx="1440" cy="1440"/>
              </a:xfrm>
            </p:grpSpPr>
            <p:sp>
              <p:nvSpPr>
                <p:cNvPr id="423" name="Oval 281">
                  <a:extLst>
                    <a:ext uri="{FF2B5EF4-FFF2-40B4-BE49-F238E27FC236}">
                      <a16:creationId xmlns:a16="http://schemas.microsoft.com/office/drawing/2014/main" id="{51CF9086-F407-3F45-9115-6B38DCD108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424" name="Oval 282">
                  <a:extLst>
                    <a:ext uri="{FF2B5EF4-FFF2-40B4-BE49-F238E27FC236}">
                      <a16:creationId xmlns:a16="http://schemas.microsoft.com/office/drawing/2014/main" id="{33C68F36-8553-2640-9924-FF0AEF4A1D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411" name="Group 283">
                <a:extLst>
                  <a:ext uri="{FF2B5EF4-FFF2-40B4-BE49-F238E27FC236}">
                    <a16:creationId xmlns:a16="http://schemas.microsoft.com/office/drawing/2014/main" id="{1C8B809F-6969-7B4F-8B91-1D32D5BA52B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220" y="1620"/>
                <a:ext cx="144" cy="144"/>
                <a:chOff x="8460" y="8100"/>
                <a:chExt cx="1440" cy="1440"/>
              </a:xfrm>
            </p:grpSpPr>
            <p:sp>
              <p:nvSpPr>
                <p:cNvPr id="421" name="Oval 284">
                  <a:extLst>
                    <a:ext uri="{FF2B5EF4-FFF2-40B4-BE49-F238E27FC236}">
                      <a16:creationId xmlns:a16="http://schemas.microsoft.com/office/drawing/2014/main" id="{5321C7FF-33EE-964F-8E13-DEE022EEE9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422" name="Oval 285">
                  <a:extLst>
                    <a:ext uri="{FF2B5EF4-FFF2-40B4-BE49-F238E27FC236}">
                      <a16:creationId xmlns:a16="http://schemas.microsoft.com/office/drawing/2014/main" id="{D2A6AC34-4633-9A43-81F8-699C97495F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412" name="Group 286">
                <a:extLst>
                  <a:ext uri="{FF2B5EF4-FFF2-40B4-BE49-F238E27FC236}">
                    <a16:creationId xmlns:a16="http://schemas.microsoft.com/office/drawing/2014/main" id="{8F2F04B0-437F-8043-9A8C-E0290A5FB48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460" y="1620"/>
                <a:ext cx="144" cy="144"/>
                <a:chOff x="8460" y="8100"/>
                <a:chExt cx="1440" cy="1440"/>
              </a:xfrm>
            </p:grpSpPr>
            <p:sp>
              <p:nvSpPr>
                <p:cNvPr id="419" name="Oval 287">
                  <a:extLst>
                    <a:ext uri="{FF2B5EF4-FFF2-40B4-BE49-F238E27FC236}">
                      <a16:creationId xmlns:a16="http://schemas.microsoft.com/office/drawing/2014/main" id="{385E50BE-16E6-C941-9697-1ED239AF53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420" name="Oval 288">
                  <a:extLst>
                    <a:ext uri="{FF2B5EF4-FFF2-40B4-BE49-F238E27FC236}">
                      <a16:creationId xmlns:a16="http://schemas.microsoft.com/office/drawing/2014/main" id="{A9AEBC1C-F520-0445-9CD3-C4463DCEC3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413" name="Group 289">
                <a:extLst>
                  <a:ext uri="{FF2B5EF4-FFF2-40B4-BE49-F238E27FC236}">
                    <a16:creationId xmlns:a16="http://schemas.microsoft.com/office/drawing/2014/main" id="{5D194B30-D36F-B546-A2D0-9BA8960B58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700" y="1620"/>
                <a:ext cx="144" cy="144"/>
                <a:chOff x="8460" y="8100"/>
                <a:chExt cx="1440" cy="1440"/>
              </a:xfrm>
            </p:grpSpPr>
            <p:sp>
              <p:nvSpPr>
                <p:cNvPr id="417" name="Oval 290">
                  <a:extLst>
                    <a:ext uri="{FF2B5EF4-FFF2-40B4-BE49-F238E27FC236}">
                      <a16:creationId xmlns:a16="http://schemas.microsoft.com/office/drawing/2014/main" id="{2EE0D54B-2587-4A46-ABF8-4E7AF91E85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418" name="Oval 291">
                  <a:extLst>
                    <a:ext uri="{FF2B5EF4-FFF2-40B4-BE49-F238E27FC236}">
                      <a16:creationId xmlns:a16="http://schemas.microsoft.com/office/drawing/2014/main" id="{A7903EA5-A808-A94E-8360-EBDB9C2E9A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414" name="Group 292">
                <a:extLst>
                  <a:ext uri="{FF2B5EF4-FFF2-40B4-BE49-F238E27FC236}">
                    <a16:creationId xmlns:a16="http://schemas.microsoft.com/office/drawing/2014/main" id="{C298CB3B-0966-D345-97E8-0955640EE8D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40" y="1620"/>
                <a:ext cx="144" cy="144"/>
                <a:chOff x="8460" y="8100"/>
                <a:chExt cx="1440" cy="1440"/>
              </a:xfrm>
            </p:grpSpPr>
            <p:sp>
              <p:nvSpPr>
                <p:cNvPr id="415" name="Oval 293">
                  <a:extLst>
                    <a:ext uri="{FF2B5EF4-FFF2-40B4-BE49-F238E27FC236}">
                      <a16:creationId xmlns:a16="http://schemas.microsoft.com/office/drawing/2014/main" id="{81747FA0-D18F-804A-B27C-BB08BDE14F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416" name="Oval 294">
                  <a:extLst>
                    <a:ext uri="{FF2B5EF4-FFF2-40B4-BE49-F238E27FC236}">
                      <a16:creationId xmlns:a16="http://schemas.microsoft.com/office/drawing/2014/main" id="{F0C9F16D-5844-6A42-BE16-3BDDEEE393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</p:grpSp>
        <p:grpSp>
          <p:nvGrpSpPr>
            <p:cNvPr id="238" name="Group 295">
              <a:extLst>
                <a:ext uri="{FF2B5EF4-FFF2-40B4-BE49-F238E27FC236}">
                  <a16:creationId xmlns:a16="http://schemas.microsoft.com/office/drawing/2014/main" id="{43B26DDE-8F8E-7E44-903D-22B9C9800E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61" y="2584"/>
              <a:ext cx="2064" cy="144"/>
              <a:chOff x="7020" y="1620"/>
              <a:chExt cx="2064" cy="144"/>
            </a:xfrm>
          </p:grpSpPr>
          <p:grpSp>
            <p:nvGrpSpPr>
              <p:cNvPr id="379" name="Group 296">
                <a:extLst>
                  <a:ext uri="{FF2B5EF4-FFF2-40B4-BE49-F238E27FC236}">
                    <a16:creationId xmlns:a16="http://schemas.microsoft.com/office/drawing/2014/main" id="{90C1C87C-E9A7-3D43-9240-E07156EBBD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0" y="1620"/>
                <a:ext cx="144" cy="144"/>
                <a:chOff x="8460" y="8100"/>
                <a:chExt cx="1440" cy="1440"/>
              </a:xfrm>
            </p:grpSpPr>
            <p:sp>
              <p:nvSpPr>
                <p:cNvPr id="404" name="Oval 297">
                  <a:extLst>
                    <a:ext uri="{FF2B5EF4-FFF2-40B4-BE49-F238E27FC236}">
                      <a16:creationId xmlns:a16="http://schemas.microsoft.com/office/drawing/2014/main" id="{DBFD97D0-EE46-F742-B004-5235B58FE8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405" name="Oval 298">
                  <a:extLst>
                    <a:ext uri="{FF2B5EF4-FFF2-40B4-BE49-F238E27FC236}">
                      <a16:creationId xmlns:a16="http://schemas.microsoft.com/office/drawing/2014/main" id="{8886BC40-B874-334A-8FAD-7C59C56F86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380" name="Group 299">
                <a:extLst>
                  <a:ext uri="{FF2B5EF4-FFF2-40B4-BE49-F238E27FC236}">
                    <a16:creationId xmlns:a16="http://schemas.microsoft.com/office/drawing/2014/main" id="{99563FAC-6AE7-274F-83B4-A32B3FD4F7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60" y="1620"/>
                <a:ext cx="144" cy="144"/>
                <a:chOff x="8460" y="8100"/>
                <a:chExt cx="1440" cy="1440"/>
              </a:xfrm>
            </p:grpSpPr>
            <p:sp>
              <p:nvSpPr>
                <p:cNvPr id="402" name="Oval 300">
                  <a:extLst>
                    <a:ext uri="{FF2B5EF4-FFF2-40B4-BE49-F238E27FC236}">
                      <a16:creationId xmlns:a16="http://schemas.microsoft.com/office/drawing/2014/main" id="{5BE2E188-D2BD-EE40-97F7-78ED96083A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403" name="Oval 301">
                  <a:extLst>
                    <a:ext uri="{FF2B5EF4-FFF2-40B4-BE49-F238E27FC236}">
                      <a16:creationId xmlns:a16="http://schemas.microsoft.com/office/drawing/2014/main" id="{8FBFB1B5-A999-4341-9FC0-98C51B3BC5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381" name="Group 302">
                <a:extLst>
                  <a:ext uri="{FF2B5EF4-FFF2-40B4-BE49-F238E27FC236}">
                    <a16:creationId xmlns:a16="http://schemas.microsoft.com/office/drawing/2014/main" id="{52D41A41-71B7-874A-BCA7-4C86E63EB4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00" y="1620"/>
                <a:ext cx="144" cy="144"/>
                <a:chOff x="8460" y="8100"/>
                <a:chExt cx="1440" cy="1440"/>
              </a:xfrm>
            </p:grpSpPr>
            <p:sp>
              <p:nvSpPr>
                <p:cNvPr id="400" name="Oval 303">
                  <a:extLst>
                    <a:ext uri="{FF2B5EF4-FFF2-40B4-BE49-F238E27FC236}">
                      <a16:creationId xmlns:a16="http://schemas.microsoft.com/office/drawing/2014/main" id="{E79155AE-2C8B-E04F-B09C-426A41E514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401" name="Oval 304">
                  <a:extLst>
                    <a:ext uri="{FF2B5EF4-FFF2-40B4-BE49-F238E27FC236}">
                      <a16:creationId xmlns:a16="http://schemas.microsoft.com/office/drawing/2014/main" id="{E84F8343-B8FF-964E-85FF-3AAC0DCC0B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382" name="Group 305">
                <a:extLst>
                  <a:ext uri="{FF2B5EF4-FFF2-40B4-BE49-F238E27FC236}">
                    <a16:creationId xmlns:a16="http://schemas.microsoft.com/office/drawing/2014/main" id="{D5C6C4CA-6F8F-2747-8C4D-7F68FF10BB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40" y="1620"/>
                <a:ext cx="144" cy="144"/>
                <a:chOff x="8460" y="8100"/>
                <a:chExt cx="1440" cy="1440"/>
              </a:xfrm>
            </p:grpSpPr>
            <p:sp>
              <p:nvSpPr>
                <p:cNvPr id="398" name="Oval 306">
                  <a:extLst>
                    <a:ext uri="{FF2B5EF4-FFF2-40B4-BE49-F238E27FC236}">
                      <a16:creationId xmlns:a16="http://schemas.microsoft.com/office/drawing/2014/main" id="{06CE3212-B0D4-8840-9A2C-CDB155A65B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399" name="Oval 307">
                  <a:extLst>
                    <a:ext uri="{FF2B5EF4-FFF2-40B4-BE49-F238E27FC236}">
                      <a16:creationId xmlns:a16="http://schemas.microsoft.com/office/drawing/2014/main" id="{F92F1D12-5D9E-4548-8BB3-0843EAF729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383" name="Group 308">
                <a:extLst>
                  <a:ext uri="{FF2B5EF4-FFF2-40B4-BE49-F238E27FC236}">
                    <a16:creationId xmlns:a16="http://schemas.microsoft.com/office/drawing/2014/main" id="{F713DCA7-DFA6-8548-8F99-81B11520DF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80" y="1620"/>
                <a:ext cx="144" cy="144"/>
                <a:chOff x="8460" y="8100"/>
                <a:chExt cx="1440" cy="1440"/>
              </a:xfrm>
            </p:grpSpPr>
            <p:sp>
              <p:nvSpPr>
                <p:cNvPr id="396" name="Oval 309">
                  <a:extLst>
                    <a:ext uri="{FF2B5EF4-FFF2-40B4-BE49-F238E27FC236}">
                      <a16:creationId xmlns:a16="http://schemas.microsoft.com/office/drawing/2014/main" id="{CA2893A4-9A95-8748-AC8B-0E38966BA8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397" name="Oval 310">
                  <a:extLst>
                    <a:ext uri="{FF2B5EF4-FFF2-40B4-BE49-F238E27FC236}">
                      <a16:creationId xmlns:a16="http://schemas.microsoft.com/office/drawing/2014/main" id="{60B8A2B7-8DE6-974B-8102-8903D2E61E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384" name="Group 311">
                <a:extLst>
                  <a:ext uri="{FF2B5EF4-FFF2-40B4-BE49-F238E27FC236}">
                    <a16:creationId xmlns:a16="http://schemas.microsoft.com/office/drawing/2014/main" id="{177A5A27-6EF8-F747-9C6B-29F3C29DF0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220" y="1620"/>
                <a:ext cx="144" cy="144"/>
                <a:chOff x="8460" y="8100"/>
                <a:chExt cx="1440" cy="1440"/>
              </a:xfrm>
            </p:grpSpPr>
            <p:sp>
              <p:nvSpPr>
                <p:cNvPr id="394" name="Oval 312">
                  <a:extLst>
                    <a:ext uri="{FF2B5EF4-FFF2-40B4-BE49-F238E27FC236}">
                      <a16:creationId xmlns:a16="http://schemas.microsoft.com/office/drawing/2014/main" id="{8B50D404-B430-0645-A158-85A6CB3DF9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395" name="Oval 313">
                  <a:extLst>
                    <a:ext uri="{FF2B5EF4-FFF2-40B4-BE49-F238E27FC236}">
                      <a16:creationId xmlns:a16="http://schemas.microsoft.com/office/drawing/2014/main" id="{187ED673-B825-7440-BC7D-47CE6A73FD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385" name="Group 314">
                <a:extLst>
                  <a:ext uri="{FF2B5EF4-FFF2-40B4-BE49-F238E27FC236}">
                    <a16:creationId xmlns:a16="http://schemas.microsoft.com/office/drawing/2014/main" id="{BC5964D3-71B8-7843-9DA2-267C39F972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460" y="1620"/>
                <a:ext cx="144" cy="144"/>
                <a:chOff x="8460" y="8100"/>
                <a:chExt cx="1440" cy="1440"/>
              </a:xfrm>
            </p:grpSpPr>
            <p:sp>
              <p:nvSpPr>
                <p:cNvPr id="392" name="Oval 315">
                  <a:extLst>
                    <a:ext uri="{FF2B5EF4-FFF2-40B4-BE49-F238E27FC236}">
                      <a16:creationId xmlns:a16="http://schemas.microsoft.com/office/drawing/2014/main" id="{825B276E-B351-6140-96EB-ACE905826C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393" name="Oval 316">
                  <a:extLst>
                    <a:ext uri="{FF2B5EF4-FFF2-40B4-BE49-F238E27FC236}">
                      <a16:creationId xmlns:a16="http://schemas.microsoft.com/office/drawing/2014/main" id="{C7D64DEC-BC5B-4540-9C87-2C35F1E07B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386" name="Group 317">
                <a:extLst>
                  <a:ext uri="{FF2B5EF4-FFF2-40B4-BE49-F238E27FC236}">
                    <a16:creationId xmlns:a16="http://schemas.microsoft.com/office/drawing/2014/main" id="{F791ECBE-D1AE-6B4E-8A5F-279C4CB501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700" y="1620"/>
                <a:ext cx="144" cy="144"/>
                <a:chOff x="8460" y="8100"/>
                <a:chExt cx="1440" cy="1440"/>
              </a:xfrm>
            </p:grpSpPr>
            <p:sp>
              <p:nvSpPr>
                <p:cNvPr id="390" name="Oval 318">
                  <a:extLst>
                    <a:ext uri="{FF2B5EF4-FFF2-40B4-BE49-F238E27FC236}">
                      <a16:creationId xmlns:a16="http://schemas.microsoft.com/office/drawing/2014/main" id="{03806DB0-E8B9-6949-8CE4-4F967DEA27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391" name="Oval 319">
                  <a:extLst>
                    <a:ext uri="{FF2B5EF4-FFF2-40B4-BE49-F238E27FC236}">
                      <a16:creationId xmlns:a16="http://schemas.microsoft.com/office/drawing/2014/main" id="{8A0C432B-11E7-7C4C-8049-78233CBF3F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387" name="Group 320">
                <a:extLst>
                  <a:ext uri="{FF2B5EF4-FFF2-40B4-BE49-F238E27FC236}">
                    <a16:creationId xmlns:a16="http://schemas.microsoft.com/office/drawing/2014/main" id="{B86B7AA0-B176-F34A-BC37-53673912AF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40" y="1620"/>
                <a:ext cx="144" cy="144"/>
                <a:chOff x="8460" y="8100"/>
                <a:chExt cx="1440" cy="1440"/>
              </a:xfrm>
            </p:grpSpPr>
            <p:sp>
              <p:nvSpPr>
                <p:cNvPr id="388" name="Oval 321">
                  <a:extLst>
                    <a:ext uri="{FF2B5EF4-FFF2-40B4-BE49-F238E27FC236}">
                      <a16:creationId xmlns:a16="http://schemas.microsoft.com/office/drawing/2014/main" id="{968F9E61-963D-CF46-9644-3F5ED505C3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389" name="Oval 322">
                  <a:extLst>
                    <a:ext uri="{FF2B5EF4-FFF2-40B4-BE49-F238E27FC236}">
                      <a16:creationId xmlns:a16="http://schemas.microsoft.com/office/drawing/2014/main" id="{33727BA4-CE94-D44C-81FA-FBFD163375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</p:grpSp>
        <p:grpSp>
          <p:nvGrpSpPr>
            <p:cNvPr id="239" name="Group 323">
              <a:extLst>
                <a:ext uri="{FF2B5EF4-FFF2-40B4-BE49-F238E27FC236}">
                  <a16:creationId xmlns:a16="http://schemas.microsoft.com/office/drawing/2014/main" id="{0B738130-2CD1-684B-8BE2-B80BB61882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7" y="2584"/>
              <a:ext cx="2064" cy="144"/>
              <a:chOff x="7020" y="1620"/>
              <a:chExt cx="2064" cy="144"/>
            </a:xfrm>
          </p:grpSpPr>
          <p:grpSp>
            <p:nvGrpSpPr>
              <p:cNvPr id="352" name="Group 324">
                <a:extLst>
                  <a:ext uri="{FF2B5EF4-FFF2-40B4-BE49-F238E27FC236}">
                    <a16:creationId xmlns:a16="http://schemas.microsoft.com/office/drawing/2014/main" id="{24A5E9DE-AAB1-B44D-9801-3E6636069B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0" y="1620"/>
                <a:ext cx="144" cy="144"/>
                <a:chOff x="8460" y="8100"/>
                <a:chExt cx="1440" cy="1440"/>
              </a:xfrm>
            </p:grpSpPr>
            <p:sp>
              <p:nvSpPr>
                <p:cNvPr id="377" name="Oval 325">
                  <a:extLst>
                    <a:ext uri="{FF2B5EF4-FFF2-40B4-BE49-F238E27FC236}">
                      <a16:creationId xmlns:a16="http://schemas.microsoft.com/office/drawing/2014/main" id="{43108631-ABC7-4D46-A18E-9D6DB86129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378" name="Oval 326">
                  <a:extLst>
                    <a:ext uri="{FF2B5EF4-FFF2-40B4-BE49-F238E27FC236}">
                      <a16:creationId xmlns:a16="http://schemas.microsoft.com/office/drawing/2014/main" id="{64B19D6B-BFC2-F440-8E24-618E894F5D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353" name="Group 327">
                <a:extLst>
                  <a:ext uri="{FF2B5EF4-FFF2-40B4-BE49-F238E27FC236}">
                    <a16:creationId xmlns:a16="http://schemas.microsoft.com/office/drawing/2014/main" id="{728A2101-55F6-724E-B350-14052D0AD6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60" y="1620"/>
                <a:ext cx="144" cy="144"/>
                <a:chOff x="8460" y="8100"/>
                <a:chExt cx="1440" cy="1440"/>
              </a:xfrm>
            </p:grpSpPr>
            <p:sp>
              <p:nvSpPr>
                <p:cNvPr id="375" name="Oval 328">
                  <a:extLst>
                    <a:ext uri="{FF2B5EF4-FFF2-40B4-BE49-F238E27FC236}">
                      <a16:creationId xmlns:a16="http://schemas.microsoft.com/office/drawing/2014/main" id="{B896B614-16FE-A64A-A63B-8CDCA5807B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376" name="Oval 329">
                  <a:extLst>
                    <a:ext uri="{FF2B5EF4-FFF2-40B4-BE49-F238E27FC236}">
                      <a16:creationId xmlns:a16="http://schemas.microsoft.com/office/drawing/2014/main" id="{F43708A0-61EE-7D4B-B7BF-E6121F271E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354" name="Group 330">
                <a:extLst>
                  <a:ext uri="{FF2B5EF4-FFF2-40B4-BE49-F238E27FC236}">
                    <a16:creationId xmlns:a16="http://schemas.microsoft.com/office/drawing/2014/main" id="{53453D2B-6703-5047-8552-05B0170A08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00" y="1620"/>
                <a:ext cx="144" cy="144"/>
                <a:chOff x="8460" y="8100"/>
                <a:chExt cx="1440" cy="1440"/>
              </a:xfrm>
            </p:grpSpPr>
            <p:sp>
              <p:nvSpPr>
                <p:cNvPr id="373" name="Oval 331">
                  <a:extLst>
                    <a:ext uri="{FF2B5EF4-FFF2-40B4-BE49-F238E27FC236}">
                      <a16:creationId xmlns:a16="http://schemas.microsoft.com/office/drawing/2014/main" id="{DF8DF15F-264F-C54B-82EA-E608D88224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374" name="Oval 332">
                  <a:extLst>
                    <a:ext uri="{FF2B5EF4-FFF2-40B4-BE49-F238E27FC236}">
                      <a16:creationId xmlns:a16="http://schemas.microsoft.com/office/drawing/2014/main" id="{AAE52B7D-4F8C-B648-B746-AE8D597390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355" name="Group 333">
                <a:extLst>
                  <a:ext uri="{FF2B5EF4-FFF2-40B4-BE49-F238E27FC236}">
                    <a16:creationId xmlns:a16="http://schemas.microsoft.com/office/drawing/2014/main" id="{C68B9237-8E49-784E-ACF6-30D0C3F63F1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40" y="1620"/>
                <a:ext cx="144" cy="144"/>
                <a:chOff x="8460" y="8100"/>
                <a:chExt cx="1440" cy="1440"/>
              </a:xfrm>
            </p:grpSpPr>
            <p:sp>
              <p:nvSpPr>
                <p:cNvPr id="371" name="Oval 334">
                  <a:extLst>
                    <a:ext uri="{FF2B5EF4-FFF2-40B4-BE49-F238E27FC236}">
                      <a16:creationId xmlns:a16="http://schemas.microsoft.com/office/drawing/2014/main" id="{C14DA00D-4235-7940-BAAE-11C0CF44C0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372" name="Oval 335">
                  <a:extLst>
                    <a:ext uri="{FF2B5EF4-FFF2-40B4-BE49-F238E27FC236}">
                      <a16:creationId xmlns:a16="http://schemas.microsoft.com/office/drawing/2014/main" id="{5A7CE46F-0C19-0E4D-9153-2E8C16B5F5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356" name="Group 336">
                <a:extLst>
                  <a:ext uri="{FF2B5EF4-FFF2-40B4-BE49-F238E27FC236}">
                    <a16:creationId xmlns:a16="http://schemas.microsoft.com/office/drawing/2014/main" id="{8BA5511B-AC97-6E4C-9B60-2DB5903D3B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80" y="1620"/>
                <a:ext cx="144" cy="144"/>
                <a:chOff x="8460" y="8100"/>
                <a:chExt cx="1440" cy="1440"/>
              </a:xfrm>
            </p:grpSpPr>
            <p:sp>
              <p:nvSpPr>
                <p:cNvPr id="369" name="Oval 337">
                  <a:extLst>
                    <a:ext uri="{FF2B5EF4-FFF2-40B4-BE49-F238E27FC236}">
                      <a16:creationId xmlns:a16="http://schemas.microsoft.com/office/drawing/2014/main" id="{FF82A65C-B1F8-A240-9D0B-4DFDDB49DD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370" name="Oval 338">
                  <a:extLst>
                    <a:ext uri="{FF2B5EF4-FFF2-40B4-BE49-F238E27FC236}">
                      <a16:creationId xmlns:a16="http://schemas.microsoft.com/office/drawing/2014/main" id="{BC9330EF-9657-784C-8A69-31157DB8C6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357" name="Group 339">
                <a:extLst>
                  <a:ext uri="{FF2B5EF4-FFF2-40B4-BE49-F238E27FC236}">
                    <a16:creationId xmlns:a16="http://schemas.microsoft.com/office/drawing/2014/main" id="{EE3871AF-C4AC-8B4E-A6DE-B3870B1F5E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220" y="1620"/>
                <a:ext cx="144" cy="144"/>
                <a:chOff x="8460" y="8100"/>
                <a:chExt cx="1440" cy="1440"/>
              </a:xfrm>
            </p:grpSpPr>
            <p:sp>
              <p:nvSpPr>
                <p:cNvPr id="367" name="Oval 340">
                  <a:extLst>
                    <a:ext uri="{FF2B5EF4-FFF2-40B4-BE49-F238E27FC236}">
                      <a16:creationId xmlns:a16="http://schemas.microsoft.com/office/drawing/2014/main" id="{A728C3DF-5786-7240-84C0-78F2C64BAD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368" name="Oval 341">
                  <a:extLst>
                    <a:ext uri="{FF2B5EF4-FFF2-40B4-BE49-F238E27FC236}">
                      <a16:creationId xmlns:a16="http://schemas.microsoft.com/office/drawing/2014/main" id="{A8C8B1C8-FF22-6247-A27B-A05CA8ADEA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358" name="Group 342">
                <a:extLst>
                  <a:ext uri="{FF2B5EF4-FFF2-40B4-BE49-F238E27FC236}">
                    <a16:creationId xmlns:a16="http://schemas.microsoft.com/office/drawing/2014/main" id="{565C0F74-CEB2-8E40-816F-DA373A8975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460" y="1620"/>
                <a:ext cx="144" cy="144"/>
                <a:chOff x="8460" y="8100"/>
                <a:chExt cx="1440" cy="1440"/>
              </a:xfrm>
            </p:grpSpPr>
            <p:sp>
              <p:nvSpPr>
                <p:cNvPr id="365" name="Oval 343">
                  <a:extLst>
                    <a:ext uri="{FF2B5EF4-FFF2-40B4-BE49-F238E27FC236}">
                      <a16:creationId xmlns:a16="http://schemas.microsoft.com/office/drawing/2014/main" id="{28774093-AD62-8844-8196-D33EE65584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366" name="Oval 344">
                  <a:extLst>
                    <a:ext uri="{FF2B5EF4-FFF2-40B4-BE49-F238E27FC236}">
                      <a16:creationId xmlns:a16="http://schemas.microsoft.com/office/drawing/2014/main" id="{C5102088-35A8-F248-8C9E-5A25B87B02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359" name="Group 345">
                <a:extLst>
                  <a:ext uri="{FF2B5EF4-FFF2-40B4-BE49-F238E27FC236}">
                    <a16:creationId xmlns:a16="http://schemas.microsoft.com/office/drawing/2014/main" id="{43E15D30-8BF6-724B-AD86-34618B2DF6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700" y="1620"/>
                <a:ext cx="144" cy="144"/>
                <a:chOff x="8460" y="8100"/>
                <a:chExt cx="1440" cy="1440"/>
              </a:xfrm>
            </p:grpSpPr>
            <p:sp>
              <p:nvSpPr>
                <p:cNvPr id="363" name="Oval 346">
                  <a:extLst>
                    <a:ext uri="{FF2B5EF4-FFF2-40B4-BE49-F238E27FC236}">
                      <a16:creationId xmlns:a16="http://schemas.microsoft.com/office/drawing/2014/main" id="{657CF8CA-50C8-A646-B427-B89F8A5280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364" name="Oval 347">
                  <a:extLst>
                    <a:ext uri="{FF2B5EF4-FFF2-40B4-BE49-F238E27FC236}">
                      <a16:creationId xmlns:a16="http://schemas.microsoft.com/office/drawing/2014/main" id="{7F95F373-DD68-1749-ACEB-38EA75C3DE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360" name="Group 348">
                <a:extLst>
                  <a:ext uri="{FF2B5EF4-FFF2-40B4-BE49-F238E27FC236}">
                    <a16:creationId xmlns:a16="http://schemas.microsoft.com/office/drawing/2014/main" id="{3D99D466-0329-8142-83FB-8544A392026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40" y="1620"/>
                <a:ext cx="144" cy="144"/>
                <a:chOff x="8460" y="8100"/>
                <a:chExt cx="1440" cy="1440"/>
              </a:xfrm>
            </p:grpSpPr>
            <p:sp>
              <p:nvSpPr>
                <p:cNvPr id="361" name="Oval 349">
                  <a:extLst>
                    <a:ext uri="{FF2B5EF4-FFF2-40B4-BE49-F238E27FC236}">
                      <a16:creationId xmlns:a16="http://schemas.microsoft.com/office/drawing/2014/main" id="{ADFC2950-BD9C-7D4B-9029-5BD444EC4C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362" name="Oval 350">
                  <a:extLst>
                    <a:ext uri="{FF2B5EF4-FFF2-40B4-BE49-F238E27FC236}">
                      <a16:creationId xmlns:a16="http://schemas.microsoft.com/office/drawing/2014/main" id="{4FF3A5A8-69DB-304D-A027-8AEDF0A512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</p:grpSp>
        <p:grpSp>
          <p:nvGrpSpPr>
            <p:cNvPr id="240" name="Group 351">
              <a:extLst>
                <a:ext uri="{FF2B5EF4-FFF2-40B4-BE49-F238E27FC236}">
                  <a16:creationId xmlns:a16="http://schemas.microsoft.com/office/drawing/2014/main" id="{A05C0869-0830-3940-BE8D-C230761001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61" y="2828"/>
              <a:ext cx="2064" cy="144"/>
              <a:chOff x="7020" y="1620"/>
              <a:chExt cx="2064" cy="144"/>
            </a:xfrm>
          </p:grpSpPr>
          <p:grpSp>
            <p:nvGrpSpPr>
              <p:cNvPr id="325" name="Group 352">
                <a:extLst>
                  <a:ext uri="{FF2B5EF4-FFF2-40B4-BE49-F238E27FC236}">
                    <a16:creationId xmlns:a16="http://schemas.microsoft.com/office/drawing/2014/main" id="{26D6AAB5-72DA-0144-B078-CC7B3256CF7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0" y="1620"/>
                <a:ext cx="144" cy="144"/>
                <a:chOff x="8460" y="8100"/>
                <a:chExt cx="1440" cy="1440"/>
              </a:xfrm>
            </p:grpSpPr>
            <p:sp>
              <p:nvSpPr>
                <p:cNvPr id="350" name="Oval 353">
                  <a:extLst>
                    <a:ext uri="{FF2B5EF4-FFF2-40B4-BE49-F238E27FC236}">
                      <a16:creationId xmlns:a16="http://schemas.microsoft.com/office/drawing/2014/main" id="{E078B4DD-F6FB-8D40-8387-BDF64E284F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351" name="Oval 354">
                  <a:extLst>
                    <a:ext uri="{FF2B5EF4-FFF2-40B4-BE49-F238E27FC236}">
                      <a16:creationId xmlns:a16="http://schemas.microsoft.com/office/drawing/2014/main" id="{BEB69242-7A2F-F746-9787-C45C9F8940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326" name="Group 355">
                <a:extLst>
                  <a:ext uri="{FF2B5EF4-FFF2-40B4-BE49-F238E27FC236}">
                    <a16:creationId xmlns:a16="http://schemas.microsoft.com/office/drawing/2014/main" id="{2565F6AF-F4E6-C349-8E17-EC6EEEEACE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60" y="1620"/>
                <a:ext cx="144" cy="144"/>
                <a:chOff x="8460" y="8100"/>
                <a:chExt cx="1440" cy="1440"/>
              </a:xfrm>
            </p:grpSpPr>
            <p:sp>
              <p:nvSpPr>
                <p:cNvPr id="348" name="Oval 356">
                  <a:extLst>
                    <a:ext uri="{FF2B5EF4-FFF2-40B4-BE49-F238E27FC236}">
                      <a16:creationId xmlns:a16="http://schemas.microsoft.com/office/drawing/2014/main" id="{C646BAB5-4D49-984A-A6D6-5549B584DF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349" name="Oval 357">
                  <a:extLst>
                    <a:ext uri="{FF2B5EF4-FFF2-40B4-BE49-F238E27FC236}">
                      <a16:creationId xmlns:a16="http://schemas.microsoft.com/office/drawing/2014/main" id="{FA298F89-6F22-BE47-A40D-5C6C9CA60F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327" name="Group 358">
                <a:extLst>
                  <a:ext uri="{FF2B5EF4-FFF2-40B4-BE49-F238E27FC236}">
                    <a16:creationId xmlns:a16="http://schemas.microsoft.com/office/drawing/2014/main" id="{CA383FCA-0245-7E42-8225-0E67CB7EFB3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00" y="1620"/>
                <a:ext cx="144" cy="144"/>
                <a:chOff x="8460" y="8100"/>
                <a:chExt cx="1440" cy="1440"/>
              </a:xfrm>
            </p:grpSpPr>
            <p:sp>
              <p:nvSpPr>
                <p:cNvPr id="346" name="Oval 359">
                  <a:extLst>
                    <a:ext uri="{FF2B5EF4-FFF2-40B4-BE49-F238E27FC236}">
                      <a16:creationId xmlns:a16="http://schemas.microsoft.com/office/drawing/2014/main" id="{755DDC37-596C-3D4F-BBEE-C6896FA3C5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347" name="Oval 360">
                  <a:extLst>
                    <a:ext uri="{FF2B5EF4-FFF2-40B4-BE49-F238E27FC236}">
                      <a16:creationId xmlns:a16="http://schemas.microsoft.com/office/drawing/2014/main" id="{D7F94A18-E910-0D4F-8CD6-E2C670F833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328" name="Group 361">
                <a:extLst>
                  <a:ext uri="{FF2B5EF4-FFF2-40B4-BE49-F238E27FC236}">
                    <a16:creationId xmlns:a16="http://schemas.microsoft.com/office/drawing/2014/main" id="{50C34898-3CB2-A344-A4B2-0426540494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40" y="1620"/>
                <a:ext cx="144" cy="144"/>
                <a:chOff x="8460" y="8100"/>
                <a:chExt cx="1440" cy="1440"/>
              </a:xfrm>
            </p:grpSpPr>
            <p:sp>
              <p:nvSpPr>
                <p:cNvPr id="344" name="Oval 362">
                  <a:extLst>
                    <a:ext uri="{FF2B5EF4-FFF2-40B4-BE49-F238E27FC236}">
                      <a16:creationId xmlns:a16="http://schemas.microsoft.com/office/drawing/2014/main" id="{4C1DBAB1-AC30-CD44-B427-C773E9DA7E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345" name="Oval 363">
                  <a:extLst>
                    <a:ext uri="{FF2B5EF4-FFF2-40B4-BE49-F238E27FC236}">
                      <a16:creationId xmlns:a16="http://schemas.microsoft.com/office/drawing/2014/main" id="{7F03703A-8BDF-7D45-943C-83F2A04D00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329" name="Group 364">
                <a:extLst>
                  <a:ext uri="{FF2B5EF4-FFF2-40B4-BE49-F238E27FC236}">
                    <a16:creationId xmlns:a16="http://schemas.microsoft.com/office/drawing/2014/main" id="{3AB0971A-A095-CE4F-8163-B2DECB469A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80" y="1620"/>
                <a:ext cx="144" cy="144"/>
                <a:chOff x="8460" y="8100"/>
                <a:chExt cx="1440" cy="1440"/>
              </a:xfrm>
            </p:grpSpPr>
            <p:sp>
              <p:nvSpPr>
                <p:cNvPr id="342" name="Oval 365">
                  <a:extLst>
                    <a:ext uri="{FF2B5EF4-FFF2-40B4-BE49-F238E27FC236}">
                      <a16:creationId xmlns:a16="http://schemas.microsoft.com/office/drawing/2014/main" id="{59E16E0C-BD81-694A-9656-0474DC5625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343" name="Oval 366">
                  <a:extLst>
                    <a:ext uri="{FF2B5EF4-FFF2-40B4-BE49-F238E27FC236}">
                      <a16:creationId xmlns:a16="http://schemas.microsoft.com/office/drawing/2014/main" id="{DF6BAB10-9DC5-6F45-AEB2-227872EE37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330" name="Group 367">
                <a:extLst>
                  <a:ext uri="{FF2B5EF4-FFF2-40B4-BE49-F238E27FC236}">
                    <a16:creationId xmlns:a16="http://schemas.microsoft.com/office/drawing/2014/main" id="{0EFBD655-6071-9743-B4A9-79D1E58B929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220" y="1620"/>
                <a:ext cx="144" cy="144"/>
                <a:chOff x="8460" y="8100"/>
                <a:chExt cx="1440" cy="1440"/>
              </a:xfrm>
            </p:grpSpPr>
            <p:sp>
              <p:nvSpPr>
                <p:cNvPr id="340" name="Oval 368">
                  <a:extLst>
                    <a:ext uri="{FF2B5EF4-FFF2-40B4-BE49-F238E27FC236}">
                      <a16:creationId xmlns:a16="http://schemas.microsoft.com/office/drawing/2014/main" id="{450A1E30-5463-9744-8E76-C6FD13B782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341" name="Oval 369">
                  <a:extLst>
                    <a:ext uri="{FF2B5EF4-FFF2-40B4-BE49-F238E27FC236}">
                      <a16:creationId xmlns:a16="http://schemas.microsoft.com/office/drawing/2014/main" id="{5A5B99D5-B8A2-AE45-BE81-B5E09528DE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331" name="Group 370">
                <a:extLst>
                  <a:ext uri="{FF2B5EF4-FFF2-40B4-BE49-F238E27FC236}">
                    <a16:creationId xmlns:a16="http://schemas.microsoft.com/office/drawing/2014/main" id="{33079D4C-5522-2F4A-801F-41D07BEF50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460" y="1620"/>
                <a:ext cx="144" cy="144"/>
                <a:chOff x="8460" y="8100"/>
                <a:chExt cx="1440" cy="1440"/>
              </a:xfrm>
            </p:grpSpPr>
            <p:sp>
              <p:nvSpPr>
                <p:cNvPr id="338" name="Oval 371">
                  <a:extLst>
                    <a:ext uri="{FF2B5EF4-FFF2-40B4-BE49-F238E27FC236}">
                      <a16:creationId xmlns:a16="http://schemas.microsoft.com/office/drawing/2014/main" id="{2B45F4C0-2B93-2442-B57D-B6FCEA6989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339" name="Oval 372">
                  <a:extLst>
                    <a:ext uri="{FF2B5EF4-FFF2-40B4-BE49-F238E27FC236}">
                      <a16:creationId xmlns:a16="http://schemas.microsoft.com/office/drawing/2014/main" id="{801BCCBC-F3DC-3A49-AE9F-733BE9470C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332" name="Group 373">
                <a:extLst>
                  <a:ext uri="{FF2B5EF4-FFF2-40B4-BE49-F238E27FC236}">
                    <a16:creationId xmlns:a16="http://schemas.microsoft.com/office/drawing/2014/main" id="{E7699647-5150-4E43-BF77-374651F1A1C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700" y="1620"/>
                <a:ext cx="144" cy="144"/>
                <a:chOff x="8460" y="8100"/>
                <a:chExt cx="1440" cy="1440"/>
              </a:xfrm>
            </p:grpSpPr>
            <p:sp>
              <p:nvSpPr>
                <p:cNvPr id="336" name="Oval 374">
                  <a:extLst>
                    <a:ext uri="{FF2B5EF4-FFF2-40B4-BE49-F238E27FC236}">
                      <a16:creationId xmlns:a16="http://schemas.microsoft.com/office/drawing/2014/main" id="{03B1B5AE-D5F3-3641-947E-6B1B139D63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337" name="Oval 375">
                  <a:extLst>
                    <a:ext uri="{FF2B5EF4-FFF2-40B4-BE49-F238E27FC236}">
                      <a16:creationId xmlns:a16="http://schemas.microsoft.com/office/drawing/2014/main" id="{1DC82C19-74B8-1D42-9F72-C3F88FEDFA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333" name="Group 376">
                <a:extLst>
                  <a:ext uri="{FF2B5EF4-FFF2-40B4-BE49-F238E27FC236}">
                    <a16:creationId xmlns:a16="http://schemas.microsoft.com/office/drawing/2014/main" id="{A37BC8E2-729D-A24A-ADD5-1DBA611AB43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40" y="1620"/>
                <a:ext cx="144" cy="144"/>
                <a:chOff x="8460" y="8100"/>
                <a:chExt cx="1440" cy="1440"/>
              </a:xfrm>
            </p:grpSpPr>
            <p:sp>
              <p:nvSpPr>
                <p:cNvPr id="334" name="Oval 377">
                  <a:extLst>
                    <a:ext uri="{FF2B5EF4-FFF2-40B4-BE49-F238E27FC236}">
                      <a16:creationId xmlns:a16="http://schemas.microsoft.com/office/drawing/2014/main" id="{5C7B107B-AE61-D54A-8F18-4617C4015D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335" name="Oval 378">
                  <a:extLst>
                    <a:ext uri="{FF2B5EF4-FFF2-40B4-BE49-F238E27FC236}">
                      <a16:creationId xmlns:a16="http://schemas.microsoft.com/office/drawing/2014/main" id="{A2D13732-91E2-0941-B6D9-A5200574CC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</p:grpSp>
        <p:grpSp>
          <p:nvGrpSpPr>
            <p:cNvPr id="241" name="Group 379">
              <a:extLst>
                <a:ext uri="{FF2B5EF4-FFF2-40B4-BE49-F238E27FC236}">
                  <a16:creationId xmlns:a16="http://schemas.microsoft.com/office/drawing/2014/main" id="{4F6F0453-E168-064D-89C1-32E6E663BF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21" y="2836"/>
              <a:ext cx="2064" cy="144"/>
              <a:chOff x="7020" y="1620"/>
              <a:chExt cx="2064" cy="144"/>
            </a:xfrm>
          </p:grpSpPr>
          <p:grpSp>
            <p:nvGrpSpPr>
              <p:cNvPr id="298" name="Group 380">
                <a:extLst>
                  <a:ext uri="{FF2B5EF4-FFF2-40B4-BE49-F238E27FC236}">
                    <a16:creationId xmlns:a16="http://schemas.microsoft.com/office/drawing/2014/main" id="{B7D4BE1F-6BE5-2C45-884A-468E0DCE46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0" y="1620"/>
                <a:ext cx="144" cy="144"/>
                <a:chOff x="8460" y="8100"/>
                <a:chExt cx="1440" cy="1440"/>
              </a:xfrm>
            </p:grpSpPr>
            <p:sp>
              <p:nvSpPr>
                <p:cNvPr id="323" name="Oval 381">
                  <a:extLst>
                    <a:ext uri="{FF2B5EF4-FFF2-40B4-BE49-F238E27FC236}">
                      <a16:creationId xmlns:a16="http://schemas.microsoft.com/office/drawing/2014/main" id="{041A468E-E3DB-A94B-AD1B-7C20AA1A6B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324" name="Oval 382">
                  <a:extLst>
                    <a:ext uri="{FF2B5EF4-FFF2-40B4-BE49-F238E27FC236}">
                      <a16:creationId xmlns:a16="http://schemas.microsoft.com/office/drawing/2014/main" id="{670968CC-3858-4144-8353-FC85434540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299" name="Group 383">
                <a:extLst>
                  <a:ext uri="{FF2B5EF4-FFF2-40B4-BE49-F238E27FC236}">
                    <a16:creationId xmlns:a16="http://schemas.microsoft.com/office/drawing/2014/main" id="{7ABB60A1-88F1-4C4C-ACC8-38828D21B6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60" y="1620"/>
                <a:ext cx="144" cy="144"/>
                <a:chOff x="8460" y="8100"/>
                <a:chExt cx="1440" cy="1440"/>
              </a:xfrm>
            </p:grpSpPr>
            <p:sp>
              <p:nvSpPr>
                <p:cNvPr id="321" name="Oval 384">
                  <a:extLst>
                    <a:ext uri="{FF2B5EF4-FFF2-40B4-BE49-F238E27FC236}">
                      <a16:creationId xmlns:a16="http://schemas.microsoft.com/office/drawing/2014/main" id="{65099117-7502-EA4A-90E4-4C96C985DC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322" name="Oval 385">
                  <a:extLst>
                    <a:ext uri="{FF2B5EF4-FFF2-40B4-BE49-F238E27FC236}">
                      <a16:creationId xmlns:a16="http://schemas.microsoft.com/office/drawing/2014/main" id="{95BB5A9A-090E-2D4D-B8FC-6911932D22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300" name="Group 386">
                <a:extLst>
                  <a:ext uri="{FF2B5EF4-FFF2-40B4-BE49-F238E27FC236}">
                    <a16:creationId xmlns:a16="http://schemas.microsoft.com/office/drawing/2014/main" id="{D3CE3D9F-9DB8-2D49-8526-9286C13413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00" y="1620"/>
                <a:ext cx="144" cy="144"/>
                <a:chOff x="8460" y="8100"/>
                <a:chExt cx="1440" cy="1440"/>
              </a:xfrm>
            </p:grpSpPr>
            <p:sp>
              <p:nvSpPr>
                <p:cNvPr id="319" name="Oval 387">
                  <a:extLst>
                    <a:ext uri="{FF2B5EF4-FFF2-40B4-BE49-F238E27FC236}">
                      <a16:creationId xmlns:a16="http://schemas.microsoft.com/office/drawing/2014/main" id="{AF47A9EB-F87A-FF49-BA1D-D31BB4B90D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320" name="Oval 388">
                  <a:extLst>
                    <a:ext uri="{FF2B5EF4-FFF2-40B4-BE49-F238E27FC236}">
                      <a16:creationId xmlns:a16="http://schemas.microsoft.com/office/drawing/2014/main" id="{64B94247-B83E-1F4F-B296-CDF9E20C4B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301" name="Group 389">
                <a:extLst>
                  <a:ext uri="{FF2B5EF4-FFF2-40B4-BE49-F238E27FC236}">
                    <a16:creationId xmlns:a16="http://schemas.microsoft.com/office/drawing/2014/main" id="{4CB6D045-5EFD-1D45-9F03-7C3D86551E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40" y="1620"/>
                <a:ext cx="144" cy="144"/>
                <a:chOff x="8460" y="8100"/>
                <a:chExt cx="1440" cy="1440"/>
              </a:xfrm>
            </p:grpSpPr>
            <p:sp>
              <p:nvSpPr>
                <p:cNvPr id="317" name="Oval 390">
                  <a:extLst>
                    <a:ext uri="{FF2B5EF4-FFF2-40B4-BE49-F238E27FC236}">
                      <a16:creationId xmlns:a16="http://schemas.microsoft.com/office/drawing/2014/main" id="{8CF9D5C1-7557-E14C-BDE3-045CC2E584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318" name="Oval 391">
                  <a:extLst>
                    <a:ext uri="{FF2B5EF4-FFF2-40B4-BE49-F238E27FC236}">
                      <a16:creationId xmlns:a16="http://schemas.microsoft.com/office/drawing/2014/main" id="{6ECACEB2-63C9-074C-AFCB-925C9AA034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302" name="Group 392">
                <a:extLst>
                  <a:ext uri="{FF2B5EF4-FFF2-40B4-BE49-F238E27FC236}">
                    <a16:creationId xmlns:a16="http://schemas.microsoft.com/office/drawing/2014/main" id="{8B604A18-93A9-8742-97EE-A8AF78ECD9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80" y="1620"/>
                <a:ext cx="144" cy="144"/>
                <a:chOff x="8460" y="8100"/>
                <a:chExt cx="1440" cy="1440"/>
              </a:xfrm>
            </p:grpSpPr>
            <p:sp>
              <p:nvSpPr>
                <p:cNvPr id="315" name="Oval 393">
                  <a:extLst>
                    <a:ext uri="{FF2B5EF4-FFF2-40B4-BE49-F238E27FC236}">
                      <a16:creationId xmlns:a16="http://schemas.microsoft.com/office/drawing/2014/main" id="{46A7147E-15FF-A147-A6E2-5D73988B0E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316" name="Oval 394">
                  <a:extLst>
                    <a:ext uri="{FF2B5EF4-FFF2-40B4-BE49-F238E27FC236}">
                      <a16:creationId xmlns:a16="http://schemas.microsoft.com/office/drawing/2014/main" id="{DB4373B0-8349-E748-B4A0-D59E19189D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303" name="Group 395">
                <a:extLst>
                  <a:ext uri="{FF2B5EF4-FFF2-40B4-BE49-F238E27FC236}">
                    <a16:creationId xmlns:a16="http://schemas.microsoft.com/office/drawing/2014/main" id="{A5FD1C2D-35DE-5C46-89C0-187FA0E464C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220" y="1620"/>
                <a:ext cx="144" cy="144"/>
                <a:chOff x="8460" y="8100"/>
                <a:chExt cx="1440" cy="1440"/>
              </a:xfrm>
            </p:grpSpPr>
            <p:sp>
              <p:nvSpPr>
                <p:cNvPr id="313" name="Oval 396">
                  <a:extLst>
                    <a:ext uri="{FF2B5EF4-FFF2-40B4-BE49-F238E27FC236}">
                      <a16:creationId xmlns:a16="http://schemas.microsoft.com/office/drawing/2014/main" id="{14FA154A-D78F-EE4D-97E6-BB03DC1614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314" name="Oval 397">
                  <a:extLst>
                    <a:ext uri="{FF2B5EF4-FFF2-40B4-BE49-F238E27FC236}">
                      <a16:creationId xmlns:a16="http://schemas.microsoft.com/office/drawing/2014/main" id="{59CB3998-9F0F-BE4D-AF61-96C4D437AB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304" name="Group 398">
                <a:extLst>
                  <a:ext uri="{FF2B5EF4-FFF2-40B4-BE49-F238E27FC236}">
                    <a16:creationId xmlns:a16="http://schemas.microsoft.com/office/drawing/2014/main" id="{3319A46C-F068-B04D-8AD9-2D70D977867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460" y="1620"/>
                <a:ext cx="144" cy="144"/>
                <a:chOff x="8460" y="8100"/>
                <a:chExt cx="1440" cy="1440"/>
              </a:xfrm>
            </p:grpSpPr>
            <p:sp>
              <p:nvSpPr>
                <p:cNvPr id="311" name="Oval 399">
                  <a:extLst>
                    <a:ext uri="{FF2B5EF4-FFF2-40B4-BE49-F238E27FC236}">
                      <a16:creationId xmlns:a16="http://schemas.microsoft.com/office/drawing/2014/main" id="{61784C41-1AAD-2742-B424-0083B056DB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312" name="Oval 400">
                  <a:extLst>
                    <a:ext uri="{FF2B5EF4-FFF2-40B4-BE49-F238E27FC236}">
                      <a16:creationId xmlns:a16="http://schemas.microsoft.com/office/drawing/2014/main" id="{1D3360D2-D58D-704E-88BB-B2CFEF9374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305" name="Group 401">
                <a:extLst>
                  <a:ext uri="{FF2B5EF4-FFF2-40B4-BE49-F238E27FC236}">
                    <a16:creationId xmlns:a16="http://schemas.microsoft.com/office/drawing/2014/main" id="{8F5654B1-F979-124F-A71D-F95DC22A8F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700" y="1620"/>
                <a:ext cx="144" cy="144"/>
                <a:chOff x="8460" y="8100"/>
                <a:chExt cx="1440" cy="1440"/>
              </a:xfrm>
            </p:grpSpPr>
            <p:sp>
              <p:nvSpPr>
                <p:cNvPr id="309" name="Oval 402">
                  <a:extLst>
                    <a:ext uri="{FF2B5EF4-FFF2-40B4-BE49-F238E27FC236}">
                      <a16:creationId xmlns:a16="http://schemas.microsoft.com/office/drawing/2014/main" id="{6B262485-99BD-244A-8DDF-BDD6A17737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310" name="Oval 403">
                  <a:extLst>
                    <a:ext uri="{FF2B5EF4-FFF2-40B4-BE49-F238E27FC236}">
                      <a16:creationId xmlns:a16="http://schemas.microsoft.com/office/drawing/2014/main" id="{2C8ADC49-F9F4-FB4F-B719-DAE70894AE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306" name="Group 404">
                <a:extLst>
                  <a:ext uri="{FF2B5EF4-FFF2-40B4-BE49-F238E27FC236}">
                    <a16:creationId xmlns:a16="http://schemas.microsoft.com/office/drawing/2014/main" id="{714852EF-0EBC-4C4B-822F-0872850D07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40" y="1620"/>
                <a:ext cx="144" cy="144"/>
                <a:chOff x="8460" y="8100"/>
                <a:chExt cx="1440" cy="1440"/>
              </a:xfrm>
            </p:grpSpPr>
            <p:sp>
              <p:nvSpPr>
                <p:cNvPr id="307" name="Oval 405">
                  <a:extLst>
                    <a:ext uri="{FF2B5EF4-FFF2-40B4-BE49-F238E27FC236}">
                      <a16:creationId xmlns:a16="http://schemas.microsoft.com/office/drawing/2014/main" id="{D89244CA-6CA0-8547-B38D-0BFEF1FE05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308" name="Oval 406">
                  <a:extLst>
                    <a:ext uri="{FF2B5EF4-FFF2-40B4-BE49-F238E27FC236}">
                      <a16:creationId xmlns:a16="http://schemas.microsoft.com/office/drawing/2014/main" id="{E4835475-574F-A746-A076-0319D87D4E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</p:grpSp>
        <p:grpSp>
          <p:nvGrpSpPr>
            <p:cNvPr id="242" name="Group 407">
              <a:extLst>
                <a:ext uri="{FF2B5EF4-FFF2-40B4-BE49-F238E27FC236}">
                  <a16:creationId xmlns:a16="http://schemas.microsoft.com/office/drawing/2014/main" id="{1A978194-B1E9-6E41-AC13-CAFDE1A4CB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61" y="3084"/>
              <a:ext cx="2064" cy="144"/>
              <a:chOff x="7020" y="1620"/>
              <a:chExt cx="2064" cy="144"/>
            </a:xfrm>
          </p:grpSpPr>
          <p:grpSp>
            <p:nvGrpSpPr>
              <p:cNvPr id="271" name="Group 408">
                <a:extLst>
                  <a:ext uri="{FF2B5EF4-FFF2-40B4-BE49-F238E27FC236}">
                    <a16:creationId xmlns:a16="http://schemas.microsoft.com/office/drawing/2014/main" id="{5BC5231F-AF1A-184E-BDD4-02F3709236E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0" y="1620"/>
                <a:ext cx="144" cy="144"/>
                <a:chOff x="8460" y="8100"/>
                <a:chExt cx="1440" cy="1440"/>
              </a:xfrm>
            </p:grpSpPr>
            <p:sp>
              <p:nvSpPr>
                <p:cNvPr id="296" name="Oval 409">
                  <a:extLst>
                    <a:ext uri="{FF2B5EF4-FFF2-40B4-BE49-F238E27FC236}">
                      <a16:creationId xmlns:a16="http://schemas.microsoft.com/office/drawing/2014/main" id="{C21C60CD-AF76-914B-92DF-0AA30C513A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297" name="Oval 410">
                  <a:extLst>
                    <a:ext uri="{FF2B5EF4-FFF2-40B4-BE49-F238E27FC236}">
                      <a16:creationId xmlns:a16="http://schemas.microsoft.com/office/drawing/2014/main" id="{E75EFC66-BD8D-4C45-ACCC-E4ADE8C85C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272" name="Group 411">
                <a:extLst>
                  <a:ext uri="{FF2B5EF4-FFF2-40B4-BE49-F238E27FC236}">
                    <a16:creationId xmlns:a16="http://schemas.microsoft.com/office/drawing/2014/main" id="{84DCD2EB-0BAB-0145-BC1F-C3766EB09BA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60" y="1620"/>
                <a:ext cx="144" cy="144"/>
                <a:chOff x="8460" y="8100"/>
                <a:chExt cx="1440" cy="1440"/>
              </a:xfrm>
            </p:grpSpPr>
            <p:sp>
              <p:nvSpPr>
                <p:cNvPr id="294" name="Oval 412">
                  <a:extLst>
                    <a:ext uri="{FF2B5EF4-FFF2-40B4-BE49-F238E27FC236}">
                      <a16:creationId xmlns:a16="http://schemas.microsoft.com/office/drawing/2014/main" id="{FF0AC24F-198A-0C4C-B5D9-D389300DB6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295" name="Oval 413">
                  <a:extLst>
                    <a:ext uri="{FF2B5EF4-FFF2-40B4-BE49-F238E27FC236}">
                      <a16:creationId xmlns:a16="http://schemas.microsoft.com/office/drawing/2014/main" id="{1C465A90-83C5-6D4E-96C1-052788AE55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273" name="Group 414">
                <a:extLst>
                  <a:ext uri="{FF2B5EF4-FFF2-40B4-BE49-F238E27FC236}">
                    <a16:creationId xmlns:a16="http://schemas.microsoft.com/office/drawing/2014/main" id="{E0E1BD31-0514-A941-901E-F3C1579CE6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00" y="1620"/>
                <a:ext cx="144" cy="144"/>
                <a:chOff x="8460" y="8100"/>
                <a:chExt cx="1440" cy="1440"/>
              </a:xfrm>
            </p:grpSpPr>
            <p:sp>
              <p:nvSpPr>
                <p:cNvPr id="292" name="Oval 415">
                  <a:extLst>
                    <a:ext uri="{FF2B5EF4-FFF2-40B4-BE49-F238E27FC236}">
                      <a16:creationId xmlns:a16="http://schemas.microsoft.com/office/drawing/2014/main" id="{405F3FCB-FB72-4C43-B6B0-EC0AAFDC60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293" name="Oval 416">
                  <a:extLst>
                    <a:ext uri="{FF2B5EF4-FFF2-40B4-BE49-F238E27FC236}">
                      <a16:creationId xmlns:a16="http://schemas.microsoft.com/office/drawing/2014/main" id="{37A251A4-E157-0D4E-8E4E-CA23C0913B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274" name="Group 417">
                <a:extLst>
                  <a:ext uri="{FF2B5EF4-FFF2-40B4-BE49-F238E27FC236}">
                    <a16:creationId xmlns:a16="http://schemas.microsoft.com/office/drawing/2014/main" id="{699DDED4-58A9-BD44-B177-BA0D7D3485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40" y="1620"/>
                <a:ext cx="144" cy="144"/>
                <a:chOff x="8460" y="8100"/>
                <a:chExt cx="1440" cy="1440"/>
              </a:xfrm>
            </p:grpSpPr>
            <p:sp>
              <p:nvSpPr>
                <p:cNvPr id="290" name="Oval 418">
                  <a:extLst>
                    <a:ext uri="{FF2B5EF4-FFF2-40B4-BE49-F238E27FC236}">
                      <a16:creationId xmlns:a16="http://schemas.microsoft.com/office/drawing/2014/main" id="{D7D6647B-08F9-4A45-9C63-FB2EA93B59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291" name="Oval 419">
                  <a:extLst>
                    <a:ext uri="{FF2B5EF4-FFF2-40B4-BE49-F238E27FC236}">
                      <a16:creationId xmlns:a16="http://schemas.microsoft.com/office/drawing/2014/main" id="{E9A3F18A-448C-CA4C-B146-8FE15E033D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275" name="Group 420">
                <a:extLst>
                  <a:ext uri="{FF2B5EF4-FFF2-40B4-BE49-F238E27FC236}">
                    <a16:creationId xmlns:a16="http://schemas.microsoft.com/office/drawing/2014/main" id="{4B6BB0DC-BF16-6B4A-B64B-05E1CE07D87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80" y="1620"/>
                <a:ext cx="144" cy="144"/>
                <a:chOff x="8460" y="8100"/>
                <a:chExt cx="1440" cy="1440"/>
              </a:xfrm>
            </p:grpSpPr>
            <p:sp>
              <p:nvSpPr>
                <p:cNvPr id="288" name="Oval 421">
                  <a:extLst>
                    <a:ext uri="{FF2B5EF4-FFF2-40B4-BE49-F238E27FC236}">
                      <a16:creationId xmlns:a16="http://schemas.microsoft.com/office/drawing/2014/main" id="{8165AE08-6D3F-2C48-8B9B-87FD476E1D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289" name="Oval 422">
                  <a:extLst>
                    <a:ext uri="{FF2B5EF4-FFF2-40B4-BE49-F238E27FC236}">
                      <a16:creationId xmlns:a16="http://schemas.microsoft.com/office/drawing/2014/main" id="{972EB578-016C-6245-BB4C-A4598EAAA4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276" name="Group 423">
                <a:extLst>
                  <a:ext uri="{FF2B5EF4-FFF2-40B4-BE49-F238E27FC236}">
                    <a16:creationId xmlns:a16="http://schemas.microsoft.com/office/drawing/2014/main" id="{B4B2B7AE-A381-024C-903B-880167AE47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220" y="1620"/>
                <a:ext cx="144" cy="144"/>
                <a:chOff x="8460" y="8100"/>
                <a:chExt cx="1440" cy="1440"/>
              </a:xfrm>
            </p:grpSpPr>
            <p:sp>
              <p:nvSpPr>
                <p:cNvPr id="286" name="Oval 424">
                  <a:extLst>
                    <a:ext uri="{FF2B5EF4-FFF2-40B4-BE49-F238E27FC236}">
                      <a16:creationId xmlns:a16="http://schemas.microsoft.com/office/drawing/2014/main" id="{9668424D-604E-BE4D-BA15-A6F411F12E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287" name="Oval 425">
                  <a:extLst>
                    <a:ext uri="{FF2B5EF4-FFF2-40B4-BE49-F238E27FC236}">
                      <a16:creationId xmlns:a16="http://schemas.microsoft.com/office/drawing/2014/main" id="{C6A29D91-A70B-7F46-B087-C6CD569C66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277" name="Group 426">
                <a:extLst>
                  <a:ext uri="{FF2B5EF4-FFF2-40B4-BE49-F238E27FC236}">
                    <a16:creationId xmlns:a16="http://schemas.microsoft.com/office/drawing/2014/main" id="{EB6AB0D9-8934-B747-823C-0800635B54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460" y="1620"/>
                <a:ext cx="144" cy="144"/>
                <a:chOff x="8460" y="8100"/>
                <a:chExt cx="1440" cy="1440"/>
              </a:xfrm>
            </p:grpSpPr>
            <p:sp>
              <p:nvSpPr>
                <p:cNvPr id="284" name="Oval 427">
                  <a:extLst>
                    <a:ext uri="{FF2B5EF4-FFF2-40B4-BE49-F238E27FC236}">
                      <a16:creationId xmlns:a16="http://schemas.microsoft.com/office/drawing/2014/main" id="{F1F9BB5E-403C-334A-8E53-321D477DD0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285" name="Oval 428">
                  <a:extLst>
                    <a:ext uri="{FF2B5EF4-FFF2-40B4-BE49-F238E27FC236}">
                      <a16:creationId xmlns:a16="http://schemas.microsoft.com/office/drawing/2014/main" id="{A0A90C1E-E707-4645-83E5-02D28323C9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278" name="Group 429">
                <a:extLst>
                  <a:ext uri="{FF2B5EF4-FFF2-40B4-BE49-F238E27FC236}">
                    <a16:creationId xmlns:a16="http://schemas.microsoft.com/office/drawing/2014/main" id="{0D4E2BCD-B0AE-7943-AC80-97D7673B83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700" y="1620"/>
                <a:ext cx="144" cy="144"/>
                <a:chOff x="8460" y="8100"/>
                <a:chExt cx="1440" cy="1440"/>
              </a:xfrm>
            </p:grpSpPr>
            <p:sp>
              <p:nvSpPr>
                <p:cNvPr id="282" name="Oval 430">
                  <a:extLst>
                    <a:ext uri="{FF2B5EF4-FFF2-40B4-BE49-F238E27FC236}">
                      <a16:creationId xmlns:a16="http://schemas.microsoft.com/office/drawing/2014/main" id="{09563773-B799-D646-9A04-58403ABD46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283" name="Oval 431">
                  <a:extLst>
                    <a:ext uri="{FF2B5EF4-FFF2-40B4-BE49-F238E27FC236}">
                      <a16:creationId xmlns:a16="http://schemas.microsoft.com/office/drawing/2014/main" id="{15D3E010-88EF-E348-B63B-C246DBEA0A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279" name="Group 432">
                <a:extLst>
                  <a:ext uri="{FF2B5EF4-FFF2-40B4-BE49-F238E27FC236}">
                    <a16:creationId xmlns:a16="http://schemas.microsoft.com/office/drawing/2014/main" id="{44963026-3A2B-BC48-AD97-F235202958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40" y="1620"/>
                <a:ext cx="144" cy="144"/>
                <a:chOff x="8460" y="8100"/>
                <a:chExt cx="1440" cy="1440"/>
              </a:xfrm>
            </p:grpSpPr>
            <p:sp>
              <p:nvSpPr>
                <p:cNvPr id="280" name="Oval 433">
                  <a:extLst>
                    <a:ext uri="{FF2B5EF4-FFF2-40B4-BE49-F238E27FC236}">
                      <a16:creationId xmlns:a16="http://schemas.microsoft.com/office/drawing/2014/main" id="{EA19B402-1BEF-2C41-8A31-2985B4D122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281" name="Oval 434">
                  <a:extLst>
                    <a:ext uri="{FF2B5EF4-FFF2-40B4-BE49-F238E27FC236}">
                      <a16:creationId xmlns:a16="http://schemas.microsoft.com/office/drawing/2014/main" id="{29602DCA-8341-CD4F-8D50-D2AF5E0D46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</p:grpSp>
        <p:grpSp>
          <p:nvGrpSpPr>
            <p:cNvPr id="243" name="Group 435">
              <a:extLst>
                <a:ext uri="{FF2B5EF4-FFF2-40B4-BE49-F238E27FC236}">
                  <a16:creationId xmlns:a16="http://schemas.microsoft.com/office/drawing/2014/main" id="{0965B56A-4BAD-C748-916C-122925992F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7" y="3084"/>
              <a:ext cx="2064" cy="144"/>
              <a:chOff x="7020" y="1620"/>
              <a:chExt cx="2064" cy="144"/>
            </a:xfrm>
          </p:grpSpPr>
          <p:grpSp>
            <p:nvGrpSpPr>
              <p:cNvPr id="244" name="Group 436">
                <a:extLst>
                  <a:ext uri="{FF2B5EF4-FFF2-40B4-BE49-F238E27FC236}">
                    <a16:creationId xmlns:a16="http://schemas.microsoft.com/office/drawing/2014/main" id="{D9AFA4FE-4784-1143-A499-8C591C655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0" y="1620"/>
                <a:ext cx="144" cy="144"/>
                <a:chOff x="8460" y="8100"/>
                <a:chExt cx="1440" cy="1440"/>
              </a:xfrm>
            </p:grpSpPr>
            <p:sp>
              <p:nvSpPr>
                <p:cNvPr id="269" name="Oval 437">
                  <a:extLst>
                    <a:ext uri="{FF2B5EF4-FFF2-40B4-BE49-F238E27FC236}">
                      <a16:creationId xmlns:a16="http://schemas.microsoft.com/office/drawing/2014/main" id="{37DA09B3-534B-E744-B55B-DE22A5D44C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270" name="Oval 438">
                  <a:extLst>
                    <a:ext uri="{FF2B5EF4-FFF2-40B4-BE49-F238E27FC236}">
                      <a16:creationId xmlns:a16="http://schemas.microsoft.com/office/drawing/2014/main" id="{7E52EDE2-59AA-AE41-9EB8-6287A2EDF6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245" name="Group 439">
                <a:extLst>
                  <a:ext uri="{FF2B5EF4-FFF2-40B4-BE49-F238E27FC236}">
                    <a16:creationId xmlns:a16="http://schemas.microsoft.com/office/drawing/2014/main" id="{7C06F2A7-9191-BF40-9BC6-11FF5F32B8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60" y="1620"/>
                <a:ext cx="144" cy="144"/>
                <a:chOff x="8460" y="8100"/>
                <a:chExt cx="1440" cy="1440"/>
              </a:xfrm>
            </p:grpSpPr>
            <p:sp>
              <p:nvSpPr>
                <p:cNvPr id="267" name="Oval 440">
                  <a:extLst>
                    <a:ext uri="{FF2B5EF4-FFF2-40B4-BE49-F238E27FC236}">
                      <a16:creationId xmlns:a16="http://schemas.microsoft.com/office/drawing/2014/main" id="{831239F5-24DE-C345-9EEB-5CD8935F29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268" name="Oval 441">
                  <a:extLst>
                    <a:ext uri="{FF2B5EF4-FFF2-40B4-BE49-F238E27FC236}">
                      <a16:creationId xmlns:a16="http://schemas.microsoft.com/office/drawing/2014/main" id="{0B2E19C0-D0BA-F244-A4BC-1B5DE312EC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246" name="Group 442">
                <a:extLst>
                  <a:ext uri="{FF2B5EF4-FFF2-40B4-BE49-F238E27FC236}">
                    <a16:creationId xmlns:a16="http://schemas.microsoft.com/office/drawing/2014/main" id="{9C1117D9-39AF-AA4F-91AE-2C6FD1B3D3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00" y="1620"/>
                <a:ext cx="144" cy="144"/>
                <a:chOff x="8460" y="8100"/>
                <a:chExt cx="1440" cy="1440"/>
              </a:xfrm>
            </p:grpSpPr>
            <p:sp>
              <p:nvSpPr>
                <p:cNvPr id="265" name="Oval 443">
                  <a:extLst>
                    <a:ext uri="{FF2B5EF4-FFF2-40B4-BE49-F238E27FC236}">
                      <a16:creationId xmlns:a16="http://schemas.microsoft.com/office/drawing/2014/main" id="{5991DC49-3E6A-444D-A0CF-9AEE47C189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266" name="Oval 444">
                  <a:extLst>
                    <a:ext uri="{FF2B5EF4-FFF2-40B4-BE49-F238E27FC236}">
                      <a16:creationId xmlns:a16="http://schemas.microsoft.com/office/drawing/2014/main" id="{987377DB-5047-7F47-A5A2-9EB12D369F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247" name="Group 445">
                <a:extLst>
                  <a:ext uri="{FF2B5EF4-FFF2-40B4-BE49-F238E27FC236}">
                    <a16:creationId xmlns:a16="http://schemas.microsoft.com/office/drawing/2014/main" id="{E539354F-2C31-6B41-9490-C0FB96E4B0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40" y="1620"/>
                <a:ext cx="144" cy="144"/>
                <a:chOff x="8460" y="8100"/>
                <a:chExt cx="1440" cy="1440"/>
              </a:xfrm>
            </p:grpSpPr>
            <p:sp>
              <p:nvSpPr>
                <p:cNvPr id="263" name="Oval 446">
                  <a:extLst>
                    <a:ext uri="{FF2B5EF4-FFF2-40B4-BE49-F238E27FC236}">
                      <a16:creationId xmlns:a16="http://schemas.microsoft.com/office/drawing/2014/main" id="{A206C406-E3E5-5244-96E2-542245AEF0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264" name="Oval 447">
                  <a:extLst>
                    <a:ext uri="{FF2B5EF4-FFF2-40B4-BE49-F238E27FC236}">
                      <a16:creationId xmlns:a16="http://schemas.microsoft.com/office/drawing/2014/main" id="{C1645109-296B-1A43-B538-4D0ED880A8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248" name="Group 448">
                <a:extLst>
                  <a:ext uri="{FF2B5EF4-FFF2-40B4-BE49-F238E27FC236}">
                    <a16:creationId xmlns:a16="http://schemas.microsoft.com/office/drawing/2014/main" id="{3713AF7C-096B-7C40-92B9-10992DD3294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80" y="1620"/>
                <a:ext cx="144" cy="144"/>
                <a:chOff x="8460" y="8100"/>
                <a:chExt cx="1440" cy="1440"/>
              </a:xfrm>
            </p:grpSpPr>
            <p:sp>
              <p:nvSpPr>
                <p:cNvPr id="261" name="Oval 449">
                  <a:extLst>
                    <a:ext uri="{FF2B5EF4-FFF2-40B4-BE49-F238E27FC236}">
                      <a16:creationId xmlns:a16="http://schemas.microsoft.com/office/drawing/2014/main" id="{3AAAC086-F3F0-7D40-A185-BC32889704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262" name="Oval 450">
                  <a:extLst>
                    <a:ext uri="{FF2B5EF4-FFF2-40B4-BE49-F238E27FC236}">
                      <a16:creationId xmlns:a16="http://schemas.microsoft.com/office/drawing/2014/main" id="{143B5972-AE05-7C48-A6AF-6E109F8CEE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249" name="Group 451">
                <a:extLst>
                  <a:ext uri="{FF2B5EF4-FFF2-40B4-BE49-F238E27FC236}">
                    <a16:creationId xmlns:a16="http://schemas.microsoft.com/office/drawing/2014/main" id="{947CEFAE-347F-D843-9F92-536432035EE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220" y="1620"/>
                <a:ext cx="144" cy="144"/>
                <a:chOff x="8460" y="8100"/>
                <a:chExt cx="1440" cy="1440"/>
              </a:xfrm>
            </p:grpSpPr>
            <p:sp>
              <p:nvSpPr>
                <p:cNvPr id="259" name="Oval 452">
                  <a:extLst>
                    <a:ext uri="{FF2B5EF4-FFF2-40B4-BE49-F238E27FC236}">
                      <a16:creationId xmlns:a16="http://schemas.microsoft.com/office/drawing/2014/main" id="{23CA786B-8941-2144-BF4C-EFFF437D6E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260" name="Oval 453">
                  <a:extLst>
                    <a:ext uri="{FF2B5EF4-FFF2-40B4-BE49-F238E27FC236}">
                      <a16:creationId xmlns:a16="http://schemas.microsoft.com/office/drawing/2014/main" id="{639EE364-C6E2-A140-AAB3-2C2DC19C61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250" name="Group 454">
                <a:extLst>
                  <a:ext uri="{FF2B5EF4-FFF2-40B4-BE49-F238E27FC236}">
                    <a16:creationId xmlns:a16="http://schemas.microsoft.com/office/drawing/2014/main" id="{2E8A0A83-51E4-014E-B9A6-FC37EF1113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460" y="1620"/>
                <a:ext cx="144" cy="144"/>
                <a:chOff x="8460" y="8100"/>
                <a:chExt cx="1440" cy="1440"/>
              </a:xfrm>
            </p:grpSpPr>
            <p:sp>
              <p:nvSpPr>
                <p:cNvPr id="257" name="Oval 455">
                  <a:extLst>
                    <a:ext uri="{FF2B5EF4-FFF2-40B4-BE49-F238E27FC236}">
                      <a16:creationId xmlns:a16="http://schemas.microsoft.com/office/drawing/2014/main" id="{7778C15D-2B2B-0549-A542-8D22A97F83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258" name="Oval 456">
                  <a:extLst>
                    <a:ext uri="{FF2B5EF4-FFF2-40B4-BE49-F238E27FC236}">
                      <a16:creationId xmlns:a16="http://schemas.microsoft.com/office/drawing/2014/main" id="{EDA45291-B92C-D74B-9D31-8B0FC2F47B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251" name="Group 457">
                <a:extLst>
                  <a:ext uri="{FF2B5EF4-FFF2-40B4-BE49-F238E27FC236}">
                    <a16:creationId xmlns:a16="http://schemas.microsoft.com/office/drawing/2014/main" id="{C7F0A0A6-4BC2-9D41-81AF-D9FB828875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700" y="1620"/>
                <a:ext cx="144" cy="144"/>
                <a:chOff x="8460" y="8100"/>
                <a:chExt cx="1440" cy="1440"/>
              </a:xfrm>
            </p:grpSpPr>
            <p:sp>
              <p:nvSpPr>
                <p:cNvPr id="255" name="Oval 458">
                  <a:extLst>
                    <a:ext uri="{FF2B5EF4-FFF2-40B4-BE49-F238E27FC236}">
                      <a16:creationId xmlns:a16="http://schemas.microsoft.com/office/drawing/2014/main" id="{092B45A9-B7B4-6243-825A-1DC158E4F1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256" name="Oval 459">
                  <a:extLst>
                    <a:ext uri="{FF2B5EF4-FFF2-40B4-BE49-F238E27FC236}">
                      <a16:creationId xmlns:a16="http://schemas.microsoft.com/office/drawing/2014/main" id="{B075A915-D38B-B049-8DE8-303649437D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252" name="Group 460">
                <a:extLst>
                  <a:ext uri="{FF2B5EF4-FFF2-40B4-BE49-F238E27FC236}">
                    <a16:creationId xmlns:a16="http://schemas.microsoft.com/office/drawing/2014/main" id="{C9920B7E-32FD-DB4C-968E-8524468379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40" y="1620"/>
                <a:ext cx="144" cy="144"/>
                <a:chOff x="8460" y="8100"/>
                <a:chExt cx="1440" cy="1440"/>
              </a:xfrm>
            </p:grpSpPr>
            <p:sp>
              <p:nvSpPr>
                <p:cNvPr id="253" name="Oval 461">
                  <a:extLst>
                    <a:ext uri="{FF2B5EF4-FFF2-40B4-BE49-F238E27FC236}">
                      <a16:creationId xmlns:a16="http://schemas.microsoft.com/office/drawing/2014/main" id="{1F7287D9-D2DF-AF47-952E-547647B83C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254" name="Oval 462">
                  <a:extLst>
                    <a:ext uri="{FF2B5EF4-FFF2-40B4-BE49-F238E27FC236}">
                      <a16:creationId xmlns:a16="http://schemas.microsoft.com/office/drawing/2014/main" id="{136C19B8-3B19-D64D-B046-322B2B6AF1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</p:grpSp>
      </p:grpSp>
      <p:grpSp>
        <p:nvGrpSpPr>
          <p:cNvPr id="460" name="Group 463">
            <a:extLst>
              <a:ext uri="{FF2B5EF4-FFF2-40B4-BE49-F238E27FC236}">
                <a16:creationId xmlns:a16="http://schemas.microsoft.com/office/drawing/2014/main" id="{E3793BAD-26AC-1642-8E5B-ECCEB3506131}"/>
              </a:ext>
            </a:extLst>
          </p:cNvPr>
          <p:cNvGrpSpPr>
            <a:grpSpLocks/>
          </p:cNvGrpSpPr>
          <p:nvPr/>
        </p:nvGrpSpPr>
        <p:grpSpPr bwMode="auto">
          <a:xfrm>
            <a:off x="3319669" y="4066764"/>
            <a:ext cx="5072135" cy="1061332"/>
            <a:chOff x="2961" y="2344"/>
            <a:chExt cx="4224" cy="884"/>
          </a:xfrm>
        </p:grpSpPr>
        <p:grpSp>
          <p:nvGrpSpPr>
            <p:cNvPr id="461" name="Group 464">
              <a:extLst>
                <a:ext uri="{FF2B5EF4-FFF2-40B4-BE49-F238E27FC236}">
                  <a16:creationId xmlns:a16="http://schemas.microsoft.com/office/drawing/2014/main" id="{00FEAC15-0F72-4D4B-8C35-EF2C7A73A3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61" y="2344"/>
              <a:ext cx="2064" cy="144"/>
              <a:chOff x="7020" y="1620"/>
              <a:chExt cx="2064" cy="144"/>
            </a:xfrm>
          </p:grpSpPr>
          <p:grpSp>
            <p:nvGrpSpPr>
              <p:cNvPr id="658" name="Group 465">
                <a:extLst>
                  <a:ext uri="{FF2B5EF4-FFF2-40B4-BE49-F238E27FC236}">
                    <a16:creationId xmlns:a16="http://schemas.microsoft.com/office/drawing/2014/main" id="{F7E0830B-FC08-9649-80C2-0F3E6317C0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0" y="1620"/>
                <a:ext cx="144" cy="144"/>
                <a:chOff x="8460" y="8100"/>
                <a:chExt cx="1440" cy="1440"/>
              </a:xfrm>
            </p:grpSpPr>
            <p:sp>
              <p:nvSpPr>
                <p:cNvPr id="683" name="Oval 466">
                  <a:extLst>
                    <a:ext uri="{FF2B5EF4-FFF2-40B4-BE49-F238E27FC236}">
                      <a16:creationId xmlns:a16="http://schemas.microsoft.com/office/drawing/2014/main" id="{B8D33890-959D-8244-A1FE-CEBA198A4D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684" name="Oval 467">
                  <a:extLst>
                    <a:ext uri="{FF2B5EF4-FFF2-40B4-BE49-F238E27FC236}">
                      <a16:creationId xmlns:a16="http://schemas.microsoft.com/office/drawing/2014/main" id="{8716A5FA-CE7F-8345-8F44-B70FFB8E46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659" name="Group 468">
                <a:extLst>
                  <a:ext uri="{FF2B5EF4-FFF2-40B4-BE49-F238E27FC236}">
                    <a16:creationId xmlns:a16="http://schemas.microsoft.com/office/drawing/2014/main" id="{4C41D6C6-203D-FE4B-98D6-BF811576F4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60" y="1620"/>
                <a:ext cx="144" cy="144"/>
                <a:chOff x="8460" y="8100"/>
                <a:chExt cx="1440" cy="1440"/>
              </a:xfrm>
            </p:grpSpPr>
            <p:sp>
              <p:nvSpPr>
                <p:cNvPr id="681" name="Oval 469">
                  <a:extLst>
                    <a:ext uri="{FF2B5EF4-FFF2-40B4-BE49-F238E27FC236}">
                      <a16:creationId xmlns:a16="http://schemas.microsoft.com/office/drawing/2014/main" id="{D4EFEC55-8DBE-954B-B4D3-4ADFCBCCA9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682" name="Oval 470">
                  <a:extLst>
                    <a:ext uri="{FF2B5EF4-FFF2-40B4-BE49-F238E27FC236}">
                      <a16:creationId xmlns:a16="http://schemas.microsoft.com/office/drawing/2014/main" id="{0F8E2271-2298-D548-B824-2B4EAB11C0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660" name="Group 471">
                <a:extLst>
                  <a:ext uri="{FF2B5EF4-FFF2-40B4-BE49-F238E27FC236}">
                    <a16:creationId xmlns:a16="http://schemas.microsoft.com/office/drawing/2014/main" id="{4C9D3372-38FC-CD42-A677-050106DA6B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00" y="1620"/>
                <a:ext cx="144" cy="144"/>
                <a:chOff x="8460" y="8100"/>
                <a:chExt cx="1440" cy="1440"/>
              </a:xfrm>
            </p:grpSpPr>
            <p:sp>
              <p:nvSpPr>
                <p:cNvPr id="679" name="Oval 472">
                  <a:extLst>
                    <a:ext uri="{FF2B5EF4-FFF2-40B4-BE49-F238E27FC236}">
                      <a16:creationId xmlns:a16="http://schemas.microsoft.com/office/drawing/2014/main" id="{21347359-0D07-D749-A868-F0D1C9DBA9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680" name="Oval 473">
                  <a:extLst>
                    <a:ext uri="{FF2B5EF4-FFF2-40B4-BE49-F238E27FC236}">
                      <a16:creationId xmlns:a16="http://schemas.microsoft.com/office/drawing/2014/main" id="{0DBD936C-BC6C-AF45-9299-29B30A5450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661" name="Group 474">
                <a:extLst>
                  <a:ext uri="{FF2B5EF4-FFF2-40B4-BE49-F238E27FC236}">
                    <a16:creationId xmlns:a16="http://schemas.microsoft.com/office/drawing/2014/main" id="{F5A46E7F-B545-2143-B114-62CA5707A5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40" y="1620"/>
                <a:ext cx="144" cy="144"/>
                <a:chOff x="8460" y="8100"/>
                <a:chExt cx="1440" cy="1440"/>
              </a:xfrm>
            </p:grpSpPr>
            <p:sp>
              <p:nvSpPr>
                <p:cNvPr id="677" name="Oval 475">
                  <a:extLst>
                    <a:ext uri="{FF2B5EF4-FFF2-40B4-BE49-F238E27FC236}">
                      <a16:creationId xmlns:a16="http://schemas.microsoft.com/office/drawing/2014/main" id="{C82CB695-AAAD-D64D-A897-EAE8CB2903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678" name="Oval 476">
                  <a:extLst>
                    <a:ext uri="{FF2B5EF4-FFF2-40B4-BE49-F238E27FC236}">
                      <a16:creationId xmlns:a16="http://schemas.microsoft.com/office/drawing/2014/main" id="{E26548DD-71D2-6249-932D-91524AF6F4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662" name="Group 477">
                <a:extLst>
                  <a:ext uri="{FF2B5EF4-FFF2-40B4-BE49-F238E27FC236}">
                    <a16:creationId xmlns:a16="http://schemas.microsoft.com/office/drawing/2014/main" id="{77AAD4CE-A841-9F46-BD6A-0BC1A126A99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80" y="1620"/>
                <a:ext cx="144" cy="144"/>
                <a:chOff x="8460" y="8100"/>
                <a:chExt cx="1440" cy="1440"/>
              </a:xfrm>
            </p:grpSpPr>
            <p:sp>
              <p:nvSpPr>
                <p:cNvPr id="675" name="Oval 478">
                  <a:extLst>
                    <a:ext uri="{FF2B5EF4-FFF2-40B4-BE49-F238E27FC236}">
                      <a16:creationId xmlns:a16="http://schemas.microsoft.com/office/drawing/2014/main" id="{E5C64D91-C202-9444-A81A-00D35C73FA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676" name="Oval 479">
                  <a:extLst>
                    <a:ext uri="{FF2B5EF4-FFF2-40B4-BE49-F238E27FC236}">
                      <a16:creationId xmlns:a16="http://schemas.microsoft.com/office/drawing/2014/main" id="{A88C150A-BEBE-8647-9BB8-211AC0D6D7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663" name="Group 480">
                <a:extLst>
                  <a:ext uri="{FF2B5EF4-FFF2-40B4-BE49-F238E27FC236}">
                    <a16:creationId xmlns:a16="http://schemas.microsoft.com/office/drawing/2014/main" id="{C81ADB1C-444A-9C41-8197-DB956CC0DBD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220" y="1620"/>
                <a:ext cx="144" cy="144"/>
                <a:chOff x="8460" y="8100"/>
                <a:chExt cx="1440" cy="1440"/>
              </a:xfrm>
            </p:grpSpPr>
            <p:sp>
              <p:nvSpPr>
                <p:cNvPr id="673" name="Oval 481">
                  <a:extLst>
                    <a:ext uri="{FF2B5EF4-FFF2-40B4-BE49-F238E27FC236}">
                      <a16:creationId xmlns:a16="http://schemas.microsoft.com/office/drawing/2014/main" id="{9800398D-B295-8948-9D0C-15C9A7966E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674" name="Oval 482">
                  <a:extLst>
                    <a:ext uri="{FF2B5EF4-FFF2-40B4-BE49-F238E27FC236}">
                      <a16:creationId xmlns:a16="http://schemas.microsoft.com/office/drawing/2014/main" id="{DE727BDE-8DCA-D540-A3E0-20A4D1CBE7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664" name="Group 483">
                <a:extLst>
                  <a:ext uri="{FF2B5EF4-FFF2-40B4-BE49-F238E27FC236}">
                    <a16:creationId xmlns:a16="http://schemas.microsoft.com/office/drawing/2014/main" id="{3FE9330A-98F3-F940-99FB-870DEC97E5A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460" y="1620"/>
                <a:ext cx="144" cy="144"/>
                <a:chOff x="8460" y="8100"/>
                <a:chExt cx="1440" cy="1440"/>
              </a:xfrm>
            </p:grpSpPr>
            <p:sp>
              <p:nvSpPr>
                <p:cNvPr id="671" name="Oval 484">
                  <a:extLst>
                    <a:ext uri="{FF2B5EF4-FFF2-40B4-BE49-F238E27FC236}">
                      <a16:creationId xmlns:a16="http://schemas.microsoft.com/office/drawing/2014/main" id="{AE861066-9F68-3E49-BBDD-08B4F62BD6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672" name="Oval 485">
                  <a:extLst>
                    <a:ext uri="{FF2B5EF4-FFF2-40B4-BE49-F238E27FC236}">
                      <a16:creationId xmlns:a16="http://schemas.microsoft.com/office/drawing/2014/main" id="{E2D05985-24FD-8146-A816-62200A98DA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665" name="Group 486">
                <a:extLst>
                  <a:ext uri="{FF2B5EF4-FFF2-40B4-BE49-F238E27FC236}">
                    <a16:creationId xmlns:a16="http://schemas.microsoft.com/office/drawing/2014/main" id="{80B73086-76F8-0948-B79E-39E40FC351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700" y="1620"/>
                <a:ext cx="144" cy="144"/>
                <a:chOff x="8460" y="8100"/>
                <a:chExt cx="1440" cy="1440"/>
              </a:xfrm>
            </p:grpSpPr>
            <p:sp>
              <p:nvSpPr>
                <p:cNvPr id="669" name="Oval 487">
                  <a:extLst>
                    <a:ext uri="{FF2B5EF4-FFF2-40B4-BE49-F238E27FC236}">
                      <a16:creationId xmlns:a16="http://schemas.microsoft.com/office/drawing/2014/main" id="{9ECFD025-1BFF-8843-8CA6-6AA4996309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670" name="Oval 488">
                  <a:extLst>
                    <a:ext uri="{FF2B5EF4-FFF2-40B4-BE49-F238E27FC236}">
                      <a16:creationId xmlns:a16="http://schemas.microsoft.com/office/drawing/2014/main" id="{AA341AB2-12F7-884B-86A8-6ED1532440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666" name="Group 489">
                <a:extLst>
                  <a:ext uri="{FF2B5EF4-FFF2-40B4-BE49-F238E27FC236}">
                    <a16:creationId xmlns:a16="http://schemas.microsoft.com/office/drawing/2014/main" id="{3C49B353-D1FF-A147-A418-56B476CBC57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40" y="1620"/>
                <a:ext cx="144" cy="144"/>
                <a:chOff x="8460" y="8100"/>
                <a:chExt cx="1440" cy="1440"/>
              </a:xfrm>
            </p:grpSpPr>
            <p:sp>
              <p:nvSpPr>
                <p:cNvPr id="667" name="Oval 490">
                  <a:extLst>
                    <a:ext uri="{FF2B5EF4-FFF2-40B4-BE49-F238E27FC236}">
                      <a16:creationId xmlns:a16="http://schemas.microsoft.com/office/drawing/2014/main" id="{C684A344-6743-B447-B64C-5BCE2AF6AB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668" name="Oval 491">
                  <a:extLst>
                    <a:ext uri="{FF2B5EF4-FFF2-40B4-BE49-F238E27FC236}">
                      <a16:creationId xmlns:a16="http://schemas.microsoft.com/office/drawing/2014/main" id="{80B22D34-8C81-CF41-981B-99C49CCE61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</p:grpSp>
        <p:grpSp>
          <p:nvGrpSpPr>
            <p:cNvPr id="462" name="Group 492">
              <a:extLst>
                <a:ext uri="{FF2B5EF4-FFF2-40B4-BE49-F238E27FC236}">
                  <a16:creationId xmlns:a16="http://schemas.microsoft.com/office/drawing/2014/main" id="{005793B0-8106-A842-AA09-8683D98D2D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7" y="2344"/>
              <a:ext cx="2064" cy="144"/>
              <a:chOff x="7020" y="1620"/>
              <a:chExt cx="2064" cy="144"/>
            </a:xfrm>
          </p:grpSpPr>
          <p:grpSp>
            <p:nvGrpSpPr>
              <p:cNvPr id="631" name="Group 493">
                <a:extLst>
                  <a:ext uri="{FF2B5EF4-FFF2-40B4-BE49-F238E27FC236}">
                    <a16:creationId xmlns:a16="http://schemas.microsoft.com/office/drawing/2014/main" id="{83992D70-D959-8643-823B-A6829BAE1F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0" y="1620"/>
                <a:ext cx="144" cy="144"/>
                <a:chOff x="8460" y="8100"/>
                <a:chExt cx="1440" cy="1440"/>
              </a:xfrm>
            </p:grpSpPr>
            <p:sp>
              <p:nvSpPr>
                <p:cNvPr id="656" name="Oval 494">
                  <a:extLst>
                    <a:ext uri="{FF2B5EF4-FFF2-40B4-BE49-F238E27FC236}">
                      <a16:creationId xmlns:a16="http://schemas.microsoft.com/office/drawing/2014/main" id="{B1E2266C-3813-2E4B-873A-E2F8B9F7C3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657" name="Oval 495">
                  <a:extLst>
                    <a:ext uri="{FF2B5EF4-FFF2-40B4-BE49-F238E27FC236}">
                      <a16:creationId xmlns:a16="http://schemas.microsoft.com/office/drawing/2014/main" id="{295688F2-0BA9-1C46-9A69-60F5219D84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632" name="Group 496">
                <a:extLst>
                  <a:ext uri="{FF2B5EF4-FFF2-40B4-BE49-F238E27FC236}">
                    <a16:creationId xmlns:a16="http://schemas.microsoft.com/office/drawing/2014/main" id="{D4F3661D-B044-744F-A32E-BB5FF08E562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60" y="1620"/>
                <a:ext cx="144" cy="144"/>
                <a:chOff x="8460" y="8100"/>
                <a:chExt cx="1440" cy="1440"/>
              </a:xfrm>
            </p:grpSpPr>
            <p:sp>
              <p:nvSpPr>
                <p:cNvPr id="654" name="Oval 497">
                  <a:extLst>
                    <a:ext uri="{FF2B5EF4-FFF2-40B4-BE49-F238E27FC236}">
                      <a16:creationId xmlns:a16="http://schemas.microsoft.com/office/drawing/2014/main" id="{01578170-07E9-844C-9AE6-5B64325930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655" name="Oval 498">
                  <a:extLst>
                    <a:ext uri="{FF2B5EF4-FFF2-40B4-BE49-F238E27FC236}">
                      <a16:creationId xmlns:a16="http://schemas.microsoft.com/office/drawing/2014/main" id="{3AE65836-04D7-9549-B62B-DD859683BE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633" name="Group 499">
                <a:extLst>
                  <a:ext uri="{FF2B5EF4-FFF2-40B4-BE49-F238E27FC236}">
                    <a16:creationId xmlns:a16="http://schemas.microsoft.com/office/drawing/2014/main" id="{0BA620A2-CC61-1449-88A7-3DC1B1FE6A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00" y="1620"/>
                <a:ext cx="144" cy="144"/>
                <a:chOff x="8460" y="8100"/>
                <a:chExt cx="1440" cy="1440"/>
              </a:xfrm>
            </p:grpSpPr>
            <p:sp>
              <p:nvSpPr>
                <p:cNvPr id="652" name="Oval 500">
                  <a:extLst>
                    <a:ext uri="{FF2B5EF4-FFF2-40B4-BE49-F238E27FC236}">
                      <a16:creationId xmlns:a16="http://schemas.microsoft.com/office/drawing/2014/main" id="{26735C4E-C3ED-3844-89E3-60138ECC4F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653" name="Oval 501">
                  <a:extLst>
                    <a:ext uri="{FF2B5EF4-FFF2-40B4-BE49-F238E27FC236}">
                      <a16:creationId xmlns:a16="http://schemas.microsoft.com/office/drawing/2014/main" id="{6E7FB02E-C775-5945-9B99-E5EE400AD9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634" name="Group 502">
                <a:extLst>
                  <a:ext uri="{FF2B5EF4-FFF2-40B4-BE49-F238E27FC236}">
                    <a16:creationId xmlns:a16="http://schemas.microsoft.com/office/drawing/2014/main" id="{7868EC05-B21D-954A-B271-C05E223594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40" y="1620"/>
                <a:ext cx="144" cy="144"/>
                <a:chOff x="8460" y="8100"/>
                <a:chExt cx="1440" cy="1440"/>
              </a:xfrm>
            </p:grpSpPr>
            <p:sp>
              <p:nvSpPr>
                <p:cNvPr id="650" name="Oval 503">
                  <a:extLst>
                    <a:ext uri="{FF2B5EF4-FFF2-40B4-BE49-F238E27FC236}">
                      <a16:creationId xmlns:a16="http://schemas.microsoft.com/office/drawing/2014/main" id="{C7D5FCC4-601E-3144-9811-722F787589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651" name="Oval 504">
                  <a:extLst>
                    <a:ext uri="{FF2B5EF4-FFF2-40B4-BE49-F238E27FC236}">
                      <a16:creationId xmlns:a16="http://schemas.microsoft.com/office/drawing/2014/main" id="{A186DE50-4D3E-AB4D-ABC4-46DF0A21A5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635" name="Group 505">
                <a:extLst>
                  <a:ext uri="{FF2B5EF4-FFF2-40B4-BE49-F238E27FC236}">
                    <a16:creationId xmlns:a16="http://schemas.microsoft.com/office/drawing/2014/main" id="{0572339D-3EB0-894B-BFB0-4FBD82E2ECC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80" y="1620"/>
                <a:ext cx="144" cy="144"/>
                <a:chOff x="8460" y="8100"/>
                <a:chExt cx="1440" cy="1440"/>
              </a:xfrm>
            </p:grpSpPr>
            <p:sp>
              <p:nvSpPr>
                <p:cNvPr id="648" name="Oval 506">
                  <a:extLst>
                    <a:ext uri="{FF2B5EF4-FFF2-40B4-BE49-F238E27FC236}">
                      <a16:creationId xmlns:a16="http://schemas.microsoft.com/office/drawing/2014/main" id="{6D3B0931-FB6B-8A42-9BD4-0629688003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649" name="Oval 507">
                  <a:extLst>
                    <a:ext uri="{FF2B5EF4-FFF2-40B4-BE49-F238E27FC236}">
                      <a16:creationId xmlns:a16="http://schemas.microsoft.com/office/drawing/2014/main" id="{2AD5A95B-811E-1A43-A783-7EF1C2E813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636" name="Group 508">
                <a:extLst>
                  <a:ext uri="{FF2B5EF4-FFF2-40B4-BE49-F238E27FC236}">
                    <a16:creationId xmlns:a16="http://schemas.microsoft.com/office/drawing/2014/main" id="{34E3C68C-8F02-BC46-9A5B-0BCFBCB697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220" y="1620"/>
                <a:ext cx="144" cy="144"/>
                <a:chOff x="8460" y="8100"/>
                <a:chExt cx="1440" cy="1440"/>
              </a:xfrm>
            </p:grpSpPr>
            <p:sp>
              <p:nvSpPr>
                <p:cNvPr id="646" name="Oval 509">
                  <a:extLst>
                    <a:ext uri="{FF2B5EF4-FFF2-40B4-BE49-F238E27FC236}">
                      <a16:creationId xmlns:a16="http://schemas.microsoft.com/office/drawing/2014/main" id="{544963C8-020D-4344-9C73-809AA7E9AB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647" name="Oval 510">
                  <a:extLst>
                    <a:ext uri="{FF2B5EF4-FFF2-40B4-BE49-F238E27FC236}">
                      <a16:creationId xmlns:a16="http://schemas.microsoft.com/office/drawing/2014/main" id="{14081B03-E1BE-2F4D-A882-594ED2FA95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637" name="Group 511">
                <a:extLst>
                  <a:ext uri="{FF2B5EF4-FFF2-40B4-BE49-F238E27FC236}">
                    <a16:creationId xmlns:a16="http://schemas.microsoft.com/office/drawing/2014/main" id="{2D1A88C0-0FCB-974F-9D4D-B95B2A7476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460" y="1620"/>
                <a:ext cx="144" cy="144"/>
                <a:chOff x="8460" y="8100"/>
                <a:chExt cx="1440" cy="1440"/>
              </a:xfrm>
            </p:grpSpPr>
            <p:sp>
              <p:nvSpPr>
                <p:cNvPr id="644" name="Oval 512">
                  <a:extLst>
                    <a:ext uri="{FF2B5EF4-FFF2-40B4-BE49-F238E27FC236}">
                      <a16:creationId xmlns:a16="http://schemas.microsoft.com/office/drawing/2014/main" id="{E582FDC9-D404-B346-B45C-D34A4935B2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645" name="Oval 513">
                  <a:extLst>
                    <a:ext uri="{FF2B5EF4-FFF2-40B4-BE49-F238E27FC236}">
                      <a16:creationId xmlns:a16="http://schemas.microsoft.com/office/drawing/2014/main" id="{402CEB38-B9D9-0842-AC5B-FDFAEE72B4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638" name="Group 514">
                <a:extLst>
                  <a:ext uri="{FF2B5EF4-FFF2-40B4-BE49-F238E27FC236}">
                    <a16:creationId xmlns:a16="http://schemas.microsoft.com/office/drawing/2014/main" id="{02AD0B70-7B7B-7941-8F76-BAC44E0C1A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700" y="1620"/>
                <a:ext cx="144" cy="144"/>
                <a:chOff x="8460" y="8100"/>
                <a:chExt cx="1440" cy="1440"/>
              </a:xfrm>
            </p:grpSpPr>
            <p:sp>
              <p:nvSpPr>
                <p:cNvPr id="642" name="Oval 515">
                  <a:extLst>
                    <a:ext uri="{FF2B5EF4-FFF2-40B4-BE49-F238E27FC236}">
                      <a16:creationId xmlns:a16="http://schemas.microsoft.com/office/drawing/2014/main" id="{90CD744D-08D2-4F48-8360-2EC41A5B3A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643" name="Oval 516">
                  <a:extLst>
                    <a:ext uri="{FF2B5EF4-FFF2-40B4-BE49-F238E27FC236}">
                      <a16:creationId xmlns:a16="http://schemas.microsoft.com/office/drawing/2014/main" id="{9EFC17A6-935F-6745-86A4-EFD210D5B5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639" name="Group 517">
                <a:extLst>
                  <a:ext uri="{FF2B5EF4-FFF2-40B4-BE49-F238E27FC236}">
                    <a16:creationId xmlns:a16="http://schemas.microsoft.com/office/drawing/2014/main" id="{64E50D84-2C40-9B47-B00E-5B2472F412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40" y="1620"/>
                <a:ext cx="144" cy="144"/>
                <a:chOff x="8460" y="8100"/>
                <a:chExt cx="1440" cy="1440"/>
              </a:xfrm>
            </p:grpSpPr>
            <p:sp>
              <p:nvSpPr>
                <p:cNvPr id="640" name="Oval 518">
                  <a:extLst>
                    <a:ext uri="{FF2B5EF4-FFF2-40B4-BE49-F238E27FC236}">
                      <a16:creationId xmlns:a16="http://schemas.microsoft.com/office/drawing/2014/main" id="{06EAA09B-C42E-D943-9162-88D130C848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641" name="Oval 519">
                  <a:extLst>
                    <a:ext uri="{FF2B5EF4-FFF2-40B4-BE49-F238E27FC236}">
                      <a16:creationId xmlns:a16="http://schemas.microsoft.com/office/drawing/2014/main" id="{97681651-2A5B-1F4A-9ECE-AA5177D7FE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</p:grpSp>
        <p:grpSp>
          <p:nvGrpSpPr>
            <p:cNvPr id="463" name="Group 520">
              <a:extLst>
                <a:ext uri="{FF2B5EF4-FFF2-40B4-BE49-F238E27FC236}">
                  <a16:creationId xmlns:a16="http://schemas.microsoft.com/office/drawing/2014/main" id="{600F6DAB-1012-E34A-B87B-CC7B4D0CC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61" y="2584"/>
              <a:ext cx="2064" cy="144"/>
              <a:chOff x="7020" y="1620"/>
              <a:chExt cx="2064" cy="144"/>
            </a:xfrm>
          </p:grpSpPr>
          <p:grpSp>
            <p:nvGrpSpPr>
              <p:cNvPr id="604" name="Group 521">
                <a:extLst>
                  <a:ext uri="{FF2B5EF4-FFF2-40B4-BE49-F238E27FC236}">
                    <a16:creationId xmlns:a16="http://schemas.microsoft.com/office/drawing/2014/main" id="{03ED409E-DAA4-5F4E-A17A-1CB059C38E2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0" y="1620"/>
                <a:ext cx="144" cy="144"/>
                <a:chOff x="8460" y="8100"/>
                <a:chExt cx="1440" cy="1440"/>
              </a:xfrm>
            </p:grpSpPr>
            <p:sp>
              <p:nvSpPr>
                <p:cNvPr id="629" name="Oval 522">
                  <a:extLst>
                    <a:ext uri="{FF2B5EF4-FFF2-40B4-BE49-F238E27FC236}">
                      <a16:creationId xmlns:a16="http://schemas.microsoft.com/office/drawing/2014/main" id="{CFEADC5A-FEDE-C444-85A8-C31EC1AD20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630" name="Oval 523">
                  <a:extLst>
                    <a:ext uri="{FF2B5EF4-FFF2-40B4-BE49-F238E27FC236}">
                      <a16:creationId xmlns:a16="http://schemas.microsoft.com/office/drawing/2014/main" id="{077652DA-F784-754D-8ABE-22DD2154A3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605" name="Group 524">
                <a:extLst>
                  <a:ext uri="{FF2B5EF4-FFF2-40B4-BE49-F238E27FC236}">
                    <a16:creationId xmlns:a16="http://schemas.microsoft.com/office/drawing/2014/main" id="{6BDD1B42-04A9-FA47-ABED-C04F3F9200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60" y="1620"/>
                <a:ext cx="144" cy="144"/>
                <a:chOff x="8460" y="8100"/>
                <a:chExt cx="1440" cy="1440"/>
              </a:xfrm>
            </p:grpSpPr>
            <p:sp>
              <p:nvSpPr>
                <p:cNvPr id="627" name="Oval 525">
                  <a:extLst>
                    <a:ext uri="{FF2B5EF4-FFF2-40B4-BE49-F238E27FC236}">
                      <a16:creationId xmlns:a16="http://schemas.microsoft.com/office/drawing/2014/main" id="{945B5B87-9F1B-004A-B690-7C65A2115F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628" name="Oval 526">
                  <a:extLst>
                    <a:ext uri="{FF2B5EF4-FFF2-40B4-BE49-F238E27FC236}">
                      <a16:creationId xmlns:a16="http://schemas.microsoft.com/office/drawing/2014/main" id="{DDBB29F9-AE98-7047-844D-28606E4AF5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606" name="Group 527">
                <a:extLst>
                  <a:ext uri="{FF2B5EF4-FFF2-40B4-BE49-F238E27FC236}">
                    <a16:creationId xmlns:a16="http://schemas.microsoft.com/office/drawing/2014/main" id="{B3B587FE-AE58-4948-9AA9-D6F09B86F87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00" y="1620"/>
                <a:ext cx="144" cy="144"/>
                <a:chOff x="8460" y="8100"/>
                <a:chExt cx="1440" cy="1440"/>
              </a:xfrm>
            </p:grpSpPr>
            <p:sp>
              <p:nvSpPr>
                <p:cNvPr id="625" name="Oval 528">
                  <a:extLst>
                    <a:ext uri="{FF2B5EF4-FFF2-40B4-BE49-F238E27FC236}">
                      <a16:creationId xmlns:a16="http://schemas.microsoft.com/office/drawing/2014/main" id="{B2A15FE6-F5FF-EC4F-A602-9C912E890E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626" name="Oval 529">
                  <a:extLst>
                    <a:ext uri="{FF2B5EF4-FFF2-40B4-BE49-F238E27FC236}">
                      <a16:creationId xmlns:a16="http://schemas.microsoft.com/office/drawing/2014/main" id="{01E8D397-55FC-3D4B-935D-E3D04E0AC6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607" name="Group 530">
                <a:extLst>
                  <a:ext uri="{FF2B5EF4-FFF2-40B4-BE49-F238E27FC236}">
                    <a16:creationId xmlns:a16="http://schemas.microsoft.com/office/drawing/2014/main" id="{E6D9195F-763B-E241-9A78-6B24F529C4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40" y="1620"/>
                <a:ext cx="144" cy="144"/>
                <a:chOff x="8460" y="8100"/>
                <a:chExt cx="1440" cy="1440"/>
              </a:xfrm>
            </p:grpSpPr>
            <p:sp>
              <p:nvSpPr>
                <p:cNvPr id="623" name="Oval 531">
                  <a:extLst>
                    <a:ext uri="{FF2B5EF4-FFF2-40B4-BE49-F238E27FC236}">
                      <a16:creationId xmlns:a16="http://schemas.microsoft.com/office/drawing/2014/main" id="{A635B28C-5DB6-AA44-AE91-5DEF2214F7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624" name="Oval 532">
                  <a:extLst>
                    <a:ext uri="{FF2B5EF4-FFF2-40B4-BE49-F238E27FC236}">
                      <a16:creationId xmlns:a16="http://schemas.microsoft.com/office/drawing/2014/main" id="{DCCDAAD5-12A2-9049-AD4F-492CCAA1C7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608" name="Group 533">
                <a:extLst>
                  <a:ext uri="{FF2B5EF4-FFF2-40B4-BE49-F238E27FC236}">
                    <a16:creationId xmlns:a16="http://schemas.microsoft.com/office/drawing/2014/main" id="{02FE7B42-61AA-E54A-BBF3-7F5BB5B4A8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80" y="1620"/>
                <a:ext cx="144" cy="144"/>
                <a:chOff x="8460" y="8100"/>
                <a:chExt cx="1440" cy="1440"/>
              </a:xfrm>
            </p:grpSpPr>
            <p:sp>
              <p:nvSpPr>
                <p:cNvPr id="621" name="Oval 534">
                  <a:extLst>
                    <a:ext uri="{FF2B5EF4-FFF2-40B4-BE49-F238E27FC236}">
                      <a16:creationId xmlns:a16="http://schemas.microsoft.com/office/drawing/2014/main" id="{3E7C273D-AB71-944C-801E-C4708C87EE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622" name="Oval 535">
                  <a:extLst>
                    <a:ext uri="{FF2B5EF4-FFF2-40B4-BE49-F238E27FC236}">
                      <a16:creationId xmlns:a16="http://schemas.microsoft.com/office/drawing/2014/main" id="{67A5C4FC-6106-7445-9F2D-74518B39E1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609" name="Group 536">
                <a:extLst>
                  <a:ext uri="{FF2B5EF4-FFF2-40B4-BE49-F238E27FC236}">
                    <a16:creationId xmlns:a16="http://schemas.microsoft.com/office/drawing/2014/main" id="{D62E4345-6403-104B-A9E2-A9094FF223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220" y="1620"/>
                <a:ext cx="144" cy="144"/>
                <a:chOff x="8460" y="8100"/>
                <a:chExt cx="1440" cy="1440"/>
              </a:xfrm>
            </p:grpSpPr>
            <p:sp>
              <p:nvSpPr>
                <p:cNvPr id="619" name="Oval 537">
                  <a:extLst>
                    <a:ext uri="{FF2B5EF4-FFF2-40B4-BE49-F238E27FC236}">
                      <a16:creationId xmlns:a16="http://schemas.microsoft.com/office/drawing/2014/main" id="{54C908DE-828C-F943-B75F-F7CC4E6F59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620" name="Oval 538">
                  <a:extLst>
                    <a:ext uri="{FF2B5EF4-FFF2-40B4-BE49-F238E27FC236}">
                      <a16:creationId xmlns:a16="http://schemas.microsoft.com/office/drawing/2014/main" id="{C6739651-45F1-B943-B2C0-D41DD3EC16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610" name="Group 539">
                <a:extLst>
                  <a:ext uri="{FF2B5EF4-FFF2-40B4-BE49-F238E27FC236}">
                    <a16:creationId xmlns:a16="http://schemas.microsoft.com/office/drawing/2014/main" id="{944F2F4C-D0DF-CD43-BB89-412DC26073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460" y="1620"/>
                <a:ext cx="144" cy="144"/>
                <a:chOff x="8460" y="8100"/>
                <a:chExt cx="1440" cy="1440"/>
              </a:xfrm>
            </p:grpSpPr>
            <p:sp>
              <p:nvSpPr>
                <p:cNvPr id="617" name="Oval 540">
                  <a:extLst>
                    <a:ext uri="{FF2B5EF4-FFF2-40B4-BE49-F238E27FC236}">
                      <a16:creationId xmlns:a16="http://schemas.microsoft.com/office/drawing/2014/main" id="{F3CC88A4-87BF-F344-A3DD-1DBFE89739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618" name="Oval 541">
                  <a:extLst>
                    <a:ext uri="{FF2B5EF4-FFF2-40B4-BE49-F238E27FC236}">
                      <a16:creationId xmlns:a16="http://schemas.microsoft.com/office/drawing/2014/main" id="{375DC2AD-354F-C14A-AE0F-20C62093EE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611" name="Group 542">
                <a:extLst>
                  <a:ext uri="{FF2B5EF4-FFF2-40B4-BE49-F238E27FC236}">
                    <a16:creationId xmlns:a16="http://schemas.microsoft.com/office/drawing/2014/main" id="{C7BD916E-37B2-1547-9E63-FAE0D3E8AD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700" y="1620"/>
                <a:ext cx="144" cy="144"/>
                <a:chOff x="8460" y="8100"/>
                <a:chExt cx="1440" cy="1440"/>
              </a:xfrm>
            </p:grpSpPr>
            <p:sp>
              <p:nvSpPr>
                <p:cNvPr id="615" name="Oval 543">
                  <a:extLst>
                    <a:ext uri="{FF2B5EF4-FFF2-40B4-BE49-F238E27FC236}">
                      <a16:creationId xmlns:a16="http://schemas.microsoft.com/office/drawing/2014/main" id="{508AF228-EA8D-A548-8F07-F0B3C6376F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616" name="Oval 544">
                  <a:extLst>
                    <a:ext uri="{FF2B5EF4-FFF2-40B4-BE49-F238E27FC236}">
                      <a16:creationId xmlns:a16="http://schemas.microsoft.com/office/drawing/2014/main" id="{65CAD809-CAB7-1243-A15C-E2872D7262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612" name="Group 545">
                <a:extLst>
                  <a:ext uri="{FF2B5EF4-FFF2-40B4-BE49-F238E27FC236}">
                    <a16:creationId xmlns:a16="http://schemas.microsoft.com/office/drawing/2014/main" id="{AAD2C6CD-04E0-A14D-AE41-8E61A92AE0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40" y="1620"/>
                <a:ext cx="144" cy="144"/>
                <a:chOff x="8460" y="8100"/>
                <a:chExt cx="1440" cy="1440"/>
              </a:xfrm>
            </p:grpSpPr>
            <p:sp>
              <p:nvSpPr>
                <p:cNvPr id="613" name="Oval 546">
                  <a:extLst>
                    <a:ext uri="{FF2B5EF4-FFF2-40B4-BE49-F238E27FC236}">
                      <a16:creationId xmlns:a16="http://schemas.microsoft.com/office/drawing/2014/main" id="{CF70CEA6-5C49-C946-BC81-93E8697004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614" name="Oval 547">
                  <a:extLst>
                    <a:ext uri="{FF2B5EF4-FFF2-40B4-BE49-F238E27FC236}">
                      <a16:creationId xmlns:a16="http://schemas.microsoft.com/office/drawing/2014/main" id="{4A20A8BD-EC8E-9D43-8EB3-BC0CF7A0A2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</p:grpSp>
        <p:grpSp>
          <p:nvGrpSpPr>
            <p:cNvPr id="464" name="Group 548">
              <a:extLst>
                <a:ext uri="{FF2B5EF4-FFF2-40B4-BE49-F238E27FC236}">
                  <a16:creationId xmlns:a16="http://schemas.microsoft.com/office/drawing/2014/main" id="{873314E1-BFA3-5342-A256-92CB300A51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7" y="2584"/>
              <a:ext cx="2064" cy="144"/>
              <a:chOff x="7020" y="1620"/>
              <a:chExt cx="2064" cy="144"/>
            </a:xfrm>
          </p:grpSpPr>
          <p:grpSp>
            <p:nvGrpSpPr>
              <p:cNvPr id="577" name="Group 549">
                <a:extLst>
                  <a:ext uri="{FF2B5EF4-FFF2-40B4-BE49-F238E27FC236}">
                    <a16:creationId xmlns:a16="http://schemas.microsoft.com/office/drawing/2014/main" id="{7245432E-2931-D745-A7D8-6B9A9780E2A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0" y="1620"/>
                <a:ext cx="144" cy="144"/>
                <a:chOff x="8460" y="8100"/>
                <a:chExt cx="1440" cy="1440"/>
              </a:xfrm>
            </p:grpSpPr>
            <p:sp>
              <p:nvSpPr>
                <p:cNvPr id="602" name="Oval 550">
                  <a:extLst>
                    <a:ext uri="{FF2B5EF4-FFF2-40B4-BE49-F238E27FC236}">
                      <a16:creationId xmlns:a16="http://schemas.microsoft.com/office/drawing/2014/main" id="{4E33322A-0C9D-1443-9F67-794F243384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603" name="Oval 551">
                  <a:extLst>
                    <a:ext uri="{FF2B5EF4-FFF2-40B4-BE49-F238E27FC236}">
                      <a16:creationId xmlns:a16="http://schemas.microsoft.com/office/drawing/2014/main" id="{1BF52584-D087-8D4C-A29C-63F447C641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578" name="Group 552">
                <a:extLst>
                  <a:ext uri="{FF2B5EF4-FFF2-40B4-BE49-F238E27FC236}">
                    <a16:creationId xmlns:a16="http://schemas.microsoft.com/office/drawing/2014/main" id="{8C05DCC6-97EE-FB44-A629-B2DEB3841A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60" y="1620"/>
                <a:ext cx="144" cy="144"/>
                <a:chOff x="8460" y="8100"/>
                <a:chExt cx="1440" cy="1440"/>
              </a:xfrm>
            </p:grpSpPr>
            <p:sp>
              <p:nvSpPr>
                <p:cNvPr id="600" name="Oval 553">
                  <a:extLst>
                    <a:ext uri="{FF2B5EF4-FFF2-40B4-BE49-F238E27FC236}">
                      <a16:creationId xmlns:a16="http://schemas.microsoft.com/office/drawing/2014/main" id="{07264195-9E77-214A-8697-63522A8322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601" name="Oval 554">
                  <a:extLst>
                    <a:ext uri="{FF2B5EF4-FFF2-40B4-BE49-F238E27FC236}">
                      <a16:creationId xmlns:a16="http://schemas.microsoft.com/office/drawing/2014/main" id="{BB49883C-1C27-7D47-99C1-9C24934EAD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579" name="Group 555">
                <a:extLst>
                  <a:ext uri="{FF2B5EF4-FFF2-40B4-BE49-F238E27FC236}">
                    <a16:creationId xmlns:a16="http://schemas.microsoft.com/office/drawing/2014/main" id="{82419ACB-1872-014B-A91E-7701657BB2E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00" y="1620"/>
                <a:ext cx="144" cy="144"/>
                <a:chOff x="8460" y="8100"/>
                <a:chExt cx="1440" cy="1440"/>
              </a:xfrm>
            </p:grpSpPr>
            <p:sp>
              <p:nvSpPr>
                <p:cNvPr id="598" name="Oval 556">
                  <a:extLst>
                    <a:ext uri="{FF2B5EF4-FFF2-40B4-BE49-F238E27FC236}">
                      <a16:creationId xmlns:a16="http://schemas.microsoft.com/office/drawing/2014/main" id="{25EC2D41-462B-5F48-B385-1B56384A1D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599" name="Oval 557">
                  <a:extLst>
                    <a:ext uri="{FF2B5EF4-FFF2-40B4-BE49-F238E27FC236}">
                      <a16:creationId xmlns:a16="http://schemas.microsoft.com/office/drawing/2014/main" id="{94B60AB1-110A-924A-90B7-4F92894977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580" name="Group 558">
                <a:extLst>
                  <a:ext uri="{FF2B5EF4-FFF2-40B4-BE49-F238E27FC236}">
                    <a16:creationId xmlns:a16="http://schemas.microsoft.com/office/drawing/2014/main" id="{EB52DEA3-579A-0440-92F6-63D4FC4A81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40" y="1620"/>
                <a:ext cx="144" cy="144"/>
                <a:chOff x="8460" y="8100"/>
                <a:chExt cx="1440" cy="1440"/>
              </a:xfrm>
            </p:grpSpPr>
            <p:sp>
              <p:nvSpPr>
                <p:cNvPr id="596" name="Oval 559">
                  <a:extLst>
                    <a:ext uri="{FF2B5EF4-FFF2-40B4-BE49-F238E27FC236}">
                      <a16:creationId xmlns:a16="http://schemas.microsoft.com/office/drawing/2014/main" id="{6629D6DB-4247-A044-8CC8-91A11039C8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597" name="Oval 560">
                  <a:extLst>
                    <a:ext uri="{FF2B5EF4-FFF2-40B4-BE49-F238E27FC236}">
                      <a16:creationId xmlns:a16="http://schemas.microsoft.com/office/drawing/2014/main" id="{BF986859-71BC-3B4F-9C77-D99B38ED08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581" name="Group 561">
                <a:extLst>
                  <a:ext uri="{FF2B5EF4-FFF2-40B4-BE49-F238E27FC236}">
                    <a16:creationId xmlns:a16="http://schemas.microsoft.com/office/drawing/2014/main" id="{24445371-D182-4246-AFE2-4F2EFD9DB24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80" y="1620"/>
                <a:ext cx="144" cy="144"/>
                <a:chOff x="8460" y="8100"/>
                <a:chExt cx="1440" cy="1440"/>
              </a:xfrm>
            </p:grpSpPr>
            <p:sp>
              <p:nvSpPr>
                <p:cNvPr id="594" name="Oval 562">
                  <a:extLst>
                    <a:ext uri="{FF2B5EF4-FFF2-40B4-BE49-F238E27FC236}">
                      <a16:creationId xmlns:a16="http://schemas.microsoft.com/office/drawing/2014/main" id="{6A91F9AC-8706-5A47-B2B3-C1E70E5DDF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595" name="Oval 563">
                  <a:extLst>
                    <a:ext uri="{FF2B5EF4-FFF2-40B4-BE49-F238E27FC236}">
                      <a16:creationId xmlns:a16="http://schemas.microsoft.com/office/drawing/2014/main" id="{3EBD0AD6-D6FC-744E-AC19-331FBA390F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582" name="Group 564">
                <a:extLst>
                  <a:ext uri="{FF2B5EF4-FFF2-40B4-BE49-F238E27FC236}">
                    <a16:creationId xmlns:a16="http://schemas.microsoft.com/office/drawing/2014/main" id="{D0B15E72-9C8E-5747-BB3F-78C3C298D5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220" y="1620"/>
                <a:ext cx="144" cy="144"/>
                <a:chOff x="8460" y="8100"/>
                <a:chExt cx="1440" cy="1440"/>
              </a:xfrm>
            </p:grpSpPr>
            <p:sp>
              <p:nvSpPr>
                <p:cNvPr id="592" name="Oval 565">
                  <a:extLst>
                    <a:ext uri="{FF2B5EF4-FFF2-40B4-BE49-F238E27FC236}">
                      <a16:creationId xmlns:a16="http://schemas.microsoft.com/office/drawing/2014/main" id="{79E405BE-9556-9646-B34D-B6941B4DE7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593" name="Oval 566">
                  <a:extLst>
                    <a:ext uri="{FF2B5EF4-FFF2-40B4-BE49-F238E27FC236}">
                      <a16:creationId xmlns:a16="http://schemas.microsoft.com/office/drawing/2014/main" id="{23373213-9591-B949-93B6-D71CC76BC4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583" name="Group 567">
                <a:extLst>
                  <a:ext uri="{FF2B5EF4-FFF2-40B4-BE49-F238E27FC236}">
                    <a16:creationId xmlns:a16="http://schemas.microsoft.com/office/drawing/2014/main" id="{10C6A563-5714-3E41-8FDE-63421E0F2E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460" y="1620"/>
                <a:ext cx="144" cy="144"/>
                <a:chOff x="8460" y="8100"/>
                <a:chExt cx="1440" cy="1440"/>
              </a:xfrm>
            </p:grpSpPr>
            <p:sp>
              <p:nvSpPr>
                <p:cNvPr id="590" name="Oval 568">
                  <a:extLst>
                    <a:ext uri="{FF2B5EF4-FFF2-40B4-BE49-F238E27FC236}">
                      <a16:creationId xmlns:a16="http://schemas.microsoft.com/office/drawing/2014/main" id="{F0B871B9-5971-2E40-B2E1-D1BDB73304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591" name="Oval 569">
                  <a:extLst>
                    <a:ext uri="{FF2B5EF4-FFF2-40B4-BE49-F238E27FC236}">
                      <a16:creationId xmlns:a16="http://schemas.microsoft.com/office/drawing/2014/main" id="{30412CCF-EBA1-E641-AE25-A248C5D7A7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584" name="Group 570">
                <a:extLst>
                  <a:ext uri="{FF2B5EF4-FFF2-40B4-BE49-F238E27FC236}">
                    <a16:creationId xmlns:a16="http://schemas.microsoft.com/office/drawing/2014/main" id="{71F63790-0E9E-384C-8BD8-4057FA395CC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700" y="1620"/>
                <a:ext cx="144" cy="144"/>
                <a:chOff x="8460" y="8100"/>
                <a:chExt cx="1440" cy="1440"/>
              </a:xfrm>
            </p:grpSpPr>
            <p:sp>
              <p:nvSpPr>
                <p:cNvPr id="588" name="Oval 571">
                  <a:extLst>
                    <a:ext uri="{FF2B5EF4-FFF2-40B4-BE49-F238E27FC236}">
                      <a16:creationId xmlns:a16="http://schemas.microsoft.com/office/drawing/2014/main" id="{C60E6112-57E8-E44B-9DD9-11AC98439E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589" name="Oval 572">
                  <a:extLst>
                    <a:ext uri="{FF2B5EF4-FFF2-40B4-BE49-F238E27FC236}">
                      <a16:creationId xmlns:a16="http://schemas.microsoft.com/office/drawing/2014/main" id="{3A92E855-4A56-AC44-99F0-35C814EAD6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585" name="Group 573">
                <a:extLst>
                  <a:ext uri="{FF2B5EF4-FFF2-40B4-BE49-F238E27FC236}">
                    <a16:creationId xmlns:a16="http://schemas.microsoft.com/office/drawing/2014/main" id="{8E7AC7F9-80F4-2E40-B893-8F4851BE1A3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40" y="1620"/>
                <a:ext cx="144" cy="144"/>
                <a:chOff x="8460" y="8100"/>
                <a:chExt cx="1440" cy="1440"/>
              </a:xfrm>
            </p:grpSpPr>
            <p:sp>
              <p:nvSpPr>
                <p:cNvPr id="586" name="Oval 574">
                  <a:extLst>
                    <a:ext uri="{FF2B5EF4-FFF2-40B4-BE49-F238E27FC236}">
                      <a16:creationId xmlns:a16="http://schemas.microsoft.com/office/drawing/2014/main" id="{57E66E89-8FB2-314D-8383-5232258915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587" name="Oval 575">
                  <a:extLst>
                    <a:ext uri="{FF2B5EF4-FFF2-40B4-BE49-F238E27FC236}">
                      <a16:creationId xmlns:a16="http://schemas.microsoft.com/office/drawing/2014/main" id="{2D37F3B7-D490-B640-925D-BC7C87F843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</p:grpSp>
        <p:grpSp>
          <p:nvGrpSpPr>
            <p:cNvPr id="465" name="Group 576">
              <a:extLst>
                <a:ext uri="{FF2B5EF4-FFF2-40B4-BE49-F238E27FC236}">
                  <a16:creationId xmlns:a16="http://schemas.microsoft.com/office/drawing/2014/main" id="{C1F7269E-149D-1A44-A362-2AE810A91C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61" y="2828"/>
              <a:ext cx="2064" cy="144"/>
              <a:chOff x="7020" y="1620"/>
              <a:chExt cx="2064" cy="144"/>
            </a:xfrm>
          </p:grpSpPr>
          <p:grpSp>
            <p:nvGrpSpPr>
              <p:cNvPr id="550" name="Group 577">
                <a:extLst>
                  <a:ext uri="{FF2B5EF4-FFF2-40B4-BE49-F238E27FC236}">
                    <a16:creationId xmlns:a16="http://schemas.microsoft.com/office/drawing/2014/main" id="{5CF9C282-EF44-C844-88A2-68672C50EE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0" y="1620"/>
                <a:ext cx="144" cy="144"/>
                <a:chOff x="8460" y="8100"/>
                <a:chExt cx="1440" cy="1440"/>
              </a:xfrm>
            </p:grpSpPr>
            <p:sp>
              <p:nvSpPr>
                <p:cNvPr id="575" name="Oval 578">
                  <a:extLst>
                    <a:ext uri="{FF2B5EF4-FFF2-40B4-BE49-F238E27FC236}">
                      <a16:creationId xmlns:a16="http://schemas.microsoft.com/office/drawing/2014/main" id="{8241A47E-85CA-4A4F-B85A-229A2608BD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576" name="Oval 579">
                  <a:extLst>
                    <a:ext uri="{FF2B5EF4-FFF2-40B4-BE49-F238E27FC236}">
                      <a16:creationId xmlns:a16="http://schemas.microsoft.com/office/drawing/2014/main" id="{F82D5670-6746-AF4D-A49C-7C9C4B9E61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551" name="Group 580">
                <a:extLst>
                  <a:ext uri="{FF2B5EF4-FFF2-40B4-BE49-F238E27FC236}">
                    <a16:creationId xmlns:a16="http://schemas.microsoft.com/office/drawing/2014/main" id="{E6898AE6-1AC3-A246-B431-9FC53ADA4BC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60" y="1620"/>
                <a:ext cx="144" cy="144"/>
                <a:chOff x="8460" y="8100"/>
                <a:chExt cx="1440" cy="1440"/>
              </a:xfrm>
            </p:grpSpPr>
            <p:sp>
              <p:nvSpPr>
                <p:cNvPr id="573" name="Oval 581">
                  <a:extLst>
                    <a:ext uri="{FF2B5EF4-FFF2-40B4-BE49-F238E27FC236}">
                      <a16:creationId xmlns:a16="http://schemas.microsoft.com/office/drawing/2014/main" id="{5629CF9A-4D58-CE4B-BF47-EF31C2733E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574" name="Oval 582">
                  <a:extLst>
                    <a:ext uri="{FF2B5EF4-FFF2-40B4-BE49-F238E27FC236}">
                      <a16:creationId xmlns:a16="http://schemas.microsoft.com/office/drawing/2014/main" id="{6D5E9006-FE2E-BA43-BF26-C17FDFBD7A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552" name="Group 583">
                <a:extLst>
                  <a:ext uri="{FF2B5EF4-FFF2-40B4-BE49-F238E27FC236}">
                    <a16:creationId xmlns:a16="http://schemas.microsoft.com/office/drawing/2014/main" id="{EE25E550-14BE-A247-B182-5DEE6E229C2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00" y="1620"/>
                <a:ext cx="144" cy="144"/>
                <a:chOff x="8460" y="8100"/>
                <a:chExt cx="1440" cy="1440"/>
              </a:xfrm>
            </p:grpSpPr>
            <p:sp>
              <p:nvSpPr>
                <p:cNvPr id="571" name="Oval 584">
                  <a:extLst>
                    <a:ext uri="{FF2B5EF4-FFF2-40B4-BE49-F238E27FC236}">
                      <a16:creationId xmlns:a16="http://schemas.microsoft.com/office/drawing/2014/main" id="{29DE7CE9-BD7C-624C-9197-414A63B7D4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572" name="Oval 585">
                  <a:extLst>
                    <a:ext uri="{FF2B5EF4-FFF2-40B4-BE49-F238E27FC236}">
                      <a16:creationId xmlns:a16="http://schemas.microsoft.com/office/drawing/2014/main" id="{7EF031EE-8263-E540-94BE-E5B6656485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553" name="Group 586">
                <a:extLst>
                  <a:ext uri="{FF2B5EF4-FFF2-40B4-BE49-F238E27FC236}">
                    <a16:creationId xmlns:a16="http://schemas.microsoft.com/office/drawing/2014/main" id="{409410F0-401F-9447-8021-58851E363E7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40" y="1620"/>
                <a:ext cx="144" cy="144"/>
                <a:chOff x="8460" y="8100"/>
                <a:chExt cx="1440" cy="1440"/>
              </a:xfrm>
            </p:grpSpPr>
            <p:sp>
              <p:nvSpPr>
                <p:cNvPr id="569" name="Oval 587">
                  <a:extLst>
                    <a:ext uri="{FF2B5EF4-FFF2-40B4-BE49-F238E27FC236}">
                      <a16:creationId xmlns:a16="http://schemas.microsoft.com/office/drawing/2014/main" id="{311901E1-8A8A-B34D-8EA3-5313528F6E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570" name="Oval 588">
                  <a:extLst>
                    <a:ext uri="{FF2B5EF4-FFF2-40B4-BE49-F238E27FC236}">
                      <a16:creationId xmlns:a16="http://schemas.microsoft.com/office/drawing/2014/main" id="{79BF2AC4-E67B-E348-A2C0-6DEB219D86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554" name="Group 589">
                <a:extLst>
                  <a:ext uri="{FF2B5EF4-FFF2-40B4-BE49-F238E27FC236}">
                    <a16:creationId xmlns:a16="http://schemas.microsoft.com/office/drawing/2014/main" id="{6E4DE419-FE3D-D747-8AE6-C362BDC858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80" y="1620"/>
                <a:ext cx="144" cy="144"/>
                <a:chOff x="8460" y="8100"/>
                <a:chExt cx="1440" cy="1440"/>
              </a:xfrm>
            </p:grpSpPr>
            <p:sp>
              <p:nvSpPr>
                <p:cNvPr id="567" name="Oval 590">
                  <a:extLst>
                    <a:ext uri="{FF2B5EF4-FFF2-40B4-BE49-F238E27FC236}">
                      <a16:creationId xmlns:a16="http://schemas.microsoft.com/office/drawing/2014/main" id="{32126BE4-47EE-E343-A0BF-FA4941CD05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568" name="Oval 591">
                  <a:extLst>
                    <a:ext uri="{FF2B5EF4-FFF2-40B4-BE49-F238E27FC236}">
                      <a16:creationId xmlns:a16="http://schemas.microsoft.com/office/drawing/2014/main" id="{9B8D1706-1DA2-CB49-903C-E31E06F0B4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555" name="Group 592">
                <a:extLst>
                  <a:ext uri="{FF2B5EF4-FFF2-40B4-BE49-F238E27FC236}">
                    <a16:creationId xmlns:a16="http://schemas.microsoft.com/office/drawing/2014/main" id="{CFCAB4F7-55C0-9041-AABF-0EE43918E0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220" y="1620"/>
                <a:ext cx="144" cy="144"/>
                <a:chOff x="8460" y="8100"/>
                <a:chExt cx="1440" cy="1440"/>
              </a:xfrm>
            </p:grpSpPr>
            <p:sp>
              <p:nvSpPr>
                <p:cNvPr id="565" name="Oval 593">
                  <a:extLst>
                    <a:ext uri="{FF2B5EF4-FFF2-40B4-BE49-F238E27FC236}">
                      <a16:creationId xmlns:a16="http://schemas.microsoft.com/office/drawing/2014/main" id="{70E84936-866D-2B43-997A-7BB41182B3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566" name="Oval 594">
                  <a:extLst>
                    <a:ext uri="{FF2B5EF4-FFF2-40B4-BE49-F238E27FC236}">
                      <a16:creationId xmlns:a16="http://schemas.microsoft.com/office/drawing/2014/main" id="{CDF8BA85-A4E9-4A4D-A032-332A8C42ED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556" name="Group 595">
                <a:extLst>
                  <a:ext uri="{FF2B5EF4-FFF2-40B4-BE49-F238E27FC236}">
                    <a16:creationId xmlns:a16="http://schemas.microsoft.com/office/drawing/2014/main" id="{28114A56-446F-394F-91AB-CB61B36FEA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460" y="1620"/>
                <a:ext cx="144" cy="144"/>
                <a:chOff x="8460" y="8100"/>
                <a:chExt cx="1440" cy="1440"/>
              </a:xfrm>
            </p:grpSpPr>
            <p:sp>
              <p:nvSpPr>
                <p:cNvPr id="563" name="Oval 596">
                  <a:extLst>
                    <a:ext uri="{FF2B5EF4-FFF2-40B4-BE49-F238E27FC236}">
                      <a16:creationId xmlns:a16="http://schemas.microsoft.com/office/drawing/2014/main" id="{1F5D5B2D-4184-F947-9BCD-C9420F89AB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564" name="Oval 597">
                  <a:extLst>
                    <a:ext uri="{FF2B5EF4-FFF2-40B4-BE49-F238E27FC236}">
                      <a16:creationId xmlns:a16="http://schemas.microsoft.com/office/drawing/2014/main" id="{E37485AB-7EBA-AB40-82C2-65D599D4D8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557" name="Group 598">
                <a:extLst>
                  <a:ext uri="{FF2B5EF4-FFF2-40B4-BE49-F238E27FC236}">
                    <a16:creationId xmlns:a16="http://schemas.microsoft.com/office/drawing/2014/main" id="{0379DD3D-FBDB-ED46-9291-BEAF76CCFF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700" y="1620"/>
                <a:ext cx="144" cy="144"/>
                <a:chOff x="8460" y="8100"/>
                <a:chExt cx="1440" cy="1440"/>
              </a:xfrm>
            </p:grpSpPr>
            <p:sp>
              <p:nvSpPr>
                <p:cNvPr id="561" name="Oval 599">
                  <a:extLst>
                    <a:ext uri="{FF2B5EF4-FFF2-40B4-BE49-F238E27FC236}">
                      <a16:creationId xmlns:a16="http://schemas.microsoft.com/office/drawing/2014/main" id="{11AA9D72-D187-4641-B4C1-2AB7DDCB6F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562" name="Oval 600">
                  <a:extLst>
                    <a:ext uri="{FF2B5EF4-FFF2-40B4-BE49-F238E27FC236}">
                      <a16:creationId xmlns:a16="http://schemas.microsoft.com/office/drawing/2014/main" id="{CA5A197D-27F6-B647-BF4D-B7887DC7A6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558" name="Group 601">
                <a:extLst>
                  <a:ext uri="{FF2B5EF4-FFF2-40B4-BE49-F238E27FC236}">
                    <a16:creationId xmlns:a16="http://schemas.microsoft.com/office/drawing/2014/main" id="{3FE3C235-8722-844C-B5B6-11FB858C65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40" y="1620"/>
                <a:ext cx="144" cy="144"/>
                <a:chOff x="8460" y="8100"/>
                <a:chExt cx="1440" cy="1440"/>
              </a:xfrm>
            </p:grpSpPr>
            <p:sp>
              <p:nvSpPr>
                <p:cNvPr id="559" name="Oval 602">
                  <a:extLst>
                    <a:ext uri="{FF2B5EF4-FFF2-40B4-BE49-F238E27FC236}">
                      <a16:creationId xmlns:a16="http://schemas.microsoft.com/office/drawing/2014/main" id="{352D6BAA-386A-4F47-B875-0FB4387711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560" name="Oval 603">
                  <a:extLst>
                    <a:ext uri="{FF2B5EF4-FFF2-40B4-BE49-F238E27FC236}">
                      <a16:creationId xmlns:a16="http://schemas.microsoft.com/office/drawing/2014/main" id="{15E625E5-192E-D84E-B976-13CAB5F801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</p:grpSp>
        <p:grpSp>
          <p:nvGrpSpPr>
            <p:cNvPr id="466" name="Group 604">
              <a:extLst>
                <a:ext uri="{FF2B5EF4-FFF2-40B4-BE49-F238E27FC236}">
                  <a16:creationId xmlns:a16="http://schemas.microsoft.com/office/drawing/2014/main" id="{804C153F-4AF2-B247-8F8B-B238AC5772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21" y="2836"/>
              <a:ext cx="2064" cy="144"/>
              <a:chOff x="7020" y="1620"/>
              <a:chExt cx="2064" cy="144"/>
            </a:xfrm>
          </p:grpSpPr>
          <p:grpSp>
            <p:nvGrpSpPr>
              <p:cNvPr id="523" name="Group 605">
                <a:extLst>
                  <a:ext uri="{FF2B5EF4-FFF2-40B4-BE49-F238E27FC236}">
                    <a16:creationId xmlns:a16="http://schemas.microsoft.com/office/drawing/2014/main" id="{BCEF3FCC-9595-7640-A275-FAC1147F57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0" y="1620"/>
                <a:ext cx="144" cy="144"/>
                <a:chOff x="8460" y="8100"/>
                <a:chExt cx="1440" cy="1440"/>
              </a:xfrm>
            </p:grpSpPr>
            <p:sp>
              <p:nvSpPr>
                <p:cNvPr id="548" name="Oval 606">
                  <a:extLst>
                    <a:ext uri="{FF2B5EF4-FFF2-40B4-BE49-F238E27FC236}">
                      <a16:creationId xmlns:a16="http://schemas.microsoft.com/office/drawing/2014/main" id="{6DA90ECF-8406-4443-8887-F200DF8B26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549" name="Oval 607">
                  <a:extLst>
                    <a:ext uri="{FF2B5EF4-FFF2-40B4-BE49-F238E27FC236}">
                      <a16:creationId xmlns:a16="http://schemas.microsoft.com/office/drawing/2014/main" id="{E7033DB0-7AAA-AC4A-A4A7-1C6DEAD052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524" name="Group 608">
                <a:extLst>
                  <a:ext uri="{FF2B5EF4-FFF2-40B4-BE49-F238E27FC236}">
                    <a16:creationId xmlns:a16="http://schemas.microsoft.com/office/drawing/2014/main" id="{89A718D6-FA57-D94E-87EC-7458010536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60" y="1620"/>
                <a:ext cx="144" cy="144"/>
                <a:chOff x="8460" y="8100"/>
                <a:chExt cx="1440" cy="1440"/>
              </a:xfrm>
            </p:grpSpPr>
            <p:sp>
              <p:nvSpPr>
                <p:cNvPr id="546" name="Oval 609">
                  <a:extLst>
                    <a:ext uri="{FF2B5EF4-FFF2-40B4-BE49-F238E27FC236}">
                      <a16:creationId xmlns:a16="http://schemas.microsoft.com/office/drawing/2014/main" id="{0F116BC5-40E3-F643-8737-EF57870F29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547" name="Oval 610">
                  <a:extLst>
                    <a:ext uri="{FF2B5EF4-FFF2-40B4-BE49-F238E27FC236}">
                      <a16:creationId xmlns:a16="http://schemas.microsoft.com/office/drawing/2014/main" id="{343B2972-3C42-DD4E-AB71-8CBF604D4A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525" name="Group 611">
                <a:extLst>
                  <a:ext uri="{FF2B5EF4-FFF2-40B4-BE49-F238E27FC236}">
                    <a16:creationId xmlns:a16="http://schemas.microsoft.com/office/drawing/2014/main" id="{D6D1A7B9-9218-0E41-B1FC-05801BDA31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00" y="1620"/>
                <a:ext cx="144" cy="144"/>
                <a:chOff x="8460" y="8100"/>
                <a:chExt cx="1440" cy="1440"/>
              </a:xfrm>
            </p:grpSpPr>
            <p:sp>
              <p:nvSpPr>
                <p:cNvPr id="544" name="Oval 612">
                  <a:extLst>
                    <a:ext uri="{FF2B5EF4-FFF2-40B4-BE49-F238E27FC236}">
                      <a16:creationId xmlns:a16="http://schemas.microsoft.com/office/drawing/2014/main" id="{BFF8DC5A-6ECF-C54B-93BB-F735175450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545" name="Oval 613">
                  <a:extLst>
                    <a:ext uri="{FF2B5EF4-FFF2-40B4-BE49-F238E27FC236}">
                      <a16:creationId xmlns:a16="http://schemas.microsoft.com/office/drawing/2014/main" id="{0DEFB080-2FCF-8246-BEB3-D4FE8A3FEA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526" name="Group 614">
                <a:extLst>
                  <a:ext uri="{FF2B5EF4-FFF2-40B4-BE49-F238E27FC236}">
                    <a16:creationId xmlns:a16="http://schemas.microsoft.com/office/drawing/2014/main" id="{E6367966-8124-C64B-8074-1CEA8F971D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40" y="1620"/>
                <a:ext cx="144" cy="144"/>
                <a:chOff x="8460" y="8100"/>
                <a:chExt cx="1440" cy="1440"/>
              </a:xfrm>
            </p:grpSpPr>
            <p:sp>
              <p:nvSpPr>
                <p:cNvPr id="542" name="Oval 615">
                  <a:extLst>
                    <a:ext uri="{FF2B5EF4-FFF2-40B4-BE49-F238E27FC236}">
                      <a16:creationId xmlns:a16="http://schemas.microsoft.com/office/drawing/2014/main" id="{7BC4E238-F94F-0140-A6C0-3A28D4C6F2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543" name="Oval 616">
                  <a:extLst>
                    <a:ext uri="{FF2B5EF4-FFF2-40B4-BE49-F238E27FC236}">
                      <a16:creationId xmlns:a16="http://schemas.microsoft.com/office/drawing/2014/main" id="{98B17203-4DD2-9B45-9230-E787429F11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527" name="Group 617">
                <a:extLst>
                  <a:ext uri="{FF2B5EF4-FFF2-40B4-BE49-F238E27FC236}">
                    <a16:creationId xmlns:a16="http://schemas.microsoft.com/office/drawing/2014/main" id="{B53BE51E-9026-8E4C-96E3-17F04A48C5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80" y="1620"/>
                <a:ext cx="144" cy="144"/>
                <a:chOff x="8460" y="8100"/>
                <a:chExt cx="1440" cy="1440"/>
              </a:xfrm>
            </p:grpSpPr>
            <p:sp>
              <p:nvSpPr>
                <p:cNvPr id="540" name="Oval 618">
                  <a:extLst>
                    <a:ext uri="{FF2B5EF4-FFF2-40B4-BE49-F238E27FC236}">
                      <a16:creationId xmlns:a16="http://schemas.microsoft.com/office/drawing/2014/main" id="{D1D6D1A6-849A-D148-A3A9-981910947B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541" name="Oval 619">
                  <a:extLst>
                    <a:ext uri="{FF2B5EF4-FFF2-40B4-BE49-F238E27FC236}">
                      <a16:creationId xmlns:a16="http://schemas.microsoft.com/office/drawing/2014/main" id="{54449754-ABC2-B341-8BB7-223808D090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528" name="Group 620">
                <a:extLst>
                  <a:ext uri="{FF2B5EF4-FFF2-40B4-BE49-F238E27FC236}">
                    <a16:creationId xmlns:a16="http://schemas.microsoft.com/office/drawing/2014/main" id="{49E7E0D3-3A7A-C34F-A6DD-B1B52EFA07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220" y="1620"/>
                <a:ext cx="144" cy="144"/>
                <a:chOff x="8460" y="8100"/>
                <a:chExt cx="1440" cy="1440"/>
              </a:xfrm>
            </p:grpSpPr>
            <p:sp>
              <p:nvSpPr>
                <p:cNvPr id="538" name="Oval 621">
                  <a:extLst>
                    <a:ext uri="{FF2B5EF4-FFF2-40B4-BE49-F238E27FC236}">
                      <a16:creationId xmlns:a16="http://schemas.microsoft.com/office/drawing/2014/main" id="{00B69637-2830-1F4E-95A5-6DFD0BDE9C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539" name="Oval 622">
                  <a:extLst>
                    <a:ext uri="{FF2B5EF4-FFF2-40B4-BE49-F238E27FC236}">
                      <a16:creationId xmlns:a16="http://schemas.microsoft.com/office/drawing/2014/main" id="{EF9E117D-5AD3-2347-AF9E-E7C8815A46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529" name="Group 623">
                <a:extLst>
                  <a:ext uri="{FF2B5EF4-FFF2-40B4-BE49-F238E27FC236}">
                    <a16:creationId xmlns:a16="http://schemas.microsoft.com/office/drawing/2014/main" id="{AEC263C1-37A3-1642-94FF-158E559340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460" y="1620"/>
                <a:ext cx="144" cy="144"/>
                <a:chOff x="8460" y="8100"/>
                <a:chExt cx="1440" cy="1440"/>
              </a:xfrm>
            </p:grpSpPr>
            <p:sp>
              <p:nvSpPr>
                <p:cNvPr id="536" name="Oval 624">
                  <a:extLst>
                    <a:ext uri="{FF2B5EF4-FFF2-40B4-BE49-F238E27FC236}">
                      <a16:creationId xmlns:a16="http://schemas.microsoft.com/office/drawing/2014/main" id="{1184137E-7B48-A247-809F-573228F0F9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537" name="Oval 625">
                  <a:extLst>
                    <a:ext uri="{FF2B5EF4-FFF2-40B4-BE49-F238E27FC236}">
                      <a16:creationId xmlns:a16="http://schemas.microsoft.com/office/drawing/2014/main" id="{6942C9BA-F295-154E-B51D-C03BF906AF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530" name="Group 626">
                <a:extLst>
                  <a:ext uri="{FF2B5EF4-FFF2-40B4-BE49-F238E27FC236}">
                    <a16:creationId xmlns:a16="http://schemas.microsoft.com/office/drawing/2014/main" id="{CF37FE7C-2C35-514C-BCCB-285EA576D1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700" y="1620"/>
                <a:ext cx="144" cy="144"/>
                <a:chOff x="8460" y="8100"/>
                <a:chExt cx="1440" cy="1440"/>
              </a:xfrm>
            </p:grpSpPr>
            <p:sp>
              <p:nvSpPr>
                <p:cNvPr id="534" name="Oval 627">
                  <a:extLst>
                    <a:ext uri="{FF2B5EF4-FFF2-40B4-BE49-F238E27FC236}">
                      <a16:creationId xmlns:a16="http://schemas.microsoft.com/office/drawing/2014/main" id="{30AE7ACB-3EF7-F54C-83DD-00DF9D4F6C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535" name="Oval 628">
                  <a:extLst>
                    <a:ext uri="{FF2B5EF4-FFF2-40B4-BE49-F238E27FC236}">
                      <a16:creationId xmlns:a16="http://schemas.microsoft.com/office/drawing/2014/main" id="{EADE54CD-594D-E84B-82F0-325302ADD0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531" name="Group 629">
                <a:extLst>
                  <a:ext uri="{FF2B5EF4-FFF2-40B4-BE49-F238E27FC236}">
                    <a16:creationId xmlns:a16="http://schemas.microsoft.com/office/drawing/2014/main" id="{0DCC26B5-5024-2440-ABB7-CD50BBE3DF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40" y="1620"/>
                <a:ext cx="144" cy="144"/>
                <a:chOff x="8460" y="8100"/>
                <a:chExt cx="1440" cy="1440"/>
              </a:xfrm>
            </p:grpSpPr>
            <p:sp>
              <p:nvSpPr>
                <p:cNvPr id="532" name="Oval 630">
                  <a:extLst>
                    <a:ext uri="{FF2B5EF4-FFF2-40B4-BE49-F238E27FC236}">
                      <a16:creationId xmlns:a16="http://schemas.microsoft.com/office/drawing/2014/main" id="{6149E382-5993-B340-BBA6-06AA683C5C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533" name="Oval 631">
                  <a:extLst>
                    <a:ext uri="{FF2B5EF4-FFF2-40B4-BE49-F238E27FC236}">
                      <a16:creationId xmlns:a16="http://schemas.microsoft.com/office/drawing/2014/main" id="{7562624C-D708-2749-A551-E19563E3BA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</p:grpSp>
        <p:grpSp>
          <p:nvGrpSpPr>
            <p:cNvPr id="467" name="Group 632">
              <a:extLst>
                <a:ext uri="{FF2B5EF4-FFF2-40B4-BE49-F238E27FC236}">
                  <a16:creationId xmlns:a16="http://schemas.microsoft.com/office/drawing/2014/main" id="{740EA147-C83E-8243-9873-DE15EBF0A7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61" y="3084"/>
              <a:ext cx="2064" cy="144"/>
              <a:chOff x="7020" y="1620"/>
              <a:chExt cx="2064" cy="144"/>
            </a:xfrm>
          </p:grpSpPr>
          <p:grpSp>
            <p:nvGrpSpPr>
              <p:cNvPr id="496" name="Group 633">
                <a:extLst>
                  <a:ext uri="{FF2B5EF4-FFF2-40B4-BE49-F238E27FC236}">
                    <a16:creationId xmlns:a16="http://schemas.microsoft.com/office/drawing/2014/main" id="{3752286C-6D4C-0E4B-816F-8B97B1551F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0" y="1620"/>
                <a:ext cx="144" cy="144"/>
                <a:chOff x="8460" y="8100"/>
                <a:chExt cx="1440" cy="1440"/>
              </a:xfrm>
            </p:grpSpPr>
            <p:sp>
              <p:nvSpPr>
                <p:cNvPr id="521" name="Oval 634">
                  <a:extLst>
                    <a:ext uri="{FF2B5EF4-FFF2-40B4-BE49-F238E27FC236}">
                      <a16:creationId xmlns:a16="http://schemas.microsoft.com/office/drawing/2014/main" id="{CE4EAFA1-3C3C-AE40-9518-C72DD0AA02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522" name="Oval 635">
                  <a:extLst>
                    <a:ext uri="{FF2B5EF4-FFF2-40B4-BE49-F238E27FC236}">
                      <a16:creationId xmlns:a16="http://schemas.microsoft.com/office/drawing/2014/main" id="{EB533E28-F969-8540-AFA5-3F84EA4366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497" name="Group 636">
                <a:extLst>
                  <a:ext uri="{FF2B5EF4-FFF2-40B4-BE49-F238E27FC236}">
                    <a16:creationId xmlns:a16="http://schemas.microsoft.com/office/drawing/2014/main" id="{CC3AD252-CD2A-D444-A0C7-B85A80C3CD3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60" y="1620"/>
                <a:ext cx="144" cy="144"/>
                <a:chOff x="8460" y="8100"/>
                <a:chExt cx="1440" cy="1440"/>
              </a:xfrm>
            </p:grpSpPr>
            <p:sp>
              <p:nvSpPr>
                <p:cNvPr id="519" name="Oval 637">
                  <a:extLst>
                    <a:ext uri="{FF2B5EF4-FFF2-40B4-BE49-F238E27FC236}">
                      <a16:creationId xmlns:a16="http://schemas.microsoft.com/office/drawing/2014/main" id="{515E15B3-B2E6-BA4D-A61B-A6218CD893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520" name="Oval 638">
                  <a:extLst>
                    <a:ext uri="{FF2B5EF4-FFF2-40B4-BE49-F238E27FC236}">
                      <a16:creationId xmlns:a16="http://schemas.microsoft.com/office/drawing/2014/main" id="{B29938A6-0FC0-2746-AB31-F68DF3F412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498" name="Group 639">
                <a:extLst>
                  <a:ext uri="{FF2B5EF4-FFF2-40B4-BE49-F238E27FC236}">
                    <a16:creationId xmlns:a16="http://schemas.microsoft.com/office/drawing/2014/main" id="{7D35B868-DA57-E646-B30C-A9E2438D94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00" y="1620"/>
                <a:ext cx="144" cy="144"/>
                <a:chOff x="8460" y="8100"/>
                <a:chExt cx="1440" cy="1440"/>
              </a:xfrm>
            </p:grpSpPr>
            <p:sp>
              <p:nvSpPr>
                <p:cNvPr id="517" name="Oval 640">
                  <a:extLst>
                    <a:ext uri="{FF2B5EF4-FFF2-40B4-BE49-F238E27FC236}">
                      <a16:creationId xmlns:a16="http://schemas.microsoft.com/office/drawing/2014/main" id="{0055AD2E-96CF-B540-87EE-D872A63588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518" name="Oval 641">
                  <a:extLst>
                    <a:ext uri="{FF2B5EF4-FFF2-40B4-BE49-F238E27FC236}">
                      <a16:creationId xmlns:a16="http://schemas.microsoft.com/office/drawing/2014/main" id="{E9612C47-387F-824F-8603-069A371D93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499" name="Group 642">
                <a:extLst>
                  <a:ext uri="{FF2B5EF4-FFF2-40B4-BE49-F238E27FC236}">
                    <a16:creationId xmlns:a16="http://schemas.microsoft.com/office/drawing/2014/main" id="{08603D79-BA74-9F4F-834A-32E7D55236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40" y="1620"/>
                <a:ext cx="144" cy="144"/>
                <a:chOff x="8460" y="8100"/>
                <a:chExt cx="1440" cy="1440"/>
              </a:xfrm>
            </p:grpSpPr>
            <p:sp>
              <p:nvSpPr>
                <p:cNvPr id="515" name="Oval 643">
                  <a:extLst>
                    <a:ext uri="{FF2B5EF4-FFF2-40B4-BE49-F238E27FC236}">
                      <a16:creationId xmlns:a16="http://schemas.microsoft.com/office/drawing/2014/main" id="{F43E684C-2299-9B4E-B9B5-E782264993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516" name="Oval 644">
                  <a:extLst>
                    <a:ext uri="{FF2B5EF4-FFF2-40B4-BE49-F238E27FC236}">
                      <a16:creationId xmlns:a16="http://schemas.microsoft.com/office/drawing/2014/main" id="{344B3B26-7100-B749-9953-24AEACEC0B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500" name="Group 645">
                <a:extLst>
                  <a:ext uri="{FF2B5EF4-FFF2-40B4-BE49-F238E27FC236}">
                    <a16:creationId xmlns:a16="http://schemas.microsoft.com/office/drawing/2014/main" id="{1F23E012-80DC-9C42-867A-EDF89F0B39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80" y="1620"/>
                <a:ext cx="144" cy="144"/>
                <a:chOff x="8460" y="8100"/>
                <a:chExt cx="1440" cy="1440"/>
              </a:xfrm>
            </p:grpSpPr>
            <p:sp>
              <p:nvSpPr>
                <p:cNvPr id="513" name="Oval 646">
                  <a:extLst>
                    <a:ext uri="{FF2B5EF4-FFF2-40B4-BE49-F238E27FC236}">
                      <a16:creationId xmlns:a16="http://schemas.microsoft.com/office/drawing/2014/main" id="{7A6BE0B5-F9D9-9B41-ABD9-B1A4F89825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514" name="Oval 647">
                  <a:extLst>
                    <a:ext uri="{FF2B5EF4-FFF2-40B4-BE49-F238E27FC236}">
                      <a16:creationId xmlns:a16="http://schemas.microsoft.com/office/drawing/2014/main" id="{9D972422-D354-3B44-8FD0-9C3E715DF2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501" name="Group 648">
                <a:extLst>
                  <a:ext uri="{FF2B5EF4-FFF2-40B4-BE49-F238E27FC236}">
                    <a16:creationId xmlns:a16="http://schemas.microsoft.com/office/drawing/2014/main" id="{217EE82A-08A1-9343-AEC9-15BE0A39FB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220" y="1620"/>
                <a:ext cx="144" cy="144"/>
                <a:chOff x="8460" y="8100"/>
                <a:chExt cx="1440" cy="1440"/>
              </a:xfrm>
            </p:grpSpPr>
            <p:sp>
              <p:nvSpPr>
                <p:cNvPr id="511" name="Oval 649">
                  <a:extLst>
                    <a:ext uri="{FF2B5EF4-FFF2-40B4-BE49-F238E27FC236}">
                      <a16:creationId xmlns:a16="http://schemas.microsoft.com/office/drawing/2014/main" id="{5B9C562A-6448-BB4D-B0A2-548674DE1A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512" name="Oval 650">
                  <a:extLst>
                    <a:ext uri="{FF2B5EF4-FFF2-40B4-BE49-F238E27FC236}">
                      <a16:creationId xmlns:a16="http://schemas.microsoft.com/office/drawing/2014/main" id="{2A36FA70-EB0A-6249-8E14-D54F00D36F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502" name="Group 651">
                <a:extLst>
                  <a:ext uri="{FF2B5EF4-FFF2-40B4-BE49-F238E27FC236}">
                    <a16:creationId xmlns:a16="http://schemas.microsoft.com/office/drawing/2014/main" id="{EC4C0C68-7D42-E14E-837D-C99BA78710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460" y="1620"/>
                <a:ext cx="144" cy="144"/>
                <a:chOff x="8460" y="8100"/>
                <a:chExt cx="1440" cy="1440"/>
              </a:xfrm>
            </p:grpSpPr>
            <p:sp>
              <p:nvSpPr>
                <p:cNvPr id="509" name="Oval 652">
                  <a:extLst>
                    <a:ext uri="{FF2B5EF4-FFF2-40B4-BE49-F238E27FC236}">
                      <a16:creationId xmlns:a16="http://schemas.microsoft.com/office/drawing/2014/main" id="{CF4657BE-E30C-CF4E-8D5E-A677B35398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510" name="Oval 653">
                  <a:extLst>
                    <a:ext uri="{FF2B5EF4-FFF2-40B4-BE49-F238E27FC236}">
                      <a16:creationId xmlns:a16="http://schemas.microsoft.com/office/drawing/2014/main" id="{0EF02C0A-76FE-1246-97FE-3D0D3BD8B8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503" name="Group 654">
                <a:extLst>
                  <a:ext uri="{FF2B5EF4-FFF2-40B4-BE49-F238E27FC236}">
                    <a16:creationId xmlns:a16="http://schemas.microsoft.com/office/drawing/2014/main" id="{288CDB71-E782-1C42-AFC2-C5DD5DA60E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700" y="1620"/>
                <a:ext cx="144" cy="144"/>
                <a:chOff x="8460" y="8100"/>
                <a:chExt cx="1440" cy="1440"/>
              </a:xfrm>
            </p:grpSpPr>
            <p:sp>
              <p:nvSpPr>
                <p:cNvPr id="507" name="Oval 655">
                  <a:extLst>
                    <a:ext uri="{FF2B5EF4-FFF2-40B4-BE49-F238E27FC236}">
                      <a16:creationId xmlns:a16="http://schemas.microsoft.com/office/drawing/2014/main" id="{937585F3-4289-C84E-8E1A-B550787BC2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508" name="Oval 656">
                  <a:extLst>
                    <a:ext uri="{FF2B5EF4-FFF2-40B4-BE49-F238E27FC236}">
                      <a16:creationId xmlns:a16="http://schemas.microsoft.com/office/drawing/2014/main" id="{DDD7E681-F97E-2649-ACB8-72CD2991C9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504" name="Group 657">
                <a:extLst>
                  <a:ext uri="{FF2B5EF4-FFF2-40B4-BE49-F238E27FC236}">
                    <a16:creationId xmlns:a16="http://schemas.microsoft.com/office/drawing/2014/main" id="{06F2E975-C371-A44B-B3B3-7DBEC60704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40" y="1620"/>
                <a:ext cx="144" cy="144"/>
                <a:chOff x="8460" y="8100"/>
                <a:chExt cx="1440" cy="1440"/>
              </a:xfrm>
            </p:grpSpPr>
            <p:sp>
              <p:nvSpPr>
                <p:cNvPr id="505" name="Oval 658">
                  <a:extLst>
                    <a:ext uri="{FF2B5EF4-FFF2-40B4-BE49-F238E27FC236}">
                      <a16:creationId xmlns:a16="http://schemas.microsoft.com/office/drawing/2014/main" id="{721C0ADC-1000-0341-AB03-FABBDFC068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506" name="Oval 659">
                  <a:extLst>
                    <a:ext uri="{FF2B5EF4-FFF2-40B4-BE49-F238E27FC236}">
                      <a16:creationId xmlns:a16="http://schemas.microsoft.com/office/drawing/2014/main" id="{9174949A-0953-6341-9B3F-2B3A2B0B94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</p:grpSp>
        <p:grpSp>
          <p:nvGrpSpPr>
            <p:cNvPr id="468" name="Group 660">
              <a:extLst>
                <a:ext uri="{FF2B5EF4-FFF2-40B4-BE49-F238E27FC236}">
                  <a16:creationId xmlns:a16="http://schemas.microsoft.com/office/drawing/2014/main" id="{C6505443-2EE9-7B4B-85CA-3616A7EC02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7" y="3084"/>
              <a:ext cx="2064" cy="144"/>
              <a:chOff x="7020" y="1620"/>
              <a:chExt cx="2064" cy="144"/>
            </a:xfrm>
          </p:grpSpPr>
          <p:grpSp>
            <p:nvGrpSpPr>
              <p:cNvPr id="469" name="Group 661">
                <a:extLst>
                  <a:ext uri="{FF2B5EF4-FFF2-40B4-BE49-F238E27FC236}">
                    <a16:creationId xmlns:a16="http://schemas.microsoft.com/office/drawing/2014/main" id="{4CD0E57F-BB7E-544F-9742-949AC54D393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0" y="1620"/>
                <a:ext cx="144" cy="144"/>
                <a:chOff x="8460" y="8100"/>
                <a:chExt cx="1440" cy="1440"/>
              </a:xfrm>
            </p:grpSpPr>
            <p:sp>
              <p:nvSpPr>
                <p:cNvPr id="494" name="Oval 662">
                  <a:extLst>
                    <a:ext uri="{FF2B5EF4-FFF2-40B4-BE49-F238E27FC236}">
                      <a16:creationId xmlns:a16="http://schemas.microsoft.com/office/drawing/2014/main" id="{948C2357-2DEB-1B4C-B4D5-A6195BD1D5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495" name="Oval 663">
                  <a:extLst>
                    <a:ext uri="{FF2B5EF4-FFF2-40B4-BE49-F238E27FC236}">
                      <a16:creationId xmlns:a16="http://schemas.microsoft.com/office/drawing/2014/main" id="{6825CAF4-CC96-AA4F-9CF2-EACF8A1930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470" name="Group 664">
                <a:extLst>
                  <a:ext uri="{FF2B5EF4-FFF2-40B4-BE49-F238E27FC236}">
                    <a16:creationId xmlns:a16="http://schemas.microsoft.com/office/drawing/2014/main" id="{532907EE-F836-7F4A-B8CD-9363D444B0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60" y="1620"/>
                <a:ext cx="144" cy="144"/>
                <a:chOff x="8460" y="8100"/>
                <a:chExt cx="1440" cy="1440"/>
              </a:xfrm>
            </p:grpSpPr>
            <p:sp>
              <p:nvSpPr>
                <p:cNvPr id="492" name="Oval 665">
                  <a:extLst>
                    <a:ext uri="{FF2B5EF4-FFF2-40B4-BE49-F238E27FC236}">
                      <a16:creationId xmlns:a16="http://schemas.microsoft.com/office/drawing/2014/main" id="{F3035723-8E6C-CC4F-B80B-24889DEE59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493" name="Oval 666">
                  <a:extLst>
                    <a:ext uri="{FF2B5EF4-FFF2-40B4-BE49-F238E27FC236}">
                      <a16:creationId xmlns:a16="http://schemas.microsoft.com/office/drawing/2014/main" id="{20FA69DE-9282-D647-BEDB-B2CBB296D2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471" name="Group 667">
                <a:extLst>
                  <a:ext uri="{FF2B5EF4-FFF2-40B4-BE49-F238E27FC236}">
                    <a16:creationId xmlns:a16="http://schemas.microsoft.com/office/drawing/2014/main" id="{D394CAB8-962C-924A-8B86-77A7020CF6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00" y="1620"/>
                <a:ext cx="144" cy="144"/>
                <a:chOff x="8460" y="8100"/>
                <a:chExt cx="1440" cy="1440"/>
              </a:xfrm>
            </p:grpSpPr>
            <p:sp>
              <p:nvSpPr>
                <p:cNvPr id="490" name="Oval 668">
                  <a:extLst>
                    <a:ext uri="{FF2B5EF4-FFF2-40B4-BE49-F238E27FC236}">
                      <a16:creationId xmlns:a16="http://schemas.microsoft.com/office/drawing/2014/main" id="{231AA07D-FED9-0545-9D00-4A3C818CD7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491" name="Oval 669">
                  <a:extLst>
                    <a:ext uri="{FF2B5EF4-FFF2-40B4-BE49-F238E27FC236}">
                      <a16:creationId xmlns:a16="http://schemas.microsoft.com/office/drawing/2014/main" id="{E5785340-F29C-234F-B8F3-26596E2B57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472" name="Group 670">
                <a:extLst>
                  <a:ext uri="{FF2B5EF4-FFF2-40B4-BE49-F238E27FC236}">
                    <a16:creationId xmlns:a16="http://schemas.microsoft.com/office/drawing/2014/main" id="{EF10FA6B-BA62-D84D-8401-B068000347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40" y="1620"/>
                <a:ext cx="144" cy="144"/>
                <a:chOff x="8460" y="8100"/>
                <a:chExt cx="1440" cy="1440"/>
              </a:xfrm>
            </p:grpSpPr>
            <p:sp>
              <p:nvSpPr>
                <p:cNvPr id="488" name="Oval 671">
                  <a:extLst>
                    <a:ext uri="{FF2B5EF4-FFF2-40B4-BE49-F238E27FC236}">
                      <a16:creationId xmlns:a16="http://schemas.microsoft.com/office/drawing/2014/main" id="{D7F3932D-CD0A-0641-9851-C4B048F08D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489" name="Oval 672">
                  <a:extLst>
                    <a:ext uri="{FF2B5EF4-FFF2-40B4-BE49-F238E27FC236}">
                      <a16:creationId xmlns:a16="http://schemas.microsoft.com/office/drawing/2014/main" id="{E9189A8A-488E-B84F-8315-B556928E52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473" name="Group 673">
                <a:extLst>
                  <a:ext uri="{FF2B5EF4-FFF2-40B4-BE49-F238E27FC236}">
                    <a16:creationId xmlns:a16="http://schemas.microsoft.com/office/drawing/2014/main" id="{BF86AF96-687D-DB4F-9AFB-08E70480CA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80" y="1620"/>
                <a:ext cx="144" cy="144"/>
                <a:chOff x="8460" y="8100"/>
                <a:chExt cx="1440" cy="1440"/>
              </a:xfrm>
            </p:grpSpPr>
            <p:sp>
              <p:nvSpPr>
                <p:cNvPr id="486" name="Oval 674">
                  <a:extLst>
                    <a:ext uri="{FF2B5EF4-FFF2-40B4-BE49-F238E27FC236}">
                      <a16:creationId xmlns:a16="http://schemas.microsoft.com/office/drawing/2014/main" id="{B17CC643-1C5D-AB4D-AE15-BA98B90CD2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487" name="Oval 675">
                  <a:extLst>
                    <a:ext uri="{FF2B5EF4-FFF2-40B4-BE49-F238E27FC236}">
                      <a16:creationId xmlns:a16="http://schemas.microsoft.com/office/drawing/2014/main" id="{BE90B08C-A1B6-434B-9292-E648A0CB86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474" name="Group 676">
                <a:extLst>
                  <a:ext uri="{FF2B5EF4-FFF2-40B4-BE49-F238E27FC236}">
                    <a16:creationId xmlns:a16="http://schemas.microsoft.com/office/drawing/2014/main" id="{4F9D8C65-120C-8E4D-B3DF-2A95C385A1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220" y="1620"/>
                <a:ext cx="144" cy="144"/>
                <a:chOff x="8460" y="8100"/>
                <a:chExt cx="1440" cy="1440"/>
              </a:xfrm>
            </p:grpSpPr>
            <p:sp>
              <p:nvSpPr>
                <p:cNvPr id="484" name="Oval 677">
                  <a:extLst>
                    <a:ext uri="{FF2B5EF4-FFF2-40B4-BE49-F238E27FC236}">
                      <a16:creationId xmlns:a16="http://schemas.microsoft.com/office/drawing/2014/main" id="{58EDC4A8-3CF2-B148-8DE8-7E98BC3C4C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485" name="Oval 678">
                  <a:extLst>
                    <a:ext uri="{FF2B5EF4-FFF2-40B4-BE49-F238E27FC236}">
                      <a16:creationId xmlns:a16="http://schemas.microsoft.com/office/drawing/2014/main" id="{C3D37440-C78A-824D-A93C-7B0BDA4779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475" name="Group 679">
                <a:extLst>
                  <a:ext uri="{FF2B5EF4-FFF2-40B4-BE49-F238E27FC236}">
                    <a16:creationId xmlns:a16="http://schemas.microsoft.com/office/drawing/2014/main" id="{52775D0F-39D6-3E49-97FA-DFA59B548AA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460" y="1620"/>
                <a:ext cx="144" cy="144"/>
                <a:chOff x="8460" y="8100"/>
                <a:chExt cx="1440" cy="1440"/>
              </a:xfrm>
            </p:grpSpPr>
            <p:sp>
              <p:nvSpPr>
                <p:cNvPr id="482" name="Oval 680">
                  <a:extLst>
                    <a:ext uri="{FF2B5EF4-FFF2-40B4-BE49-F238E27FC236}">
                      <a16:creationId xmlns:a16="http://schemas.microsoft.com/office/drawing/2014/main" id="{0AE75D25-585C-2442-B6F7-583F77F924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483" name="Oval 681">
                  <a:extLst>
                    <a:ext uri="{FF2B5EF4-FFF2-40B4-BE49-F238E27FC236}">
                      <a16:creationId xmlns:a16="http://schemas.microsoft.com/office/drawing/2014/main" id="{A4E8C9FE-2131-FA45-976A-5DE117B4F5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476" name="Group 682">
                <a:extLst>
                  <a:ext uri="{FF2B5EF4-FFF2-40B4-BE49-F238E27FC236}">
                    <a16:creationId xmlns:a16="http://schemas.microsoft.com/office/drawing/2014/main" id="{B55C0E35-040D-3F4C-B622-3F8BE7FCA0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700" y="1620"/>
                <a:ext cx="144" cy="144"/>
                <a:chOff x="8460" y="8100"/>
                <a:chExt cx="1440" cy="1440"/>
              </a:xfrm>
            </p:grpSpPr>
            <p:sp>
              <p:nvSpPr>
                <p:cNvPr id="480" name="Oval 683">
                  <a:extLst>
                    <a:ext uri="{FF2B5EF4-FFF2-40B4-BE49-F238E27FC236}">
                      <a16:creationId xmlns:a16="http://schemas.microsoft.com/office/drawing/2014/main" id="{63FFF4C9-DCF6-5F40-B141-2333887F62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481" name="Oval 684">
                  <a:extLst>
                    <a:ext uri="{FF2B5EF4-FFF2-40B4-BE49-F238E27FC236}">
                      <a16:creationId xmlns:a16="http://schemas.microsoft.com/office/drawing/2014/main" id="{C0C83831-2FDF-0249-A578-5FA87E1E6A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477" name="Group 685">
                <a:extLst>
                  <a:ext uri="{FF2B5EF4-FFF2-40B4-BE49-F238E27FC236}">
                    <a16:creationId xmlns:a16="http://schemas.microsoft.com/office/drawing/2014/main" id="{E68F9973-7F42-194C-B7FA-7B17835924B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40" y="1620"/>
                <a:ext cx="144" cy="144"/>
                <a:chOff x="8460" y="8100"/>
                <a:chExt cx="1440" cy="1440"/>
              </a:xfrm>
            </p:grpSpPr>
            <p:sp>
              <p:nvSpPr>
                <p:cNvPr id="478" name="Oval 686">
                  <a:extLst>
                    <a:ext uri="{FF2B5EF4-FFF2-40B4-BE49-F238E27FC236}">
                      <a16:creationId xmlns:a16="http://schemas.microsoft.com/office/drawing/2014/main" id="{018CA74A-65B2-F74D-B4B1-C446C5D797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00" y="8736"/>
                  <a:ext cx="180" cy="18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  <p:sp>
              <p:nvSpPr>
                <p:cNvPr id="479" name="Oval 687">
                  <a:extLst>
                    <a:ext uri="{FF2B5EF4-FFF2-40B4-BE49-F238E27FC236}">
                      <a16:creationId xmlns:a16="http://schemas.microsoft.com/office/drawing/2014/main" id="{D6FBF72C-F8BB-0B42-B7CC-3D2E09FF8A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" y="81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Book Antiqua" pitchFamily="18" charset="0"/>
                  </a:endParaRPr>
                </a:p>
              </p:txBody>
            </p:sp>
          </p:grpSp>
        </p:grpSp>
      </p:grpSp>
      <p:cxnSp>
        <p:nvCxnSpPr>
          <p:cNvPr id="685" name="Straight Arrow Connector 684">
            <a:extLst>
              <a:ext uri="{FF2B5EF4-FFF2-40B4-BE49-F238E27FC236}">
                <a16:creationId xmlns:a16="http://schemas.microsoft.com/office/drawing/2014/main" id="{89948BB8-1E2D-A441-9377-31049F626EF6}"/>
              </a:ext>
            </a:extLst>
          </p:cNvPr>
          <p:cNvCxnSpPr/>
          <p:nvPr/>
        </p:nvCxnSpPr>
        <p:spPr>
          <a:xfrm flipV="1">
            <a:off x="4423718" y="2216706"/>
            <a:ext cx="0" cy="1097280"/>
          </a:xfrm>
          <a:prstGeom prst="straightConnector1">
            <a:avLst/>
          </a:prstGeom>
          <a:ln w="38100">
            <a:solidFill>
              <a:srgbClr val="C0000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7" name="Arc 686">
            <a:extLst>
              <a:ext uri="{FF2B5EF4-FFF2-40B4-BE49-F238E27FC236}">
                <a16:creationId xmlns:a16="http://schemas.microsoft.com/office/drawing/2014/main" id="{C4D19FC3-636D-344F-81C2-18EB225A956F}"/>
              </a:ext>
            </a:extLst>
          </p:cNvPr>
          <p:cNvSpPr/>
          <p:nvPr/>
        </p:nvSpPr>
        <p:spPr>
          <a:xfrm>
            <a:off x="4423718" y="1816584"/>
            <a:ext cx="3025990" cy="3025985"/>
          </a:xfrm>
          <a:prstGeom prst="arc">
            <a:avLst>
              <a:gd name="adj1" fmla="val 13421118"/>
              <a:gd name="adj2" fmla="val 18774424"/>
            </a:avLst>
          </a:prstGeom>
          <a:ln w="38100">
            <a:solidFill>
              <a:srgbClr val="F00004"/>
            </a:solidFill>
            <a:prstDash val="sysDash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0" name="TextBox 689">
                <a:extLst>
                  <a:ext uri="{FF2B5EF4-FFF2-40B4-BE49-F238E27FC236}">
                    <a16:creationId xmlns:a16="http://schemas.microsoft.com/office/drawing/2014/main" id="{B29B54C8-242A-754C-8328-0B0D55019A1B}"/>
                  </a:ext>
                </a:extLst>
              </p:cNvPr>
              <p:cNvSpPr txBox="1"/>
              <p:nvPr/>
            </p:nvSpPr>
            <p:spPr>
              <a:xfrm>
                <a:off x="8939363" y="3015048"/>
                <a:ext cx="50808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90" name="TextBox 689">
                <a:extLst>
                  <a:ext uri="{FF2B5EF4-FFF2-40B4-BE49-F238E27FC236}">
                    <a16:creationId xmlns:a16="http://schemas.microsoft.com/office/drawing/2014/main" id="{B29B54C8-242A-754C-8328-0B0D55019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9363" y="3015048"/>
                <a:ext cx="508088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1" name="TextBox 690">
                <a:extLst>
                  <a:ext uri="{FF2B5EF4-FFF2-40B4-BE49-F238E27FC236}">
                    <a16:creationId xmlns:a16="http://schemas.microsoft.com/office/drawing/2014/main" id="{94CFA8A3-DDE2-B543-8A53-82EF94F6A446}"/>
                  </a:ext>
                </a:extLst>
              </p:cNvPr>
              <p:cNvSpPr txBox="1"/>
              <p:nvPr/>
            </p:nvSpPr>
            <p:spPr>
              <a:xfrm>
                <a:off x="3917438" y="825894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91" name="TextBox 690">
                <a:extLst>
                  <a:ext uri="{FF2B5EF4-FFF2-40B4-BE49-F238E27FC236}">
                    <a16:creationId xmlns:a16="http://schemas.microsoft.com/office/drawing/2014/main" id="{94CFA8A3-DDE2-B543-8A53-82EF94F6A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438" y="825894"/>
                <a:ext cx="513859" cy="584775"/>
              </a:xfrm>
              <a:prstGeom prst="rect">
                <a:avLst/>
              </a:prstGeom>
              <a:blipFill>
                <a:blip r:embed="rId3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2" name="TextBox 691">
                <a:extLst>
                  <a:ext uri="{FF2B5EF4-FFF2-40B4-BE49-F238E27FC236}">
                    <a16:creationId xmlns:a16="http://schemas.microsoft.com/office/drawing/2014/main" id="{4B27E336-1F38-524B-941D-DAF929F9F6CA}"/>
                  </a:ext>
                </a:extLst>
              </p:cNvPr>
              <p:cNvSpPr txBox="1"/>
              <p:nvPr/>
            </p:nvSpPr>
            <p:spPr>
              <a:xfrm>
                <a:off x="6187922" y="2377259"/>
                <a:ext cx="5629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92" name="TextBox 691">
                <a:extLst>
                  <a:ext uri="{FF2B5EF4-FFF2-40B4-BE49-F238E27FC236}">
                    <a16:creationId xmlns:a16="http://schemas.microsoft.com/office/drawing/2014/main" id="{4B27E336-1F38-524B-941D-DAF929F9F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922" y="2377259"/>
                <a:ext cx="562975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3" name="TextBox 692">
                <a:extLst>
                  <a:ext uri="{FF2B5EF4-FFF2-40B4-BE49-F238E27FC236}">
                    <a16:creationId xmlns:a16="http://schemas.microsoft.com/office/drawing/2014/main" id="{885EA464-B823-5042-A162-9AB872F44C4C}"/>
                  </a:ext>
                </a:extLst>
              </p:cNvPr>
              <p:cNvSpPr txBox="1"/>
              <p:nvPr/>
            </p:nvSpPr>
            <p:spPr>
              <a:xfrm>
                <a:off x="8251655" y="4128912"/>
                <a:ext cx="604203" cy="713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93" name="TextBox 692">
                <a:extLst>
                  <a:ext uri="{FF2B5EF4-FFF2-40B4-BE49-F238E27FC236}">
                    <a16:creationId xmlns:a16="http://schemas.microsoft.com/office/drawing/2014/main" id="{885EA464-B823-5042-A162-9AB872F44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655" y="4128912"/>
                <a:ext cx="604203" cy="713657"/>
              </a:xfrm>
              <a:prstGeom prst="rect">
                <a:avLst/>
              </a:prstGeom>
              <a:blipFill>
                <a:blip r:embed="rId5"/>
                <a:stretch>
                  <a:fillRect l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4" name="TextBox 693">
                <a:extLst>
                  <a:ext uri="{FF2B5EF4-FFF2-40B4-BE49-F238E27FC236}">
                    <a16:creationId xmlns:a16="http://schemas.microsoft.com/office/drawing/2014/main" id="{C301708F-FBA2-CF4C-8D22-A94B289FA9F5}"/>
                  </a:ext>
                </a:extLst>
              </p:cNvPr>
              <p:cNvSpPr txBox="1"/>
              <p:nvPr/>
            </p:nvSpPr>
            <p:spPr>
              <a:xfrm>
                <a:off x="3816981" y="2335222"/>
                <a:ext cx="5540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94" name="TextBox 693">
                <a:extLst>
                  <a:ext uri="{FF2B5EF4-FFF2-40B4-BE49-F238E27FC236}">
                    <a16:creationId xmlns:a16="http://schemas.microsoft.com/office/drawing/2014/main" id="{C301708F-FBA2-CF4C-8D22-A94B289FA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981" y="2335222"/>
                <a:ext cx="554061" cy="646331"/>
              </a:xfrm>
              <a:prstGeom prst="rect">
                <a:avLst/>
              </a:prstGeom>
              <a:blipFill>
                <a:blip r:embed="rId6"/>
                <a:stretch>
                  <a:fillRect t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5" name="TextBox 694">
                <a:extLst>
                  <a:ext uri="{FF2B5EF4-FFF2-40B4-BE49-F238E27FC236}">
                    <a16:creationId xmlns:a16="http://schemas.microsoft.com/office/drawing/2014/main" id="{2E8F6E39-F789-5A44-916E-9E4A50ECDD69}"/>
                  </a:ext>
                </a:extLst>
              </p:cNvPr>
              <p:cNvSpPr txBox="1"/>
              <p:nvPr/>
            </p:nvSpPr>
            <p:spPr>
              <a:xfrm>
                <a:off x="3939986" y="3233464"/>
                <a:ext cx="56496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95" name="TextBox 694">
                <a:extLst>
                  <a:ext uri="{FF2B5EF4-FFF2-40B4-BE49-F238E27FC236}">
                    <a16:creationId xmlns:a16="http://schemas.microsoft.com/office/drawing/2014/main" id="{2E8F6E39-F789-5A44-916E-9E4A50ECD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986" y="3233464"/>
                <a:ext cx="564962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411080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82D261E-74CF-7A48-A851-6DD99D1B2458}"/>
              </a:ext>
            </a:extLst>
          </p:cNvPr>
          <p:cNvGrpSpPr/>
          <p:nvPr/>
        </p:nvGrpSpPr>
        <p:grpSpPr>
          <a:xfrm>
            <a:off x="1278582" y="1736834"/>
            <a:ext cx="274320" cy="274320"/>
            <a:chOff x="730468" y="3549868"/>
            <a:chExt cx="274320" cy="27432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E40A8342-29EE-A849-91AF-722EA45BF267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70DE071-AFEF-DB48-90A3-FA7D468D278A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3BB7202-1FFA-3340-8AD2-DD4F19F8BAA9}"/>
              </a:ext>
            </a:extLst>
          </p:cNvPr>
          <p:cNvGrpSpPr/>
          <p:nvPr/>
        </p:nvGrpSpPr>
        <p:grpSpPr>
          <a:xfrm>
            <a:off x="1813034" y="1742094"/>
            <a:ext cx="274320" cy="274320"/>
            <a:chOff x="730468" y="3549868"/>
            <a:chExt cx="274320" cy="27432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749C023-1BE4-DC4D-A374-B07A255D5A6B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C43A45C-B83E-C94A-A276-1545AD1AE2FF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5380FAD-D7A1-6B4A-BAD4-06FD8E259C4D}"/>
              </a:ext>
            </a:extLst>
          </p:cNvPr>
          <p:cNvGrpSpPr/>
          <p:nvPr/>
        </p:nvGrpSpPr>
        <p:grpSpPr>
          <a:xfrm>
            <a:off x="2362200" y="1736834"/>
            <a:ext cx="274320" cy="274320"/>
            <a:chOff x="730468" y="3549868"/>
            <a:chExt cx="274320" cy="27432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5BDF8DB-29E5-554D-BC47-9FA1549150F5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63F7280-AD6E-614D-A926-529D2550C27E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89FA35-381B-F240-B9B2-0AB8CE899464}"/>
              </a:ext>
            </a:extLst>
          </p:cNvPr>
          <p:cNvGrpSpPr/>
          <p:nvPr/>
        </p:nvGrpSpPr>
        <p:grpSpPr>
          <a:xfrm>
            <a:off x="2896652" y="1742094"/>
            <a:ext cx="274320" cy="274320"/>
            <a:chOff x="730468" y="3549868"/>
            <a:chExt cx="274320" cy="27432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4311285-DA78-5241-8EFE-642BB5315A32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3581DE3-E277-BB4A-9D31-20F1CD41A412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75E7FB-7A65-1640-B001-B2BABA5A0A75}"/>
              </a:ext>
            </a:extLst>
          </p:cNvPr>
          <p:cNvGrpSpPr/>
          <p:nvPr/>
        </p:nvGrpSpPr>
        <p:grpSpPr>
          <a:xfrm>
            <a:off x="3455798" y="1736834"/>
            <a:ext cx="274320" cy="274320"/>
            <a:chOff x="730468" y="3549868"/>
            <a:chExt cx="274320" cy="27432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C5DC31A-B903-A547-967E-4604C29DE6B0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2FE3A91-9B62-9546-B521-6692EBAAA368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4804E4F-A60A-0843-91CF-B1C829E72C94}"/>
              </a:ext>
            </a:extLst>
          </p:cNvPr>
          <p:cNvGrpSpPr/>
          <p:nvPr/>
        </p:nvGrpSpPr>
        <p:grpSpPr>
          <a:xfrm>
            <a:off x="3990250" y="1742094"/>
            <a:ext cx="274320" cy="274320"/>
            <a:chOff x="730468" y="3549868"/>
            <a:chExt cx="274320" cy="27432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1DE204F-658E-AF44-8925-68E18BB792C8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CFB1253-A733-B446-A305-F179EF0A7445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FF808B6-46EE-FD48-B85D-B59E46441BB2}"/>
              </a:ext>
            </a:extLst>
          </p:cNvPr>
          <p:cNvGrpSpPr/>
          <p:nvPr/>
        </p:nvGrpSpPr>
        <p:grpSpPr>
          <a:xfrm>
            <a:off x="7538866" y="1061566"/>
            <a:ext cx="274320" cy="274320"/>
            <a:chOff x="730468" y="3549868"/>
            <a:chExt cx="274320" cy="27432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1CDFB29-E4F4-C944-8DFE-45C1457E305E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A97BCD3-E33D-574F-B30E-3B095484967E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88A32DB-4EB8-5A4C-BEE1-4D33FC4F870E}"/>
              </a:ext>
            </a:extLst>
          </p:cNvPr>
          <p:cNvGrpSpPr/>
          <p:nvPr/>
        </p:nvGrpSpPr>
        <p:grpSpPr>
          <a:xfrm>
            <a:off x="8073318" y="1066826"/>
            <a:ext cx="274320" cy="274320"/>
            <a:chOff x="730468" y="3549868"/>
            <a:chExt cx="274320" cy="27432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B8BC62A-AD95-B74B-9D69-751D6C53FD75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472F398-F83F-7946-8938-BD316F8D352D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8743423-5C08-E14C-8B99-6EC2277E9948}"/>
              </a:ext>
            </a:extLst>
          </p:cNvPr>
          <p:cNvGrpSpPr/>
          <p:nvPr/>
        </p:nvGrpSpPr>
        <p:grpSpPr>
          <a:xfrm>
            <a:off x="8632464" y="1061566"/>
            <a:ext cx="274320" cy="274320"/>
            <a:chOff x="730468" y="3549868"/>
            <a:chExt cx="274320" cy="27432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A759D8C-E3D4-1245-93B8-0784822CF4EB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76AC466-811A-3446-B814-8C66DEDA9744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B4A9B95-CEFD-964D-8DA9-58621579F749}"/>
              </a:ext>
            </a:extLst>
          </p:cNvPr>
          <p:cNvGrpSpPr/>
          <p:nvPr/>
        </p:nvGrpSpPr>
        <p:grpSpPr>
          <a:xfrm>
            <a:off x="9166916" y="1066826"/>
            <a:ext cx="274320" cy="274320"/>
            <a:chOff x="730468" y="3549868"/>
            <a:chExt cx="274320" cy="27432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1B89998-E62D-8F43-993E-1BEEADD0C0DD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2763404-CF37-D346-A40B-5D13FF27359A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471249B-B9AC-FC41-8603-AE5E5FF5C8B8}"/>
              </a:ext>
            </a:extLst>
          </p:cNvPr>
          <p:cNvGrpSpPr/>
          <p:nvPr/>
        </p:nvGrpSpPr>
        <p:grpSpPr>
          <a:xfrm>
            <a:off x="9716082" y="1061566"/>
            <a:ext cx="274320" cy="274320"/>
            <a:chOff x="730468" y="3549868"/>
            <a:chExt cx="274320" cy="27432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CD23B3A-A1D6-8343-9F5D-320E6F8991A0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13C6C12-8558-6B49-94BF-E95CBC85B20C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29C2E6F-70BE-364C-9E4D-33F6E3DE7423}"/>
              </a:ext>
            </a:extLst>
          </p:cNvPr>
          <p:cNvGrpSpPr/>
          <p:nvPr/>
        </p:nvGrpSpPr>
        <p:grpSpPr>
          <a:xfrm>
            <a:off x="10250534" y="1066826"/>
            <a:ext cx="274320" cy="274320"/>
            <a:chOff x="730468" y="3549868"/>
            <a:chExt cx="274320" cy="27432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6320C58-9667-CA4D-867D-D2232B96BE7B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18D1257-F7B8-8C46-8E96-0DBC4294C504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07F553B-3255-6941-A4C6-E4A0917A3754}"/>
              </a:ext>
            </a:extLst>
          </p:cNvPr>
          <p:cNvGrpSpPr/>
          <p:nvPr/>
        </p:nvGrpSpPr>
        <p:grpSpPr>
          <a:xfrm>
            <a:off x="1278582" y="2286000"/>
            <a:ext cx="274320" cy="274320"/>
            <a:chOff x="730468" y="3549868"/>
            <a:chExt cx="274320" cy="27432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6766742-132C-9C48-BE97-DA5F9C843D69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351DE2E-9653-AE4D-8AEC-4C4E83207A74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53606E8-2F0D-5D46-A173-8574073FBBD5}"/>
              </a:ext>
            </a:extLst>
          </p:cNvPr>
          <p:cNvGrpSpPr/>
          <p:nvPr/>
        </p:nvGrpSpPr>
        <p:grpSpPr>
          <a:xfrm>
            <a:off x="1813034" y="2291260"/>
            <a:ext cx="274320" cy="274320"/>
            <a:chOff x="730468" y="3549868"/>
            <a:chExt cx="274320" cy="27432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846788E-00D3-684A-A205-81D93AB972E1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1023305-072D-844C-9544-5B2AFE8D5DD9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D26DA90-4E84-BB4F-ACA5-F0AECAB61D1F}"/>
              </a:ext>
            </a:extLst>
          </p:cNvPr>
          <p:cNvGrpSpPr/>
          <p:nvPr/>
        </p:nvGrpSpPr>
        <p:grpSpPr>
          <a:xfrm>
            <a:off x="2362200" y="2286000"/>
            <a:ext cx="274320" cy="274320"/>
            <a:chOff x="730468" y="3549868"/>
            <a:chExt cx="274320" cy="27432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27D0BD1-22A2-7B4B-87DA-A7DFF4B79A77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64270E6-C25B-AD4E-B41D-4A808CB4F199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DA57485-30B6-B146-9C44-BDC158152D24}"/>
              </a:ext>
            </a:extLst>
          </p:cNvPr>
          <p:cNvGrpSpPr/>
          <p:nvPr/>
        </p:nvGrpSpPr>
        <p:grpSpPr>
          <a:xfrm>
            <a:off x="2896652" y="2291260"/>
            <a:ext cx="274320" cy="274320"/>
            <a:chOff x="730468" y="3549868"/>
            <a:chExt cx="274320" cy="27432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02FA5EB-9F23-5848-8CE7-A59149C46621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01362A4-BC95-944E-ABA9-8E81264052E3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C02B876-6664-D94D-B0E4-8540A94BC71D}"/>
              </a:ext>
            </a:extLst>
          </p:cNvPr>
          <p:cNvGrpSpPr/>
          <p:nvPr/>
        </p:nvGrpSpPr>
        <p:grpSpPr>
          <a:xfrm>
            <a:off x="3455798" y="2286000"/>
            <a:ext cx="274320" cy="274320"/>
            <a:chOff x="730468" y="3549868"/>
            <a:chExt cx="274320" cy="27432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CD85F62-7F34-CD4B-ABF9-0747C220BBD4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BFB3E9A-6C0A-0747-B779-F7416888DE94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E61BCD0-94D4-B148-BFC6-C158F2BD0287}"/>
              </a:ext>
            </a:extLst>
          </p:cNvPr>
          <p:cNvGrpSpPr/>
          <p:nvPr/>
        </p:nvGrpSpPr>
        <p:grpSpPr>
          <a:xfrm>
            <a:off x="3990250" y="2291260"/>
            <a:ext cx="274320" cy="274320"/>
            <a:chOff x="730468" y="3549868"/>
            <a:chExt cx="274320" cy="27432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CB18505-30BB-9546-8732-9453AB919DB6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A333402-59AD-6943-B37A-7ECE61199D81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0060160-9D5E-5F4A-BCC7-628032F1847E}"/>
              </a:ext>
            </a:extLst>
          </p:cNvPr>
          <p:cNvGrpSpPr/>
          <p:nvPr/>
        </p:nvGrpSpPr>
        <p:grpSpPr>
          <a:xfrm>
            <a:off x="7538866" y="1610732"/>
            <a:ext cx="274320" cy="274320"/>
            <a:chOff x="730468" y="3549868"/>
            <a:chExt cx="274320" cy="27432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C6D3056-AD18-5B4B-9853-7F40876219C2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75D856A-C6CF-1742-B7C6-8EBC09C9F4EC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00A74B-03C1-7F44-9C5C-3B2A074AE7C0}"/>
              </a:ext>
            </a:extLst>
          </p:cNvPr>
          <p:cNvGrpSpPr/>
          <p:nvPr/>
        </p:nvGrpSpPr>
        <p:grpSpPr>
          <a:xfrm>
            <a:off x="8073318" y="1615992"/>
            <a:ext cx="274320" cy="274320"/>
            <a:chOff x="730468" y="3549868"/>
            <a:chExt cx="274320" cy="27432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68A76A9-C238-EE47-BAB3-1F0B8CAD332B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2DE23B9-7F9D-7C4B-8D2F-FA60A76C0AB5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ED895C0-4536-934C-A98A-8190B9707E0E}"/>
              </a:ext>
            </a:extLst>
          </p:cNvPr>
          <p:cNvGrpSpPr/>
          <p:nvPr/>
        </p:nvGrpSpPr>
        <p:grpSpPr>
          <a:xfrm>
            <a:off x="8632464" y="1610732"/>
            <a:ext cx="274320" cy="274320"/>
            <a:chOff x="730468" y="3549868"/>
            <a:chExt cx="274320" cy="27432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70AB19E-E407-4040-9C95-1E6DC68F39E7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A08CB4E-9060-AC4E-98FA-98823B665CB2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CEEE380-4884-614A-9117-5EDEBFD00893}"/>
              </a:ext>
            </a:extLst>
          </p:cNvPr>
          <p:cNvGrpSpPr/>
          <p:nvPr/>
        </p:nvGrpSpPr>
        <p:grpSpPr>
          <a:xfrm>
            <a:off x="9166916" y="1615992"/>
            <a:ext cx="274320" cy="274320"/>
            <a:chOff x="730468" y="3549868"/>
            <a:chExt cx="274320" cy="27432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D0AC671-36C4-C441-AF1A-5DDD17A7F00B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FEA0438-81A0-9045-BA14-DD14377BCEFD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954FE77-1965-6A46-912F-DC1EF005BFA0}"/>
              </a:ext>
            </a:extLst>
          </p:cNvPr>
          <p:cNvGrpSpPr/>
          <p:nvPr/>
        </p:nvGrpSpPr>
        <p:grpSpPr>
          <a:xfrm>
            <a:off x="9716082" y="1610732"/>
            <a:ext cx="274320" cy="274320"/>
            <a:chOff x="730468" y="3549868"/>
            <a:chExt cx="274320" cy="274320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4429E0D-8800-1C46-90D9-87BE465CD85D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66F8CAB6-37FF-CE4C-89C1-87C854B34E46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52F1AE7-ED6F-A547-9921-3A6D5A6F5944}"/>
              </a:ext>
            </a:extLst>
          </p:cNvPr>
          <p:cNvGrpSpPr/>
          <p:nvPr/>
        </p:nvGrpSpPr>
        <p:grpSpPr>
          <a:xfrm>
            <a:off x="10250534" y="1615992"/>
            <a:ext cx="274320" cy="274320"/>
            <a:chOff x="730468" y="3549868"/>
            <a:chExt cx="274320" cy="274320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E60EE48-D81A-3842-993C-DEFDE3DCB391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1FAA407B-EBAC-4B45-9CA2-6945DCA31576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98A2703-B7A1-D54B-9722-28CE9EC2964E}"/>
              </a:ext>
            </a:extLst>
          </p:cNvPr>
          <p:cNvGrpSpPr/>
          <p:nvPr/>
        </p:nvGrpSpPr>
        <p:grpSpPr>
          <a:xfrm>
            <a:off x="1278582" y="2832536"/>
            <a:ext cx="274320" cy="274320"/>
            <a:chOff x="730468" y="3549868"/>
            <a:chExt cx="274320" cy="274320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78B2D6F-4DA9-054B-A3C2-66456AB9E065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93355C4-DC98-3F42-A573-3913300DB3D7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4EB572B-E4ED-6C4D-9A77-077268B986E2}"/>
              </a:ext>
            </a:extLst>
          </p:cNvPr>
          <p:cNvGrpSpPr/>
          <p:nvPr/>
        </p:nvGrpSpPr>
        <p:grpSpPr>
          <a:xfrm>
            <a:off x="1813034" y="2837796"/>
            <a:ext cx="274320" cy="274320"/>
            <a:chOff x="730468" y="3549868"/>
            <a:chExt cx="274320" cy="274320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DBE3EF6-C87C-184E-B453-3C5688B73938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39E24B81-6F94-5D46-A255-D2D9AFB25AFE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E7D5758-F6EB-9A49-BD5E-B1E67F7C0DEF}"/>
              </a:ext>
            </a:extLst>
          </p:cNvPr>
          <p:cNvGrpSpPr/>
          <p:nvPr/>
        </p:nvGrpSpPr>
        <p:grpSpPr>
          <a:xfrm>
            <a:off x="2362200" y="2832536"/>
            <a:ext cx="274320" cy="274320"/>
            <a:chOff x="730468" y="3549868"/>
            <a:chExt cx="274320" cy="274320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6ED3C1A-8B48-1642-844E-5C5A85B8200E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3BCCD05-18C5-DF41-A039-2077157376FB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6A03AB0-66AD-DB46-9DCD-C95CB56C7B09}"/>
              </a:ext>
            </a:extLst>
          </p:cNvPr>
          <p:cNvGrpSpPr/>
          <p:nvPr/>
        </p:nvGrpSpPr>
        <p:grpSpPr>
          <a:xfrm>
            <a:off x="2896652" y="2837796"/>
            <a:ext cx="274320" cy="274320"/>
            <a:chOff x="730468" y="3549868"/>
            <a:chExt cx="274320" cy="274320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B53F72A-DE0B-0146-A028-D56246D55250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F8A1112-37A1-844E-8492-1547203F3501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3655A25-7BB1-104B-AE26-8564D9930AEC}"/>
              </a:ext>
            </a:extLst>
          </p:cNvPr>
          <p:cNvGrpSpPr/>
          <p:nvPr/>
        </p:nvGrpSpPr>
        <p:grpSpPr>
          <a:xfrm>
            <a:off x="3455798" y="2832536"/>
            <a:ext cx="274320" cy="274320"/>
            <a:chOff x="730468" y="3549868"/>
            <a:chExt cx="274320" cy="27432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73CFF8D-84DA-0748-9963-AB7573AE51DE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89A7470-A211-C743-83CE-E6A70C57006D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E484F4B-45E3-9B4F-BACA-0B0EF737B72B}"/>
              </a:ext>
            </a:extLst>
          </p:cNvPr>
          <p:cNvGrpSpPr/>
          <p:nvPr/>
        </p:nvGrpSpPr>
        <p:grpSpPr>
          <a:xfrm>
            <a:off x="3990250" y="2837796"/>
            <a:ext cx="274320" cy="274320"/>
            <a:chOff x="730468" y="3549868"/>
            <a:chExt cx="274320" cy="274320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84B3162-17E2-BB42-A576-8E78541B48F1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5566862F-D0F7-E046-9DB7-C3EAB179289D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51DBEC0-1A4C-D14F-959B-8ECD00DCE872}"/>
              </a:ext>
            </a:extLst>
          </p:cNvPr>
          <p:cNvGrpSpPr/>
          <p:nvPr/>
        </p:nvGrpSpPr>
        <p:grpSpPr>
          <a:xfrm>
            <a:off x="7538866" y="2157268"/>
            <a:ext cx="274320" cy="274320"/>
            <a:chOff x="730468" y="3549868"/>
            <a:chExt cx="274320" cy="274320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B82F661-EE8C-3E46-B103-DB86066FA516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7EB2A10-57DF-5A4C-9F8C-42F2DB5D3396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3FA8D80-4679-954A-8893-5069B770BC44}"/>
              </a:ext>
            </a:extLst>
          </p:cNvPr>
          <p:cNvGrpSpPr/>
          <p:nvPr/>
        </p:nvGrpSpPr>
        <p:grpSpPr>
          <a:xfrm>
            <a:off x="8073318" y="2162528"/>
            <a:ext cx="274320" cy="274320"/>
            <a:chOff x="730468" y="3549868"/>
            <a:chExt cx="274320" cy="274320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5B68B809-7011-7E47-83D0-D33116AEFC3C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FC674CE3-8A72-004D-AF42-A32A4E0CC06C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9B4CDC0-7AD0-AC47-87D5-337D62CD979C}"/>
              </a:ext>
            </a:extLst>
          </p:cNvPr>
          <p:cNvGrpSpPr/>
          <p:nvPr/>
        </p:nvGrpSpPr>
        <p:grpSpPr>
          <a:xfrm>
            <a:off x="8632464" y="2157268"/>
            <a:ext cx="274320" cy="274320"/>
            <a:chOff x="730468" y="3549868"/>
            <a:chExt cx="274320" cy="274320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1D85C71F-CC60-6240-A42D-1AB7BD70EFA9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4234A15-0517-AC4D-AD57-76558C7C3400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4AA79AB-7F76-224D-9788-78B93FD0DC4C}"/>
              </a:ext>
            </a:extLst>
          </p:cNvPr>
          <p:cNvGrpSpPr/>
          <p:nvPr/>
        </p:nvGrpSpPr>
        <p:grpSpPr>
          <a:xfrm>
            <a:off x="9166916" y="2162528"/>
            <a:ext cx="274320" cy="274320"/>
            <a:chOff x="730468" y="3549868"/>
            <a:chExt cx="274320" cy="274320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56E543F-F134-E44B-A114-8A60D7DFE5FB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6CEFF3AE-099D-A348-87D3-488F9872548E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F57A5217-058B-0047-BDB3-B3B11830757A}"/>
              </a:ext>
            </a:extLst>
          </p:cNvPr>
          <p:cNvGrpSpPr/>
          <p:nvPr/>
        </p:nvGrpSpPr>
        <p:grpSpPr>
          <a:xfrm>
            <a:off x="9716082" y="2157268"/>
            <a:ext cx="274320" cy="274320"/>
            <a:chOff x="730468" y="3549868"/>
            <a:chExt cx="274320" cy="274320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A837763-D300-AC4F-B0AC-C327C809D0E9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697E1E57-DF72-204C-9399-D9BCF54C4C80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C0264C8-CDB1-F74A-90B7-BC2EE228EE48}"/>
              </a:ext>
            </a:extLst>
          </p:cNvPr>
          <p:cNvGrpSpPr/>
          <p:nvPr/>
        </p:nvGrpSpPr>
        <p:grpSpPr>
          <a:xfrm>
            <a:off x="10250534" y="2162528"/>
            <a:ext cx="274320" cy="274320"/>
            <a:chOff x="730468" y="3549868"/>
            <a:chExt cx="274320" cy="274320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CBA2E25-8980-BF45-9E48-30502C432D38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F883355B-F6D6-7040-961F-7D6770915464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20761A7-1EDE-4046-BC57-9D16CB1CA580}"/>
              </a:ext>
            </a:extLst>
          </p:cNvPr>
          <p:cNvGrpSpPr/>
          <p:nvPr/>
        </p:nvGrpSpPr>
        <p:grpSpPr>
          <a:xfrm>
            <a:off x="1278582" y="3384332"/>
            <a:ext cx="274320" cy="274320"/>
            <a:chOff x="730468" y="3549868"/>
            <a:chExt cx="274320" cy="274320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86DC5CF3-AEBD-664D-89A5-41FB7D72B490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2EA9C71-FB44-0745-8E38-92B48AFEAA89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E906DFE-1244-1444-A590-2D34F5BDF96B}"/>
              </a:ext>
            </a:extLst>
          </p:cNvPr>
          <p:cNvGrpSpPr/>
          <p:nvPr/>
        </p:nvGrpSpPr>
        <p:grpSpPr>
          <a:xfrm>
            <a:off x="1813034" y="3389592"/>
            <a:ext cx="274320" cy="274320"/>
            <a:chOff x="730468" y="3549868"/>
            <a:chExt cx="274320" cy="274320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8899A309-9A1A-814A-AEA4-B9A330F6E8DC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826BF064-EC4C-2E4A-BBC5-0F12E38D4570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3A54EFC-ECA4-3E4E-A8DC-81BF477F8426}"/>
              </a:ext>
            </a:extLst>
          </p:cNvPr>
          <p:cNvGrpSpPr/>
          <p:nvPr/>
        </p:nvGrpSpPr>
        <p:grpSpPr>
          <a:xfrm>
            <a:off x="2362200" y="3384332"/>
            <a:ext cx="274320" cy="274320"/>
            <a:chOff x="730468" y="3549868"/>
            <a:chExt cx="274320" cy="274320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DD9A2503-B403-ED47-A4DA-D8B29C387457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D67BE370-BC94-DE43-AEA2-800029BEF1B5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F236E474-8D8B-AD47-8A24-D9E710B286DC}"/>
              </a:ext>
            </a:extLst>
          </p:cNvPr>
          <p:cNvGrpSpPr/>
          <p:nvPr/>
        </p:nvGrpSpPr>
        <p:grpSpPr>
          <a:xfrm>
            <a:off x="2896652" y="3389592"/>
            <a:ext cx="274320" cy="274320"/>
            <a:chOff x="730468" y="3549868"/>
            <a:chExt cx="274320" cy="274320"/>
          </a:xfrm>
        </p:grpSpPr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C77DFA4C-370A-DD41-B095-05C6D4EE545E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91D7193-86FE-2841-936B-F9137CF4629A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A2DA168C-C34D-6C4B-9576-9BCA7DFA0996}"/>
              </a:ext>
            </a:extLst>
          </p:cNvPr>
          <p:cNvGrpSpPr/>
          <p:nvPr/>
        </p:nvGrpSpPr>
        <p:grpSpPr>
          <a:xfrm>
            <a:off x="3455798" y="3384332"/>
            <a:ext cx="274320" cy="274320"/>
            <a:chOff x="730468" y="3549868"/>
            <a:chExt cx="274320" cy="274320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CE074D6-48ED-8E4B-86DF-E5B3293C50EE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B8BC9BD-7C33-4C46-B172-DDAB8D4D4D84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527AEBEC-6F84-C740-967F-569180B3C7A0}"/>
              </a:ext>
            </a:extLst>
          </p:cNvPr>
          <p:cNvGrpSpPr/>
          <p:nvPr/>
        </p:nvGrpSpPr>
        <p:grpSpPr>
          <a:xfrm>
            <a:off x="3990250" y="3389592"/>
            <a:ext cx="274320" cy="274320"/>
            <a:chOff x="730468" y="3549868"/>
            <a:chExt cx="274320" cy="274320"/>
          </a:xfrm>
        </p:grpSpPr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B9618DA9-F269-414F-A440-7CF6BF42CAC1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A7FD895-E777-1E46-A979-8D8F1A378401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A6259B2-30BF-A54E-B722-388B61ADC8DA}"/>
              </a:ext>
            </a:extLst>
          </p:cNvPr>
          <p:cNvGrpSpPr/>
          <p:nvPr/>
        </p:nvGrpSpPr>
        <p:grpSpPr>
          <a:xfrm>
            <a:off x="7538866" y="2709064"/>
            <a:ext cx="274320" cy="274320"/>
            <a:chOff x="730468" y="3549868"/>
            <a:chExt cx="274320" cy="274320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2C6A3F67-6171-954A-AB9C-564F6042799D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8BDC2E46-1459-E041-951A-CB34659935D2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04A993B-0C31-1F4C-A2AE-377E582B5645}"/>
              </a:ext>
            </a:extLst>
          </p:cNvPr>
          <p:cNvGrpSpPr/>
          <p:nvPr/>
        </p:nvGrpSpPr>
        <p:grpSpPr>
          <a:xfrm>
            <a:off x="8073318" y="2714324"/>
            <a:ext cx="274320" cy="274320"/>
            <a:chOff x="730468" y="3549868"/>
            <a:chExt cx="274320" cy="274320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12602F7-2362-8441-A599-70DCF5625932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51019C6B-AF43-8641-96E1-DAA9952336D4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2A3A3EA2-568D-9B4F-BCA1-B0F119D1D426}"/>
              </a:ext>
            </a:extLst>
          </p:cNvPr>
          <p:cNvGrpSpPr/>
          <p:nvPr/>
        </p:nvGrpSpPr>
        <p:grpSpPr>
          <a:xfrm>
            <a:off x="8632464" y="2709064"/>
            <a:ext cx="274320" cy="274320"/>
            <a:chOff x="730468" y="3549868"/>
            <a:chExt cx="274320" cy="274320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D215D7C7-28C5-3641-8542-33625803CAF0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766DDFBE-BA1C-DB43-AAE1-44996A7D44B6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1EE89BC6-8465-8D4B-A4E1-F34FA4FD0F70}"/>
              </a:ext>
            </a:extLst>
          </p:cNvPr>
          <p:cNvGrpSpPr/>
          <p:nvPr/>
        </p:nvGrpSpPr>
        <p:grpSpPr>
          <a:xfrm>
            <a:off x="9166916" y="2714324"/>
            <a:ext cx="274320" cy="274320"/>
            <a:chOff x="730468" y="3549868"/>
            <a:chExt cx="274320" cy="274320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79AA51A2-69C6-4B4C-8689-68BAFCF862F2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7F3E267-CC62-EC4D-A023-2B7A82AB1CB4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4D3946F4-72E8-E643-B262-CB86425249D8}"/>
              </a:ext>
            </a:extLst>
          </p:cNvPr>
          <p:cNvGrpSpPr/>
          <p:nvPr/>
        </p:nvGrpSpPr>
        <p:grpSpPr>
          <a:xfrm>
            <a:off x="9716082" y="2709064"/>
            <a:ext cx="274320" cy="274320"/>
            <a:chOff x="730468" y="3549868"/>
            <a:chExt cx="274320" cy="274320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A003D2A-CAEE-164B-AA40-500D19CB093C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66D369B4-04D3-554C-B724-1D7B9457D513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157325C-6F6D-CE49-A736-AFDAF4E447B8}"/>
              </a:ext>
            </a:extLst>
          </p:cNvPr>
          <p:cNvGrpSpPr/>
          <p:nvPr/>
        </p:nvGrpSpPr>
        <p:grpSpPr>
          <a:xfrm>
            <a:off x="10250534" y="2714324"/>
            <a:ext cx="274320" cy="274320"/>
            <a:chOff x="730468" y="3549868"/>
            <a:chExt cx="274320" cy="274320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FE5D12EA-A15A-8E4C-B4E0-1E9133BA9785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BB8F6318-C6A7-0A4D-9B99-50F7C747F867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0F69FAA-16E5-1B4C-BAA5-1B07BB180304}"/>
              </a:ext>
            </a:extLst>
          </p:cNvPr>
          <p:cNvGrpSpPr/>
          <p:nvPr/>
        </p:nvGrpSpPr>
        <p:grpSpPr>
          <a:xfrm>
            <a:off x="1278582" y="3933498"/>
            <a:ext cx="274320" cy="274320"/>
            <a:chOff x="730468" y="3549868"/>
            <a:chExt cx="274320" cy="274320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64F8E4BC-06D2-6D46-BD72-B591D202FCB9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6DA700EC-52A7-A648-AE86-D9D3BC863686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4072464-D956-7049-A320-EF8D72B8A7C9}"/>
              </a:ext>
            </a:extLst>
          </p:cNvPr>
          <p:cNvGrpSpPr/>
          <p:nvPr/>
        </p:nvGrpSpPr>
        <p:grpSpPr>
          <a:xfrm>
            <a:off x="1813034" y="3938758"/>
            <a:ext cx="274320" cy="274320"/>
            <a:chOff x="730468" y="3549868"/>
            <a:chExt cx="274320" cy="274320"/>
          </a:xfrm>
        </p:grpSpPr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09D7F63-D9EC-2848-89D8-7CF33B2EC357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7C8A5E03-BFC8-1744-8FB3-C51512241195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7F478F8-15DA-D24D-8466-4EB904084F2E}"/>
              </a:ext>
            </a:extLst>
          </p:cNvPr>
          <p:cNvGrpSpPr/>
          <p:nvPr/>
        </p:nvGrpSpPr>
        <p:grpSpPr>
          <a:xfrm>
            <a:off x="2362200" y="3933498"/>
            <a:ext cx="274320" cy="274320"/>
            <a:chOff x="730468" y="3549868"/>
            <a:chExt cx="274320" cy="274320"/>
          </a:xfrm>
        </p:grpSpPr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E9DA965-C4F6-1940-BD4E-BDEB09FB91FB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1493B96D-F5DF-D543-9B45-3FE4D4DF67D8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66F2318-EB9D-124E-A9DA-CB316A50A9F9}"/>
              </a:ext>
            </a:extLst>
          </p:cNvPr>
          <p:cNvGrpSpPr/>
          <p:nvPr/>
        </p:nvGrpSpPr>
        <p:grpSpPr>
          <a:xfrm>
            <a:off x="2896652" y="3938758"/>
            <a:ext cx="274320" cy="274320"/>
            <a:chOff x="730468" y="3549868"/>
            <a:chExt cx="274320" cy="274320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F5E04109-1281-964E-A002-0491AFD123C2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D7E3FD0-C202-5B41-8256-E96F2A006788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E9C4D20E-6BFB-9441-A1B8-B1745552D6F2}"/>
              </a:ext>
            </a:extLst>
          </p:cNvPr>
          <p:cNvGrpSpPr/>
          <p:nvPr/>
        </p:nvGrpSpPr>
        <p:grpSpPr>
          <a:xfrm>
            <a:off x="3455798" y="3933498"/>
            <a:ext cx="274320" cy="274320"/>
            <a:chOff x="730468" y="3549868"/>
            <a:chExt cx="274320" cy="274320"/>
          </a:xfrm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5F1C1354-95A7-B148-92B3-4770EEEB4DBD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1B26F6A6-56B3-2143-91A4-DF4028E01783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87248CD5-E8D0-1A44-83BA-9223A7F72294}"/>
              </a:ext>
            </a:extLst>
          </p:cNvPr>
          <p:cNvGrpSpPr/>
          <p:nvPr/>
        </p:nvGrpSpPr>
        <p:grpSpPr>
          <a:xfrm>
            <a:off x="3990250" y="3938758"/>
            <a:ext cx="274320" cy="274320"/>
            <a:chOff x="730468" y="3549868"/>
            <a:chExt cx="274320" cy="274320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0157910-76F6-2843-B8CD-F76763F5BFE0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EECF8B9A-2B55-C645-BD29-F0EBC62D9F48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CC651623-4BBD-784F-B63C-D3CE736CD608}"/>
              </a:ext>
            </a:extLst>
          </p:cNvPr>
          <p:cNvGrpSpPr/>
          <p:nvPr/>
        </p:nvGrpSpPr>
        <p:grpSpPr>
          <a:xfrm>
            <a:off x="7538866" y="3258230"/>
            <a:ext cx="274320" cy="274320"/>
            <a:chOff x="730468" y="3549868"/>
            <a:chExt cx="274320" cy="274320"/>
          </a:xfrm>
        </p:grpSpPr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31AF0EA2-A763-E541-BFB6-D82C63E1173F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59BD893C-3237-F844-A1FD-E8E70E72DD3D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103D7ED7-C513-6F47-845F-97B98862DA79}"/>
              </a:ext>
            </a:extLst>
          </p:cNvPr>
          <p:cNvGrpSpPr/>
          <p:nvPr/>
        </p:nvGrpSpPr>
        <p:grpSpPr>
          <a:xfrm>
            <a:off x="8073318" y="3263490"/>
            <a:ext cx="274320" cy="274320"/>
            <a:chOff x="730468" y="3549868"/>
            <a:chExt cx="274320" cy="274320"/>
          </a:xfrm>
        </p:grpSpPr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930FE2ED-915C-024B-A1E7-CA34EB4614C8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6A42328E-CDEF-3544-BFF7-3C2B11853007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1A50BB3E-1BD4-8B4A-ABC7-0EB62A878CB5}"/>
              </a:ext>
            </a:extLst>
          </p:cNvPr>
          <p:cNvGrpSpPr/>
          <p:nvPr/>
        </p:nvGrpSpPr>
        <p:grpSpPr>
          <a:xfrm>
            <a:off x="8632464" y="3258230"/>
            <a:ext cx="274320" cy="274320"/>
            <a:chOff x="730468" y="3549868"/>
            <a:chExt cx="274320" cy="274320"/>
          </a:xfrm>
        </p:grpSpPr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FA2D9947-A3D4-FA41-A856-841636554DCA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88DE073F-4E73-1844-A183-3BF30977F457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33EC8E0-7459-4249-88F2-EF65CE134BB1}"/>
              </a:ext>
            </a:extLst>
          </p:cNvPr>
          <p:cNvGrpSpPr/>
          <p:nvPr/>
        </p:nvGrpSpPr>
        <p:grpSpPr>
          <a:xfrm>
            <a:off x="9166916" y="3263490"/>
            <a:ext cx="274320" cy="274320"/>
            <a:chOff x="730468" y="3549868"/>
            <a:chExt cx="274320" cy="274320"/>
          </a:xfrm>
        </p:grpSpPr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CA779EC6-E521-7545-AB2F-2BA6E6A2E11F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55A171D4-51A1-6944-A65E-D370E446E3D0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585B3C6F-37AD-4F46-B459-4551B3782EA8}"/>
              </a:ext>
            </a:extLst>
          </p:cNvPr>
          <p:cNvGrpSpPr/>
          <p:nvPr/>
        </p:nvGrpSpPr>
        <p:grpSpPr>
          <a:xfrm>
            <a:off x="9716082" y="3258230"/>
            <a:ext cx="274320" cy="274320"/>
            <a:chOff x="730468" y="3549868"/>
            <a:chExt cx="274320" cy="274320"/>
          </a:xfrm>
        </p:grpSpPr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F83B75EE-5B8B-A44E-9D66-13F5FFAA2E56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A3E4B03B-16C7-FC46-A591-1EE8CD32F580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549F681E-2121-6243-91C1-BB227066DD27}"/>
              </a:ext>
            </a:extLst>
          </p:cNvPr>
          <p:cNvGrpSpPr/>
          <p:nvPr/>
        </p:nvGrpSpPr>
        <p:grpSpPr>
          <a:xfrm>
            <a:off x="10250534" y="3263490"/>
            <a:ext cx="274320" cy="274320"/>
            <a:chOff x="730468" y="3549868"/>
            <a:chExt cx="274320" cy="274320"/>
          </a:xfrm>
        </p:grpSpPr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B3364C1-8EE3-4D48-8904-A3791F32053E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6F6D3C1F-9E26-704B-AFA8-74B47461B282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4DA33E26-5615-1C46-8295-7A4ACE249DE4}"/>
              </a:ext>
            </a:extLst>
          </p:cNvPr>
          <p:cNvGrpSpPr/>
          <p:nvPr/>
        </p:nvGrpSpPr>
        <p:grpSpPr>
          <a:xfrm>
            <a:off x="1278582" y="4480034"/>
            <a:ext cx="274320" cy="274320"/>
            <a:chOff x="730468" y="3549868"/>
            <a:chExt cx="274320" cy="274320"/>
          </a:xfrm>
        </p:grpSpPr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E2DBD8C6-7E40-234B-86B1-EFA8B0C06E22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A7354C72-7A7E-A54A-9229-531E49EA3892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ED184B74-2C5A-9E4F-B49C-71DAD5BD6717}"/>
              </a:ext>
            </a:extLst>
          </p:cNvPr>
          <p:cNvGrpSpPr/>
          <p:nvPr/>
        </p:nvGrpSpPr>
        <p:grpSpPr>
          <a:xfrm>
            <a:off x="1813034" y="4485294"/>
            <a:ext cx="274320" cy="274320"/>
            <a:chOff x="730468" y="3549868"/>
            <a:chExt cx="274320" cy="274320"/>
          </a:xfrm>
        </p:grpSpPr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EB68A09E-431E-0249-A08C-6ABC4F123FEC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7391662A-D948-B844-A308-4C85BD08198C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0F00334A-73E9-834C-A536-DAFFC6E1450B}"/>
              </a:ext>
            </a:extLst>
          </p:cNvPr>
          <p:cNvGrpSpPr/>
          <p:nvPr/>
        </p:nvGrpSpPr>
        <p:grpSpPr>
          <a:xfrm>
            <a:off x="2362200" y="4480034"/>
            <a:ext cx="274320" cy="274320"/>
            <a:chOff x="730468" y="3549868"/>
            <a:chExt cx="274320" cy="274320"/>
          </a:xfrm>
        </p:grpSpPr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051EFB8E-3D6D-E647-A1DA-6F525C317FE2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1D86996A-887B-9945-9054-AD4809DDA1A4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669BF23D-6BF6-E745-9ADE-B4F416ED7A74}"/>
              </a:ext>
            </a:extLst>
          </p:cNvPr>
          <p:cNvGrpSpPr/>
          <p:nvPr/>
        </p:nvGrpSpPr>
        <p:grpSpPr>
          <a:xfrm>
            <a:off x="2896652" y="4485294"/>
            <a:ext cx="274320" cy="274320"/>
            <a:chOff x="730468" y="3549868"/>
            <a:chExt cx="274320" cy="274320"/>
          </a:xfrm>
        </p:grpSpPr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7E5D6A67-3975-5E4E-8EA0-A1788B878173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207EEA54-B02F-034B-AFD5-E509361002AE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2CF385DD-EF15-664E-AAE9-FB81F1BEA5F6}"/>
              </a:ext>
            </a:extLst>
          </p:cNvPr>
          <p:cNvGrpSpPr/>
          <p:nvPr/>
        </p:nvGrpSpPr>
        <p:grpSpPr>
          <a:xfrm>
            <a:off x="3455798" y="4480034"/>
            <a:ext cx="274320" cy="274320"/>
            <a:chOff x="730468" y="3549868"/>
            <a:chExt cx="274320" cy="274320"/>
          </a:xfrm>
        </p:grpSpPr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15F3251C-76B1-034D-8A26-415AAE462F7B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86B5755C-D486-0746-8CBC-AF00F04967AD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EC497E87-5B1E-664D-895E-15CC054831C3}"/>
              </a:ext>
            </a:extLst>
          </p:cNvPr>
          <p:cNvGrpSpPr/>
          <p:nvPr/>
        </p:nvGrpSpPr>
        <p:grpSpPr>
          <a:xfrm>
            <a:off x="3990250" y="4485294"/>
            <a:ext cx="274320" cy="274320"/>
            <a:chOff x="730468" y="3549868"/>
            <a:chExt cx="274320" cy="274320"/>
          </a:xfrm>
        </p:grpSpPr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559B9C80-8F1F-D24B-966C-7C37CE0C3EB4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AD0EC1B7-3FAF-7B44-B1B7-C4FA91990E7A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36096E42-582D-334B-9098-85B85EFE9907}"/>
              </a:ext>
            </a:extLst>
          </p:cNvPr>
          <p:cNvGrpSpPr/>
          <p:nvPr/>
        </p:nvGrpSpPr>
        <p:grpSpPr>
          <a:xfrm>
            <a:off x="4539416" y="4480034"/>
            <a:ext cx="274320" cy="274320"/>
            <a:chOff x="730468" y="3549868"/>
            <a:chExt cx="274320" cy="274320"/>
          </a:xfrm>
        </p:grpSpPr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B3B5393C-0741-364B-84BE-EE9ECE7D18CD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2D9BB131-4F54-D34E-A30D-BD9E3114EB40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BB70A4C4-C3D7-DD49-8DA5-C35E94BB4467}"/>
              </a:ext>
            </a:extLst>
          </p:cNvPr>
          <p:cNvGrpSpPr/>
          <p:nvPr/>
        </p:nvGrpSpPr>
        <p:grpSpPr>
          <a:xfrm>
            <a:off x="5073868" y="4485294"/>
            <a:ext cx="274320" cy="274320"/>
            <a:chOff x="730468" y="3549868"/>
            <a:chExt cx="274320" cy="274320"/>
          </a:xfrm>
        </p:grpSpPr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9E8AA25-FC8F-E34A-9CFE-B5AC256869A0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19B7F558-5F44-0C42-B10E-66EB8458AC02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E652F624-DBB5-584A-9251-7199587E2B1C}"/>
              </a:ext>
            </a:extLst>
          </p:cNvPr>
          <p:cNvGrpSpPr/>
          <p:nvPr/>
        </p:nvGrpSpPr>
        <p:grpSpPr>
          <a:xfrm>
            <a:off x="5633014" y="4480034"/>
            <a:ext cx="274320" cy="274320"/>
            <a:chOff x="730468" y="3549868"/>
            <a:chExt cx="274320" cy="274320"/>
          </a:xfrm>
        </p:grpSpPr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7593AD44-A9A8-3D48-A73A-4F33830F0BF9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ECD02888-5958-D149-A950-8A164176259C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440BACDE-2D35-1540-B54D-D6AD50032A4A}"/>
              </a:ext>
            </a:extLst>
          </p:cNvPr>
          <p:cNvGrpSpPr/>
          <p:nvPr/>
        </p:nvGrpSpPr>
        <p:grpSpPr>
          <a:xfrm>
            <a:off x="6167466" y="4485294"/>
            <a:ext cx="274320" cy="274320"/>
            <a:chOff x="730468" y="3549868"/>
            <a:chExt cx="274320" cy="274320"/>
          </a:xfrm>
        </p:grpSpPr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BC993476-5333-CA40-9338-DACBD681CCBE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E4CAD056-177F-9F46-8C76-0546E4844160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296BA42A-5BFB-B444-9B08-1B1617B99B11}"/>
              </a:ext>
            </a:extLst>
          </p:cNvPr>
          <p:cNvGrpSpPr/>
          <p:nvPr/>
        </p:nvGrpSpPr>
        <p:grpSpPr>
          <a:xfrm>
            <a:off x="6716632" y="4480034"/>
            <a:ext cx="274320" cy="274320"/>
            <a:chOff x="730468" y="3549868"/>
            <a:chExt cx="274320" cy="274320"/>
          </a:xfrm>
        </p:grpSpPr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E8774681-DF99-6845-B766-1428F6A6C7C2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3286A7AF-B288-8943-849B-103770ABA717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057F3D2B-8B0C-2540-92AC-91C5D1D6E00F}"/>
              </a:ext>
            </a:extLst>
          </p:cNvPr>
          <p:cNvGrpSpPr/>
          <p:nvPr/>
        </p:nvGrpSpPr>
        <p:grpSpPr>
          <a:xfrm>
            <a:off x="7251084" y="4485294"/>
            <a:ext cx="274320" cy="274320"/>
            <a:chOff x="730468" y="3549868"/>
            <a:chExt cx="274320" cy="274320"/>
          </a:xfrm>
        </p:grpSpPr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DEB89C9C-6F19-4144-9CD6-469F5C73F982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87E025BE-197B-4948-AD81-A5FA788DF9E2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EA751157-E8A0-DA4E-8D0A-6EAFFC99C0C6}"/>
              </a:ext>
            </a:extLst>
          </p:cNvPr>
          <p:cNvGrpSpPr/>
          <p:nvPr/>
        </p:nvGrpSpPr>
        <p:grpSpPr>
          <a:xfrm>
            <a:off x="1278582" y="5031830"/>
            <a:ext cx="274320" cy="274320"/>
            <a:chOff x="730468" y="3549868"/>
            <a:chExt cx="274320" cy="274320"/>
          </a:xfrm>
        </p:grpSpPr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BD1D4C94-8129-3347-97CD-85FA215A6190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B7A06C1-FB5C-6545-81CA-A0C13803E266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A8C79416-2554-2741-83E2-54EC72864C1C}"/>
              </a:ext>
            </a:extLst>
          </p:cNvPr>
          <p:cNvGrpSpPr/>
          <p:nvPr/>
        </p:nvGrpSpPr>
        <p:grpSpPr>
          <a:xfrm>
            <a:off x="1813034" y="5037090"/>
            <a:ext cx="274320" cy="274320"/>
            <a:chOff x="730468" y="3549868"/>
            <a:chExt cx="274320" cy="274320"/>
          </a:xfrm>
        </p:grpSpPr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B47DE83E-7C50-EC47-8623-0693F14AF30D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562A10BC-880C-8F4A-BEA4-BE906A8B4F45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89CBBAF4-C2A6-3643-9020-E8B0E0436CA9}"/>
              </a:ext>
            </a:extLst>
          </p:cNvPr>
          <p:cNvGrpSpPr/>
          <p:nvPr/>
        </p:nvGrpSpPr>
        <p:grpSpPr>
          <a:xfrm>
            <a:off x="2362200" y="5031830"/>
            <a:ext cx="274320" cy="274320"/>
            <a:chOff x="730468" y="3549868"/>
            <a:chExt cx="274320" cy="274320"/>
          </a:xfrm>
        </p:grpSpPr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73B63692-15AE-EE4C-98AA-5D24E3A0A188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9E5934E0-ACCE-7345-BEBB-767D798AF436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F599457E-19E4-884A-812D-B96FA23DB103}"/>
              </a:ext>
            </a:extLst>
          </p:cNvPr>
          <p:cNvGrpSpPr/>
          <p:nvPr/>
        </p:nvGrpSpPr>
        <p:grpSpPr>
          <a:xfrm>
            <a:off x="2896652" y="5037090"/>
            <a:ext cx="274320" cy="274320"/>
            <a:chOff x="730468" y="3549868"/>
            <a:chExt cx="274320" cy="274320"/>
          </a:xfrm>
        </p:grpSpPr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21D59642-4343-BB48-B1A6-A1AD3C2B28D6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9C6EEDA1-6C2E-104E-8030-F30699527232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ED1A2D57-3FCE-B34E-A481-E118CC6C54B2}"/>
              </a:ext>
            </a:extLst>
          </p:cNvPr>
          <p:cNvGrpSpPr/>
          <p:nvPr/>
        </p:nvGrpSpPr>
        <p:grpSpPr>
          <a:xfrm>
            <a:off x="3455798" y="5031830"/>
            <a:ext cx="274320" cy="274320"/>
            <a:chOff x="730468" y="3549868"/>
            <a:chExt cx="274320" cy="274320"/>
          </a:xfrm>
        </p:grpSpPr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9E31247A-6AAD-6443-AA40-DCD5E22A243C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06C698A0-786F-1E4D-84C9-2CF2A2C4DA7F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F10A228C-DC26-5C42-8311-91D82351D53F}"/>
              </a:ext>
            </a:extLst>
          </p:cNvPr>
          <p:cNvGrpSpPr/>
          <p:nvPr/>
        </p:nvGrpSpPr>
        <p:grpSpPr>
          <a:xfrm>
            <a:off x="3990250" y="5037090"/>
            <a:ext cx="274320" cy="274320"/>
            <a:chOff x="730468" y="3549868"/>
            <a:chExt cx="274320" cy="274320"/>
          </a:xfrm>
        </p:grpSpPr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31AF0517-0040-9C49-8AF5-BE4302BE0396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C00FA2C2-1876-824A-A831-7141603EA304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68B26D0E-B92C-FA43-8C31-F6FA2406F202}"/>
              </a:ext>
            </a:extLst>
          </p:cNvPr>
          <p:cNvGrpSpPr/>
          <p:nvPr/>
        </p:nvGrpSpPr>
        <p:grpSpPr>
          <a:xfrm>
            <a:off x="4539416" y="5031830"/>
            <a:ext cx="274320" cy="274320"/>
            <a:chOff x="730468" y="3549868"/>
            <a:chExt cx="274320" cy="274320"/>
          </a:xfrm>
        </p:grpSpPr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D1A40236-F40B-D540-A7ED-3CEF90DF76F9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365A14F0-0E5E-9848-B942-04E535852C66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6691C5AA-D196-0047-AD84-79853EDA4CAA}"/>
              </a:ext>
            </a:extLst>
          </p:cNvPr>
          <p:cNvGrpSpPr/>
          <p:nvPr/>
        </p:nvGrpSpPr>
        <p:grpSpPr>
          <a:xfrm>
            <a:off x="5073868" y="5037090"/>
            <a:ext cx="274320" cy="274320"/>
            <a:chOff x="730468" y="3549868"/>
            <a:chExt cx="274320" cy="274320"/>
          </a:xfrm>
        </p:grpSpPr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3057CA2D-C36A-C044-8C5E-DA905F10E0C0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D774E499-59F7-B74B-B2AB-1B11058AFC72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F8B05928-27B9-A147-90DD-4F568E4C70AF}"/>
              </a:ext>
            </a:extLst>
          </p:cNvPr>
          <p:cNvGrpSpPr/>
          <p:nvPr/>
        </p:nvGrpSpPr>
        <p:grpSpPr>
          <a:xfrm>
            <a:off x="5633014" y="5031830"/>
            <a:ext cx="274320" cy="274320"/>
            <a:chOff x="730468" y="3549868"/>
            <a:chExt cx="274320" cy="274320"/>
          </a:xfrm>
        </p:grpSpPr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3E5A0076-0EA0-804A-9B05-D0D3B577A997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67379892-740C-1549-90F7-93B96212A437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BF91BE-052B-BD4D-83C6-3BCDE17B8276}"/>
              </a:ext>
            </a:extLst>
          </p:cNvPr>
          <p:cNvGrpSpPr/>
          <p:nvPr/>
        </p:nvGrpSpPr>
        <p:grpSpPr>
          <a:xfrm>
            <a:off x="6167466" y="5037090"/>
            <a:ext cx="274320" cy="274320"/>
            <a:chOff x="730468" y="3549868"/>
            <a:chExt cx="274320" cy="274320"/>
          </a:xfrm>
        </p:grpSpPr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A6BE21E9-5578-2B4E-8BD1-9A0583DE87E6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75E8B70D-5D88-234C-B098-BDBEAABF7140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A8962984-5BFA-7D41-88F6-26B727B0828E}"/>
              </a:ext>
            </a:extLst>
          </p:cNvPr>
          <p:cNvGrpSpPr/>
          <p:nvPr/>
        </p:nvGrpSpPr>
        <p:grpSpPr>
          <a:xfrm>
            <a:off x="6716632" y="5031830"/>
            <a:ext cx="274320" cy="274320"/>
            <a:chOff x="730468" y="3549868"/>
            <a:chExt cx="274320" cy="274320"/>
          </a:xfrm>
        </p:grpSpPr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ACBE4E74-86A7-4D43-8FB5-668B5D0C6C45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144AB0CA-DAA8-9843-A25E-F92567065C00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CD042C18-7F6E-8E4A-9DCC-F84A9EE3D8F8}"/>
              </a:ext>
            </a:extLst>
          </p:cNvPr>
          <p:cNvGrpSpPr/>
          <p:nvPr/>
        </p:nvGrpSpPr>
        <p:grpSpPr>
          <a:xfrm>
            <a:off x="7251084" y="5037090"/>
            <a:ext cx="274320" cy="274320"/>
            <a:chOff x="730468" y="3549868"/>
            <a:chExt cx="274320" cy="274320"/>
          </a:xfrm>
        </p:grpSpPr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83DB88C9-78F8-1D4B-B111-6FAA2810A762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0414C775-79B3-5343-BB60-895C9A49B02D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8" name="Arc 257">
            <a:extLst>
              <a:ext uri="{FF2B5EF4-FFF2-40B4-BE49-F238E27FC236}">
                <a16:creationId xmlns:a16="http://schemas.microsoft.com/office/drawing/2014/main" id="{AF237C26-1F2B-0E45-B744-C3E6CC5B9CB9}"/>
              </a:ext>
            </a:extLst>
          </p:cNvPr>
          <p:cNvSpPr/>
          <p:nvPr/>
        </p:nvSpPr>
        <p:spPr>
          <a:xfrm>
            <a:off x="8534400" y="-675861"/>
            <a:ext cx="3657600" cy="3657600"/>
          </a:xfrm>
          <a:prstGeom prst="arc">
            <a:avLst>
              <a:gd name="adj1" fmla="val 5286708"/>
              <a:gd name="adj2" fmla="val 10805036"/>
            </a:avLst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44413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Arc 91">
            <a:extLst>
              <a:ext uri="{FF2B5EF4-FFF2-40B4-BE49-F238E27FC236}">
                <a16:creationId xmlns:a16="http://schemas.microsoft.com/office/drawing/2014/main" id="{BEFF2AC9-54F6-0946-901A-DFD50C18B8DF}"/>
              </a:ext>
            </a:extLst>
          </p:cNvPr>
          <p:cNvSpPr/>
          <p:nvPr/>
        </p:nvSpPr>
        <p:spPr>
          <a:xfrm>
            <a:off x="4817165" y="616226"/>
            <a:ext cx="3657600" cy="3657600"/>
          </a:xfrm>
          <a:prstGeom prst="arc">
            <a:avLst>
              <a:gd name="adj1" fmla="val 5286708"/>
              <a:gd name="adj2" fmla="val 10805036"/>
            </a:avLst>
          </a:prstGeom>
          <a:ln w="571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7DB412-C53C-F448-BAB0-55ECD87BAFEC}"/>
              </a:ext>
            </a:extLst>
          </p:cNvPr>
          <p:cNvGrpSpPr/>
          <p:nvPr/>
        </p:nvGrpSpPr>
        <p:grpSpPr>
          <a:xfrm>
            <a:off x="3821631" y="2353653"/>
            <a:ext cx="274320" cy="274320"/>
            <a:chOff x="730468" y="3549868"/>
            <a:chExt cx="274320" cy="27432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E4A2E3BF-F5A4-1340-87F8-0692D3A6409E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053A568-912F-5149-8D16-F63EA7DAF921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516CFA9-B67C-224E-92BC-3FDC1B6E3CFE}"/>
              </a:ext>
            </a:extLst>
          </p:cNvPr>
          <p:cNvGrpSpPr/>
          <p:nvPr/>
        </p:nvGrpSpPr>
        <p:grpSpPr>
          <a:xfrm>
            <a:off x="4356083" y="2358913"/>
            <a:ext cx="274320" cy="274320"/>
            <a:chOff x="730468" y="3549868"/>
            <a:chExt cx="274320" cy="27432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6B77AA4-545C-4F43-B1B5-921126214AD2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CFF5D9B-F8A9-0044-B65B-2F2466F12908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2F9FE33-E67E-154C-B1DA-E5F2E5839F4F}"/>
              </a:ext>
            </a:extLst>
          </p:cNvPr>
          <p:cNvGrpSpPr/>
          <p:nvPr/>
        </p:nvGrpSpPr>
        <p:grpSpPr>
          <a:xfrm>
            <a:off x="4915229" y="2353653"/>
            <a:ext cx="274320" cy="274320"/>
            <a:chOff x="730468" y="3549868"/>
            <a:chExt cx="274320" cy="27432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43C932-DD60-E04E-9021-4A58EC9EECBC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9BE7CF8-D3FC-5D4C-8C62-D50105FBB731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CB067FF-6BFE-EC4F-866A-B8CF1E0D897F}"/>
              </a:ext>
            </a:extLst>
          </p:cNvPr>
          <p:cNvGrpSpPr/>
          <p:nvPr/>
        </p:nvGrpSpPr>
        <p:grpSpPr>
          <a:xfrm>
            <a:off x="5449681" y="2358913"/>
            <a:ext cx="274320" cy="274320"/>
            <a:chOff x="730468" y="3549868"/>
            <a:chExt cx="274320" cy="27432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188F1D2-8D8B-B841-8F57-0DD6F89937F6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EB20871-987E-8240-B8FF-6FC286896EBF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3C9584A-4375-E44B-A4D9-09B1854213C1}"/>
              </a:ext>
            </a:extLst>
          </p:cNvPr>
          <p:cNvGrpSpPr/>
          <p:nvPr/>
        </p:nvGrpSpPr>
        <p:grpSpPr>
          <a:xfrm>
            <a:off x="5998847" y="2353653"/>
            <a:ext cx="274320" cy="274320"/>
            <a:chOff x="730468" y="3549868"/>
            <a:chExt cx="274320" cy="27432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0DECC09-ABA8-5949-9636-545A90026002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EA00F44-E597-B34D-80AB-00D24ED1234C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4605190-519E-754C-8914-D3B2BE27682B}"/>
              </a:ext>
            </a:extLst>
          </p:cNvPr>
          <p:cNvGrpSpPr/>
          <p:nvPr/>
        </p:nvGrpSpPr>
        <p:grpSpPr>
          <a:xfrm>
            <a:off x="6533299" y="2358913"/>
            <a:ext cx="274320" cy="274320"/>
            <a:chOff x="730468" y="3549868"/>
            <a:chExt cx="274320" cy="27432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1B600C2-7820-004B-ADB0-7FB55CD87731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5262B45-9B18-EA45-97E9-9ABF353EA4F0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2606C-DF06-234E-9827-434144BC885A}"/>
              </a:ext>
            </a:extLst>
          </p:cNvPr>
          <p:cNvGrpSpPr/>
          <p:nvPr/>
        </p:nvGrpSpPr>
        <p:grpSpPr>
          <a:xfrm>
            <a:off x="3821631" y="2902819"/>
            <a:ext cx="274320" cy="274320"/>
            <a:chOff x="730468" y="3549868"/>
            <a:chExt cx="274320" cy="27432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B94D9A6-C89F-B544-A2AB-E1136D1B4BF6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CA72A9D-458E-4B47-87A3-BFFD87376F82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CFB054-76D0-D846-9A69-1BF44E079EF4}"/>
              </a:ext>
            </a:extLst>
          </p:cNvPr>
          <p:cNvGrpSpPr/>
          <p:nvPr/>
        </p:nvGrpSpPr>
        <p:grpSpPr>
          <a:xfrm>
            <a:off x="4356083" y="2908079"/>
            <a:ext cx="274320" cy="274320"/>
            <a:chOff x="730468" y="3549868"/>
            <a:chExt cx="274320" cy="27432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30C5A4C-EDB6-004F-8C18-799EB0011CE2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B27D97B-4885-BE45-9324-4BB9215D63D4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CE0B29-E3A2-3E42-B10F-B6ED6300176C}"/>
              </a:ext>
            </a:extLst>
          </p:cNvPr>
          <p:cNvGrpSpPr/>
          <p:nvPr/>
        </p:nvGrpSpPr>
        <p:grpSpPr>
          <a:xfrm>
            <a:off x="4915229" y="2902819"/>
            <a:ext cx="274320" cy="274320"/>
            <a:chOff x="730468" y="3549868"/>
            <a:chExt cx="274320" cy="27432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11088D6-89E0-7D42-AF8F-A0957F5A8D42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09C6AF7-BBCD-5443-AD35-F4DC97FD77BC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2BBEC5B-40AE-5040-8A45-4D47F54DA936}"/>
              </a:ext>
            </a:extLst>
          </p:cNvPr>
          <p:cNvGrpSpPr/>
          <p:nvPr/>
        </p:nvGrpSpPr>
        <p:grpSpPr>
          <a:xfrm>
            <a:off x="5449681" y="2908079"/>
            <a:ext cx="274320" cy="274320"/>
            <a:chOff x="730468" y="3549868"/>
            <a:chExt cx="274320" cy="27432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D124F33-0A46-C84F-97F4-3FF35A30BC1F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BBC50EC-87BC-3841-BA98-FB9DB4D8196F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6C1E2E0-2339-E642-BDE2-8A9382BAA634}"/>
              </a:ext>
            </a:extLst>
          </p:cNvPr>
          <p:cNvGrpSpPr/>
          <p:nvPr/>
        </p:nvGrpSpPr>
        <p:grpSpPr>
          <a:xfrm>
            <a:off x="5998847" y="2902819"/>
            <a:ext cx="274320" cy="274320"/>
            <a:chOff x="730468" y="3549868"/>
            <a:chExt cx="274320" cy="27432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0F9E843-F166-3E45-ACBF-D7C05F534208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A03E083-40FF-C747-BD22-DEB9F2EE941D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77EB3D0-FE85-934D-8E65-5C054CFD08F9}"/>
              </a:ext>
            </a:extLst>
          </p:cNvPr>
          <p:cNvGrpSpPr/>
          <p:nvPr/>
        </p:nvGrpSpPr>
        <p:grpSpPr>
          <a:xfrm>
            <a:off x="6533299" y="2908079"/>
            <a:ext cx="274320" cy="274320"/>
            <a:chOff x="730468" y="3549868"/>
            <a:chExt cx="274320" cy="27432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E2F9BDF-7436-D741-B87F-CFC76E1FCA6F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077308A-C665-AC48-A305-2863CBC016F6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55F9B06-99F0-4E43-B841-B565788AF2F8}"/>
              </a:ext>
            </a:extLst>
          </p:cNvPr>
          <p:cNvGrpSpPr/>
          <p:nvPr/>
        </p:nvGrpSpPr>
        <p:grpSpPr>
          <a:xfrm>
            <a:off x="3821631" y="3449355"/>
            <a:ext cx="274320" cy="274320"/>
            <a:chOff x="730468" y="3549868"/>
            <a:chExt cx="274320" cy="27432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4BE7D4E-40F4-0942-8835-4F473020016C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36B505F-0333-554E-A3A7-A49D09670AD9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A841504-1728-384E-8789-F94AA0C8652F}"/>
              </a:ext>
            </a:extLst>
          </p:cNvPr>
          <p:cNvGrpSpPr/>
          <p:nvPr/>
        </p:nvGrpSpPr>
        <p:grpSpPr>
          <a:xfrm>
            <a:off x="4356083" y="3454615"/>
            <a:ext cx="274320" cy="274320"/>
            <a:chOff x="730468" y="3549868"/>
            <a:chExt cx="274320" cy="27432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7A4EC1D-1287-0740-8571-70DD8190FDF9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51551C5-A0C0-8940-BBA0-05EFB14EAE0A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D8B8C4D-AE78-E140-9B01-885EF436A135}"/>
              </a:ext>
            </a:extLst>
          </p:cNvPr>
          <p:cNvGrpSpPr/>
          <p:nvPr/>
        </p:nvGrpSpPr>
        <p:grpSpPr>
          <a:xfrm>
            <a:off x="4915229" y="3449355"/>
            <a:ext cx="274320" cy="274320"/>
            <a:chOff x="730468" y="3549868"/>
            <a:chExt cx="274320" cy="27432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C11EF65-A3AB-884F-A611-39E211C1495A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79FFC05-F8B0-7046-A390-3F53775C8CBE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B78950C-1311-FF43-86BC-199871EA47F6}"/>
              </a:ext>
            </a:extLst>
          </p:cNvPr>
          <p:cNvGrpSpPr/>
          <p:nvPr/>
        </p:nvGrpSpPr>
        <p:grpSpPr>
          <a:xfrm>
            <a:off x="5449681" y="3454615"/>
            <a:ext cx="274320" cy="274320"/>
            <a:chOff x="730468" y="3549868"/>
            <a:chExt cx="274320" cy="27432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5F9D322-82A9-7144-9B48-DA01919B69E8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7092EDB-EC63-BE43-B27E-46441F1930ED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25F352C-8375-3F4D-AE76-A5CA2A0A6A5A}"/>
              </a:ext>
            </a:extLst>
          </p:cNvPr>
          <p:cNvGrpSpPr/>
          <p:nvPr/>
        </p:nvGrpSpPr>
        <p:grpSpPr>
          <a:xfrm>
            <a:off x="5998847" y="3449355"/>
            <a:ext cx="274320" cy="274320"/>
            <a:chOff x="730468" y="3549868"/>
            <a:chExt cx="274320" cy="27432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93AA435-E5FA-454C-BA1C-021E20D2DEBF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7B3EEF8-8388-1A42-BAFE-209FF1EAD3D9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EED0058-C16F-7542-B201-649CB70E26F4}"/>
              </a:ext>
            </a:extLst>
          </p:cNvPr>
          <p:cNvGrpSpPr/>
          <p:nvPr/>
        </p:nvGrpSpPr>
        <p:grpSpPr>
          <a:xfrm>
            <a:off x="6533299" y="3454615"/>
            <a:ext cx="274320" cy="274320"/>
            <a:chOff x="730468" y="3549868"/>
            <a:chExt cx="274320" cy="27432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AE59E0F-28CF-1F44-A8E4-2093AA72FC23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EFBC484-9AEB-2B4A-A5C2-9D84E6874AB2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B5B3084-3BF6-A04E-A051-8372A23274E4}"/>
              </a:ext>
            </a:extLst>
          </p:cNvPr>
          <p:cNvGrpSpPr/>
          <p:nvPr/>
        </p:nvGrpSpPr>
        <p:grpSpPr>
          <a:xfrm>
            <a:off x="3821631" y="4001151"/>
            <a:ext cx="274320" cy="274320"/>
            <a:chOff x="730468" y="3549868"/>
            <a:chExt cx="274320" cy="27432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737901E-65A5-BD49-84BB-7778D6FE2AB4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FE4826F-78A1-D04C-A4D5-492BB22FCB53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611CFA0-5BAE-D941-BCF2-47D21B081532}"/>
              </a:ext>
            </a:extLst>
          </p:cNvPr>
          <p:cNvGrpSpPr/>
          <p:nvPr/>
        </p:nvGrpSpPr>
        <p:grpSpPr>
          <a:xfrm>
            <a:off x="4356083" y="4006411"/>
            <a:ext cx="274320" cy="274320"/>
            <a:chOff x="730468" y="3549868"/>
            <a:chExt cx="274320" cy="27432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C26B506-21AD-C241-8460-3651871B2DF7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1AE273E-B6ED-0B46-B5BD-A2392C07E84C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5BE71CA-9316-1647-A829-FA1CBD732B01}"/>
              </a:ext>
            </a:extLst>
          </p:cNvPr>
          <p:cNvGrpSpPr/>
          <p:nvPr/>
        </p:nvGrpSpPr>
        <p:grpSpPr>
          <a:xfrm>
            <a:off x="4915229" y="4001151"/>
            <a:ext cx="274320" cy="274320"/>
            <a:chOff x="730468" y="3549868"/>
            <a:chExt cx="274320" cy="27432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88F0456-70CE-E74F-9EB6-1EAAC3C6D20D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7ACA0931-79AA-D140-927E-04139781B87B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675C690-48C5-E44F-BA79-FAF5FD4629D4}"/>
              </a:ext>
            </a:extLst>
          </p:cNvPr>
          <p:cNvGrpSpPr/>
          <p:nvPr/>
        </p:nvGrpSpPr>
        <p:grpSpPr>
          <a:xfrm>
            <a:off x="5449681" y="4006411"/>
            <a:ext cx="274320" cy="274320"/>
            <a:chOff x="730468" y="3549868"/>
            <a:chExt cx="274320" cy="27432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D8216DF-A163-A442-A3AD-13301B92C613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0740F6D-E395-934E-819E-66F280171A64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207F5DF-1C28-5440-8C71-B8E21597466A}"/>
              </a:ext>
            </a:extLst>
          </p:cNvPr>
          <p:cNvGrpSpPr/>
          <p:nvPr/>
        </p:nvGrpSpPr>
        <p:grpSpPr>
          <a:xfrm>
            <a:off x="5998847" y="4001151"/>
            <a:ext cx="274320" cy="274320"/>
            <a:chOff x="730468" y="3549868"/>
            <a:chExt cx="274320" cy="274320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403798B-BB55-7149-A13F-7B3D3989ED4E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ACACE3B-D7C8-BA46-9E2B-512B14145EF3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44915B0-0AFD-9E4E-A00D-7F29E75AA275}"/>
              </a:ext>
            </a:extLst>
          </p:cNvPr>
          <p:cNvGrpSpPr/>
          <p:nvPr/>
        </p:nvGrpSpPr>
        <p:grpSpPr>
          <a:xfrm>
            <a:off x="6533299" y="4006411"/>
            <a:ext cx="274320" cy="274320"/>
            <a:chOff x="730468" y="3549868"/>
            <a:chExt cx="274320" cy="274320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B13ED65-9288-DE46-AB8F-88BB7866BD0C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050D86E-AFDF-914B-9E55-9B3B4E7A21EB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7AE5A54-FD14-264C-96A0-8788BF989F3A}"/>
              </a:ext>
            </a:extLst>
          </p:cNvPr>
          <p:cNvGrpSpPr/>
          <p:nvPr/>
        </p:nvGrpSpPr>
        <p:grpSpPr>
          <a:xfrm>
            <a:off x="3821631" y="4550317"/>
            <a:ext cx="274320" cy="274320"/>
            <a:chOff x="730468" y="3549868"/>
            <a:chExt cx="274320" cy="274320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8B077A7-5E91-D74F-A645-B9406420480C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98668C3-EA90-124C-A375-FB9AF86FD5BA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04ED148-27A6-A04B-81F6-FAFFD7375849}"/>
              </a:ext>
            </a:extLst>
          </p:cNvPr>
          <p:cNvGrpSpPr/>
          <p:nvPr/>
        </p:nvGrpSpPr>
        <p:grpSpPr>
          <a:xfrm>
            <a:off x="4356083" y="4555577"/>
            <a:ext cx="274320" cy="274320"/>
            <a:chOff x="730468" y="3549868"/>
            <a:chExt cx="274320" cy="274320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71F9CA3-FBE3-E243-B70A-D7C3FE7918B7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F8EF898-D5BA-9446-8E24-4766B66DCE65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3C26357-AE9C-F045-916A-8F3F608422B1}"/>
              </a:ext>
            </a:extLst>
          </p:cNvPr>
          <p:cNvGrpSpPr/>
          <p:nvPr/>
        </p:nvGrpSpPr>
        <p:grpSpPr>
          <a:xfrm>
            <a:off x="4915229" y="4550317"/>
            <a:ext cx="274320" cy="274320"/>
            <a:chOff x="730468" y="3549868"/>
            <a:chExt cx="274320" cy="274320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084FCF7-0BC1-2043-9200-745CEAD0DAB5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8FA3AD6-42B3-FC4D-806E-D2FE0D5223CA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7FDF82E-9610-AA4A-999A-F685C0A92485}"/>
              </a:ext>
            </a:extLst>
          </p:cNvPr>
          <p:cNvGrpSpPr/>
          <p:nvPr/>
        </p:nvGrpSpPr>
        <p:grpSpPr>
          <a:xfrm>
            <a:off x="5449681" y="4555577"/>
            <a:ext cx="274320" cy="274320"/>
            <a:chOff x="730468" y="3549868"/>
            <a:chExt cx="274320" cy="274320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DB8BFA0-838D-AE41-A549-1A84555FA3E3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00E621D-8872-1548-A1F7-2AE27BA4204A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FB1AB0A-3F9C-574B-9E95-A520470A2930}"/>
              </a:ext>
            </a:extLst>
          </p:cNvPr>
          <p:cNvGrpSpPr/>
          <p:nvPr/>
        </p:nvGrpSpPr>
        <p:grpSpPr>
          <a:xfrm>
            <a:off x="5998847" y="4550317"/>
            <a:ext cx="274320" cy="274320"/>
            <a:chOff x="730468" y="3549868"/>
            <a:chExt cx="274320" cy="27432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6159E6B-C0B6-AF41-A60A-7268E520EBCA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D1F65D30-EC00-894F-A29C-1E7453B81117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3771079-A6A1-704D-9EC6-BF01F2CAF012}"/>
              </a:ext>
            </a:extLst>
          </p:cNvPr>
          <p:cNvGrpSpPr/>
          <p:nvPr/>
        </p:nvGrpSpPr>
        <p:grpSpPr>
          <a:xfrm>
            <a:off x="6533299" y="4555577"/>
            <a:ext cx="274320" cy="274320"/>
            <a:chOff x="730468" y="3549868"/>
            <a:chExt cx="274320" cy="274320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F85011A-3892-E645-9575-6544F12C5BFD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A3C62E4-A11E-E346-9F1A-ABAF9114B636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Arc 92">
            <a:extLst>
              <a:ext uri="{FF2B5EF4-FFF2-40B4-BE49-F238E27FC236}">
                <a16:creationId xmlns:a16="http://schemas.microsoft.com/office/drawing/2014/main" id="{A2814D43-755B-3E43-9301-0BABC253F525}"/>
              </a:ext>
            </a:extLst>
          </p:cNvPr>
          <p:cNvSpPr/>
          <p:nvPr/>
        </p:nvSpPr>
        <p:spPr>
          <a:xfrm>
            <a:off x="4842415" y="630618"/>
            <a:ext cx="3657600" cy="3657600"/>
          </a:xfrm>
          <a:prstGeom prst="arc">
            <a:avLst>
              <a:gd name="adj1" fmla="val 10764488"/>
              <a:gd name="adj2" fmla="val 5291422"/>
            </a:avLst>
          </a:prstGeom>
          <a:ln w="31750">
            <a:solidFill>
              <a:srgbClr val="C00000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8F0EEBB-6918-9C45-A1DC-C86503056383}"/>
              </a:ext>
            </a:extLst>
          </p:cNvPr>
          <p:cNvCxnSpPr>
            <a:stCxn id="19" idx="7"/>
          </p:cNvCxnSpPr>
          <p:nvPr/>
        </p:nvCxnSpPr>
        <p:spPr>
          <a:xfrm>
            <a:off x="6698060" y="2459016"/>
            <a:ext cx="1630931" cy="7181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9DEE805-AF5B-5E4E-8B3E-E57AB348EA8C}"/>
                  </a:ext>
                </a:extLst>
              </p:cNvPr>
              <p:cNvSpPr txBox="1"/>
              <p:nvPr/>
            </p:nvSpPr>
            <p:spPr>
              <a:xfrm>
                <a:off x="3304140" y="4325920"/>
                <a:ext cx="604203" cy="713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9DEE805-AF5B-5E4E-8B3E-E57AB348E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140" y="4325920"/>
                <a:ext cx="604203" cy="7136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AD63938-C256-9A4C-B8C5-A99B27270C13}"/>
                  </a:ext>
                </a:extLst>
              </p:cNvPr>
              <p:cNvSpPr txBox="1"/>
              <p:nvPr/>
            </p:nvSpPr>
            <p:spPr>
              <a:xfrm>
                <a:off x="5562814" y="4231945"/>
                <a:ext cx="55406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AD63938-C256-9A4C-B8C5-A99B27270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814" y="4231945"/>
                <a:ext cx="554062" cy="646331"/>
              </a:xfrm>
              <a:prstGeom prst="rect">
                <a:avLst/>
              </a:prstGeom>
              <a:blipFill>
                <a:blip r:embed="rId3"/>
                <a:stretch>
                  <a:fillRect t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A1A57CD-249B-684A-AFA3-D439920BEAFD}"/>
              </a:ext>
            </a:extLst>
          </p:cNvPr>
          <p:cNvCxnSpPr>
            <a:stCxn id="93" idx="2"/>
          </p:cNvCxnSpPr>
          <p:nvPr/>
        </p:nvCxnSpPr>
        <p:spPr>
          <a:xfrm flipH="1">
            <a:off x="5317167" y="4287306"/>
            <a:ext cx="1411799" cy="912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32C2825C-85DB-6846-B3F9-8BAC9C114319}"/>
              </a:ext>
            </a:extLst>
          </p:cNvPr>
          <p:cNvCxnSpPr>
            <a:cxnSpLocks/>
          </p:cNvCxnSpPr>
          <p:nvPr/>
        </p:nvCxnSpPr>
        <p:spPr>
          <a:xfrm rot="5400000" flipH="1">
            <a:off x="4078282" y="1859486"/>
            <a:ext cx="1411799" cy="912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C7DA771-2503-A240-94A7-7BB52B6E8973}"/>
                  </a:ext>
                </a:extLst>
              </p:cNvPr>
              <p:cNvSpPr txBox="1"/>
              <p:nvPr/>
            </p:nvSpPr>
            <p:spPr>
              <a:xfrm>
                <a:off x="3813986" y="797280"/>
                <a:ext cx="9444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out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C7DA771-2503-A240-94A7-7BB52B6E8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986" y="797280"/>
                <a:ext cx="944489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36356C2A-CD1A-2E4E-9206-77FC871C3C25}"/>
                  </a:ext>
                </a:extLst>
              </p:cNvPr>
              <p:cNvSpPr txBox="1"/>
              <p:nvPr/>
            </p:nvSpPr>
            <p:spPr>
              <a:xfrm>
                <a:off x="7387640" y="2333328"/>
                <a:ext cx="5957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36356C2A-CD1A-2E4E-9206-77FC871C3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7640" y="2333328"/>
                <a:ext cx="595740" cy="646331"/>
              </a:xfrm>
              <a:prstGeom prst="rect">
                <a:avLst/>
              </a:prstGeom>
              <a:blipFill>
                <a:blip r:embed="rId5"/>
                <a:stretch>
                  <a:fillRect l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730048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89D91A9-7829-874F-A989-175B232EEC6B}"/>
              </a:ext>
            </a:extLst>
          </p:cNvPr>
          <p:cNvGrpSpPr/>
          <p:nvPr/>
        </p:nvGrpSpPr>
        <p:grpSpPr>
          <a:xfrm>
            <a:off x="3803121" y="1756712"/>
            <a:ext cx="274320" cy="274320"/>
            <a:chOff x="730468" y="3549868"/>
            <a:chExt cx="274320" cy="27432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618DF18-CFF9-E546-B108-4E160A962E17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E86B280-7940-7844-8521-6E0B48223D9C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0C6F1D5-67BC-6247-AC0E-FF156BD297D8}"/>
              </a:ext>
            </a:extLst>
          </p:cNvPr>
          <p:cNvGrpSpPr/>
          <p:nvPr/>
        </p:nvGrpSpPr>
        <p:grpSpPr>
          <a:xfrm>
            <a:off x="4337573" y="1761972"/>
            <a:ext cx="274320" cy="274320"/>
            <a:chOff x="730468" y="3549868"/>
            <a:chExt cx="274320" cy="27432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18C43FB-30E8-0B4F-A0C2-55787D72EB03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6D140C1-390A-7B4B-A2FC-DC55B79DCE86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22315FA-8EC3-E947-A132-157F369F1B45}"/>
              </a:ext>
            </a:extLst>
          </p:cNvPr>
          <p:cNvGrpSpPr/>
          <p:nvPr/>
        </p:nvGrpSpPr>
        <p:grpSpPr>
          <a:xfrm>
            <a:off x="4886739" y="1756712"/>
            <a:ext cx="274320" cy="274320"/>
            <a:chOff x="730468" y="3549868"/>
            <a:chExt cx="274320" cy="27432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3B3460A-CB4A-8746-AB10-6B166B35BA2B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F1F9B0A-6D94-1449-9D21-F0818BB06D8E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814DC16-36CF-E74D-8340-26A0FA385005}"/>
              </a:ext>
            </a:extLst>
          </p:cNvPr>
          <p:cNvGrpSpPr/>
          <p:nvPr/>
        </p:nvGrpSpPr>
        <p:grpSpPr>
          <a:xfrm>
            <a:off x="5421191" y="1761972"/>
            <a:ext cx="274320" cy="274320"/>
            <a:chOff x="730468" y="3549868"/>
            <a:chExt cx="274320" cy="27432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7AC0398-BBC4-D74E-A86A-8255748BEFF7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09EDAEC-279E-634D-A5E5-71144DB73CB2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FCAC78-E011-BE4B-8D55-3F7E1F6EDD54}"/>
              </a:ext>
            </a:extLst>
          </p:cNvPr>
          <p:cNvGrpSpPr/>
          <p:nvPr/>
        </p:nvGrpSpPr>
        <p:grpSpPr>
          <a:xfrm>
            <a:off x="5980337" y="1756712"/>
            <a:ext cx="274320" cy="274320"/>
            <a:chOff x="730468" y="3549868"/>
            <a:chExt cx="274320" cy="27432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BD5FCFD-EA1A-5942-BA7B-91E427A9243E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B2CE0AE-54EF-764A-9B08-99BEEE1E90A6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CB71B1F-7367-894A-B7F2-A44FF7309E5B}"/>
              </a:ext>
            </a:extLst>
          </p:cNvPr>
          <p:cNvGrpSpPr/>
          <p:nvPr/>
        </p:nvGrpSpPr>
        <p:grpSpPr>
          <a:xfrm>
            <a:off x="6514789" y="1761972"/>
            <a:ext cx="274320" cy="274320"/>
            <a:chOff x="730468" y="3549868"/>
            <a:chExt cx="274320" cy="27432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877D27F-42AF-3A4F-9681-481621FE6ED2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CEFB7F4-7B7F-7C41-BF6A-2BBC9C402F33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FB6E504-E586-3345-9432-0282E5ADCEE1}"/>
              </a:ext>
            </a:extLst>
          </p:cNvPr>
          <p:cNvGrpSpPr/>
          <p:nvPr/>
        </p:nvGrpSpPr>
        <p:grpSpPr>
          <a:xfrm>
            <a:off x="3803121" y="2305878"/>
            <a:ext cx="274320" cy="274320"/>
            <a:chOff x="730468" y="3549868"/>
            <a:chExt cx="274320" cy="27432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6470C14-C902-1848-AD1C-1C09FC965E5A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C3A92D4-D50E-654C-929E-6CADF21AB5DE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82206D3-BC10-6B4B-844B-547ECA14F12B}"/>
              </a:ext>
            </a:extLst>
          </p:cNvPr>
          <p:cNvGrpSpPr/>
          <p:nvPr/>
        </p:nvGrpSpPr>
        <p:grpSpPr>
          <a:xfrm>
            <a:off x="4337573" y="2311138"/>
            <a:ext cx="274320" cy="274320"/>
            <a:chOff x="730468" y="3549868"/>
            <a:chExt cx="274320" cy="27432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7A127E3-56D9-E44E-990B-66FD3E65D753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486ABB0-B846-5148-9E3C-CB16CE8D2F07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2CAAC63-98CB-3748-B0DB-D1BD534662C1}"/>
              </a:ext>
            </a:extLst>
          </p:cNvPr>
          <p:cNvGrpSpPr/>
          <p:nvPr/>
        </p:nvGrpSpPr>
        <p:grpSpPr>
          <a:xfrm>
            <a:off x="4886739" y="2305878"/>
            <a:ext cx="274320" cy="274320"/>
            <a:chOff x="730468" y="3549868"/>
            <a:chExt cx="274320" cy="27432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41BDD0B-6F32-A84E-95DF-2AA055C39FA3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990D405-FBDA-F34D-AF44-12258E10ED50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218998B-7A02-5242-AEE4-E485FE2FBFDA}"/>
              </a:ext>
            </a:extLst>
          </p:cNvPr>
          <p:cNvGrpSpPr/>
          <p:nvPr/>
        </p:nvGrpSpPr>
        <p:grpSpPr>
          <a:xfrm>
            <a:off x="5421191" y="2311138"/>
            <a:ext cx="274320" cy="274320"/>
            <a:chOff x="730468" y="3549868"/>
            <a:chExt cx="274320" cy="27432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ACA82E0-3DCF-434B-A3AB-14E71197634C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8777063-6701-C947-A389-56B4D4B1330C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3231474-4467-5642-9865-A46D29C665BB}"/>
              </a:ext>
            </a:extLst>
          </p:cNvPr>
          <p:cNvGrpSpPr/>
          <p:nvPr/>
        </p:nvGrpSpPr>
        <p:grpSpPr>
          <a:xfrm>
            <a:off x="5980337" y="2305878"/>
            <a:ext cx="274320" cy="274320"/>
            <a:chOff x="730468" y="3549868"/>
            <a:chExt cx="274320" cy="27432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59128F1-91CC-0340-B18F-672E4131AF2F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1D95AC8-8EE0-0A4D-BE42-F7EA59D4F4F2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23CEF8F-1143-A741-B802-B15B1C39D9BC}"/>
              </a:ext>
            </a:extLst>
          </p:cNvPr>
          <p:cNvGrpSpPr/>
          <p:nvPr/>
        </p:nvGrpSpPr>
        <p:grpSpPr>
          <a:xfrm>
            <a:off x="6514789" y="2311138"/>
            <a:ext cx="274320" cy="274320"/>
            <a:chOff x="730468" y="3549868"/>
            <a:chExt cx="274320" cy="27432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8C252EC-D64F-7141-8F61-7C702BFBD371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B3EC5BA-4B28-434B-9276-497E275AEA90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0704169-1242-4849-954F-02AB53496859}"/>
              </a:ext>
            </a:extLst>
          </p:cNvPr>
          <p:cNvGrpSpPr/>
          <p:nvPr/>
        </p:nvGrpSpPr>
        <p:grpSpPr>
          <a:xfrm>
            <a:off x="3803121" y="2852414"/>
            <a:ext cx="274320" cy="274320"/>
            <a:chOff x="730468" y="3549868"/>
            <a:chExt cx="274320" cy="27432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AE5F759-71C0-6C4A-B8A1-8DF537C6B94E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F82EBAE-CD0B-3D42-B008-CD0F330FDBCA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84BFB27-1B43-0D48-A7E5-980991007D45}"/>
              </a:ext>
            </a:extLst>
          </p:cNvPr>
          <p:cNvGrpSpPr/>
          <p:nvPr/>
        </p:nvGrpSpPr>
        <p:grpSpPr>
          <a:xfrm>
            <a:off x="4337573" y="2857674"/>
            <a:ext cx="274320" cy="274320"/>
            <a:chOff x="730468" y="3549868"/>
            <a:chExt cx="274320" cy="27432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33C5B7D-40C2-9F47-A037-F334D4E7DF3A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A806E3A-9826-F144-A283-425B0D38A547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1FF228F-ADE2-5D46-833C-0BF1C8009FCB}"/>
              </a:ext>
            </a:extLst>
          </p:cNvPr>
          <p:cNvGrpSpPr/>
          <p:nvPr/>
        </p:nvGrpSpPr>
        <p:grpSpPr>
          <a:xfrm>
            <a:off x="4886739" y="2852414"/>
            <a:ext cx="274320" cy="274320"/>
            <a:chOff x="730468" y="3549868"/>
            <a:chExt cx="274320" cy="27432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120750-8FFA-1D40-9072-D9888A49BB3C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EB289FC-13BE-964B-9C34-F3EB565F95CE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6143CAD-957B-8440-AA6C-5EE10ABDEF77}"/>
              </a:ext>
            </a:extLst>
          </p:cNvPr>
          <p:cNvGrpSpPr/>
          <p:nvPr/>
        </p:nvGrpSpPr>
        <p:grpSpPr>
          <a:xfrm>
            <a:off x="5421191" y="2857674"/>
            <a:ext cx="274320" cy="274320"/>
            <a:chOff x="730468" y="3549868"/>
            <a:chExt cx="274320" cy="27432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F2E7FF8-C4E4-2041-A099-3EC9185F3A31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529781D-1744-AC4A-8F57-B96E1407C46E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51DF0B2-CD71-D447-B354-DBC0872B155E}"/>
              </a:ext>
            </a:extLst>
          </p:cNvPr>
          <p:cNvGrpSpPr/>
          <p:nvPr/>
        </p:nvGrpSpPr>
        <p:grpSpPr>
          <a:xfrm>
            <a:off x="5980337" y="2852414"/>
            <a:ext cx="274320" cy="274320"/>
            <a:chOff x="730468" y="3549868"/>
            <a:chExt cx="274320" cy="27432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796635C-33E0-E840-8201-4C9AF1D6D29B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54DB256-F8C7-634D-895E-771CA556497C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F7ECF8F-1FDA-CD40-B68A-A552CE8EBD3C}"/>
              </a:ext>
            </a:extLst>
          </p:cNvPr>
          <p:cNvGrpSpPr/>
          <p:nvPr/>
        </p:nvGrpSpPr>
        <p:grpSpPr>
          <a:xfrm>
            <a:off x="6514789" y="2857674"/>
            <a:ext cx="274320" cy="274320"/>
            <a:chOff x="730468" y="3549868"/>
            <a:chExt cx="274320" cy="27432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B79B853-B3FC-8644-BB0F-4B6DDE92341E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C838515-5E7F-834B-AAF0-EB4E13AA7675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FC831E7-D15C-9B4D-96BC-B569543DFB0B}"/>
              </a:ext>
            </a:extLst>
          </p:cNvPr>
          <p:cNvGrpSpPr/>
          <p:nvPr/>
        </p:nvGrpSpPr>
        <p:grpSpPr>
          <a:xfrm>
            <a:off x="3803121" y="3404210"/>
            <a:ext cx="274320" cy="274320"/>
            <a:chOff x="730468" y="3549868"/>
            <a:chExt cx="274320" cy="27432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460AA00-E5B9-964C-89AB-01F793B3FD11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496BE6F-09F8-C14D-A1A1-73E58D7CBBEF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2ABCF89-00A3-2044-AA43-AF1794023D66}"/>
              </a:ext>
            </a:extLst>
          </p:cNvPr>
          <p:cNvGrpSpPr/>
          <p:nvPr/>
        </p:nvGrpSpPr>
        <p:grpSpPr>
          <a:xfrm>
            <a:off x="4337573" y="3409470"/>
            <a:ext cx="274320" cy="274320"/>
            <a:chOff x="730468" y="3549868"/>
            <a:chExt cx="274320" cy="27432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B4B752A-09E7-DC40-9708-526C6F27821C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429C78F-F7D6-FD42-BB78-2DC062D5C633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00766D7-C3C7-D846-80E0-96DB10F23801}"/>
              </a:ext>
            </a:extLst>
          </p:cNvPr>
          <p:cNvGrpSpPr/>
          <p:nvPr/>
        </p:nvGrpSpPr>
        <p:grpSpPr>
          <a:xfrm>
            <a:off x="4886739" y="3404210"/>
            <a:ext cx="274320" cy="274320"/>
            <a:chOff x="730468" y="3549868"/>
            <a:chExt cx="274320" cy="27432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451654A2-8456-A647-967A-EED32A598BBB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265B64F-A8B5-784E-9833-FD9EF8F62AD5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8A71237-3900-8044-B9B3-DC439B0D3A65}"/>
              </a:ext>
            </a:extLst>
          </p:cNvPr>
          <p:cNvGrpSpPr/>
          <p:nvPr/>
        </p:nvGrpSpPr>
        <p:grpSpPr>
          <a:xfrm>
            <a:off x="5421191" y="3409470"/>
            <a:ext cx="274320" cy="274320"/>
            <a:chOff x="730468" y="3549868"/>
            <a:chExt cx="274320" cy="27432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08B5BEC-404C-C841-8525-89B93E597A8F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3E11BEC-EDF4-264E-8865-2AE20CDEE582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D8A1F49-546E-0A43-BF3B-FA184AE204AF}"/>
              </a:ext>
            </a:extLst>
          </p:cNvPr>
          <p:cNvGrpSpPr/>
          <p:nvPr/>
        </p:nvGrpSpPr>
        <p:grpSpPr>
          <a:xfrm>
            <a:off x="5980337" y="3404210"/>
            <a:ext cx="274320" cy="274320"/>
            <a:chOff x="730468" y="3549868"/>
            <a:chExt cx="274320" cy="274320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B9F5257-67F6-044A-A356-9B385E6DC280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9611A0E-2E30-3A48-954B-4D07F7114728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41C9998-9F2A-5143-BEC2-6A90BD94630B}"/>
              </a:ext>
            </a:extLst>
          </p:cNvPr>
          <p:cNvGrpSpPr/>
          <p:nvPr/>
        </p:nvGrpSpPr>
        <p:grpSpPr>
          <a:xfrm>
            <a:off x="6514789" y="3409470"/>
            <a:ext cx="274320" cy="274320"/>
            <a:chOff x="730468" y="3549868"/>
            <a:chExt cx="274320" cy="274320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AF464563-FECD-4347-86E9-24086161895F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2B336E2D-1D6A-0B4E-BFD2-3BFF8933D8FE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B88E3E5-67A8-AA48-AD52-E5FC4DE0ED34}"/>
              </a:ext>
            </a:extLst>
          </p:cNvPr>
          <p:cNvGrpSpPr/>
          <p:nvPr/>
        </p:nvGrpSpPr>
        <p:grpSpPr>
          <a:xfrm>
            <a:off x="3803121" y="3953376"/>
            <a:ext cx="274320" cy="274320"/>
            <a:chOff x="730468" y="3549868"/>
            <a:chExt cx="274320" cy="274320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344C716-C643-D74D-BE9F-F12ACB65872D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8F88AED-9B0A-DA49-9A91-CEDCDE4A600A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BED7110-7670-9B4F-B9DD-6371F9E0F2C2}"/>
              </a:ext>
            </a:extLst>
          </p:cNvPr>
          <p:cNvGrpSpPr/>
          <p:nvPr/>
        </p:nvGrpSpPr>
        <p:grpSpPr>
          <a:xfrm>
            <a:off x="4337573" y="3958636"/>
            <a:ext cx="274320" cy="274320"/>
            <a:chOff x="730468" y="3549868"/>
            <a:chExt cx="274320" cy="274320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AF24EC1-E145-AA45-9D50-DB239EA80109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C700AE1-5BC5-F64D-8372-7DE4483BFD16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24B05E4-5EC9-C34C-AFCB-627C6D792A8E}"/>
              </a:ext>
            </a:extLst>
          </p:cNvPr>
          <p:cNvGrpSpPr/>
          <p:nvPr/>
        </p:nvGrpSpPr>
        <p:grpSpPr>
          <a:xfrm>
            <a:off x="4886739" y="3953376"/>
            <a:ext cx="274320" cy="274320"/>
            <a:chOff x="730468" y="3549868"/>
            <a:chExt cx="274320" cy="274320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C649FC46-C5A7-5249-A4E4-6503DACAD38D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BF9D177-A603-084E-8730-89E9CC066F54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FCC4EFD-636A-F944-BEC2-E3B4BB43E21D}"/>
              </a:ext>
            </a:extLst>
          </p:cNvPr>
          <p:cNvGrpSpPr/>
          <p:nvPr/>
        </p:nvGrpSpPr>
        <p:grpSpPr>
          <a:xfrm>
            <a:off x="5421191" y="3958636"/>
            <a:ext cx="274320" cy="274320"/>
            <a:chOff x="730468" y="3549868"/>
            <a:chExt cx="274320" cy="274320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2F63594-A909-ED42-B96A-623C36FCAFED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8C46FB7-E751-924C-B7E6-F15B9B965983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A7B9F55-DCD1-684C-8800-334238F46C82}"/>
              </a:ext>
            </a:extLst>
          </p:cNvPr>
          <p:cNvGrpSpPr/>
          <p:nvPr/>
        </p:nvGrpSpPr>
        <p:grpSpPr>
          <a:xfrm>
            <a:off x="5980337" y="3953376"/>
            <a:ext cx="274320" cy="274320"/>
            <a:chOff x="730468" y="3549868"/>
            <a:chExt cx="274320" cy="27432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8C921857-3550-7F44-8C39-01963B30F8D9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67B9764-917B-C744-8812-AA4D4D1488B4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A89A647-02E9-7D4B-8877-ACE26A1B5FE1}"/>
              </a:ext>
            </a:extLst>
          </p:cNvPr>
          <p:cNvGrpSpPr/>
          <p:nvPr/>
        </p:nvGrpSpPr>
        <p:grpSpPr>
          <a:xfrm>
            <a:off x="6514789" y="3958636"/>
            <a:ext cx="274320" cy="274320"/>
            <a:chOff x="730468" y="3549868"/>
            <a:chExt cx="274320" cy="274320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F19CCCE-4B20-D64F-9372-7483D26FC456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706F9555-5807-FD4F-8218-253C56A24766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163CDF26-F17A-D643-81DC-96014579727E}"/>
              </a:ext>
            </a:extLst>
          </p:cNvPr>
          <p:cNvCxnSpPr/>
          <p:nvPr/>
        </p:nvCxnSpPr>
        <p:spPr>
          <a:xfrm>
            <a:off x="2292373" y="3777248"/>
            <a:ext cx="1510748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Arc 93">
            <a:extLst>
              <a:ext uri="{FF2B5EF4-FFF2-40B4-BE49-F238E27FC236}">
                <a16:creationId xmlns:a16="http://schemas.microsoft.com/office/drawing/2014/main" id="{C64DAE16-227B-AB42-AE33-478B81518AE4}"/>
              </a:ext>
            </a:extLst>
          </p:cNvPr>
          <p:cNvSpPr>
            <a:spLocks noChangeAspect="1"/>
          </p:cNvSpPr>
          <p:nvPr/>
        </p:nvSpPr>
        <p:spPr>
          <a:xfrm>
            <a:off x="689433" y="-2764351"/>
            <a:ext cx="6492240" cy="6492240"/>
          </a:xfrm>
          <a:prstGeom prst="arc">
            <a:avLst>
              <a:gd name="adj1" fmla="val 1941239"/>
              <a:gd name="adj2" fmla="val 55281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1E3DBAE-456A-1643-BF72-60CA6B7251E6}"/>
              </a:ext>
            </a:extLst>
          </p:cNvPr>
          <p:cNvCxnSpPr>
            <a:cxnSpLocks/>
          </p:cNvCxnSpPr>
          <p:nvPr/>
        </p:nvCxnSpPr>
        <p:spPr>
          <a:xfrm flipV="1">
            <a:off x="6571136" y="1277270"/>
            <a:ext cx="806819" cy="1132308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48513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6FF5C5A-B8EF-D44F-B81B-D505FE4AF29B}"/>
              </a:ext>
            </a:extLst>
          </p:cNvPr>
          <p:cNvGrpSpPr/>
          <p:nvPr/>
        </p:nvGrpSpPr>
        <p:grpSpPr>
          <a:xfrm>
            <a:off x="6420073" y="5623024"/>
            <a:ext cx="274320" cy="274320"/>
            <a:chOff x="730468" y="3549868"/>
            <a:chExt cx="274320" cy="27432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2CC1FE7-023F-A340-BD81-8028DB779B48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2793031-3D7A-914E-BF00-5FECAB82E3A8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A0B1642-F907-A64F-AE82-4BD5FF9FAA83}"/>
              </a:ext>
            </a:extLst>
          </p:cNvPr>
          <p:cNvCxnSpPr>
            <a:cxnSpLocks/>
          </p:cNvCxnSpPr>
          <p:nvPr/>
        </p:nvCxnSpPr>
        <p:spPr>
          <a:xfrm>
            <a:off x="3319670" y="5904222"/>
            <a:ext cx="1354118" cy="379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Arc 92">
            <a:extLst>
              <a:ext uri="{FF2B5EF4-FFF2-40B4-BE49-F238E27FC236}">
                <a16:creationId xmlns:a16="http://schemas.microsoft.com/office/drawing/2014/main" id="{A6444A7C-CB9D-5944-8FD5-8D889EA21A4E}"/>
              </a:ext>
            </a:extLst>
          </p:cNvPr>
          <p:cNvSpPr/>
          <p:nvPr/>
        </p:nvSpPr>
        <p:spPr>
          <a:xfrm>
            <a:off x="1519108" y="-405138"/>
            <a:ext cx="6309360" cy="6309360"/>
          </a:xfrm>
          <a:prstGeom prst="arc">
            <a:avLst>
              <a:gd name="adj1" fmla="val 18852582"/>
              <a:gd name="adj2" fmla="val 10032592"/>
            </a:avLst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B682E18-044E-8543-BDDC-F34CDFAA1279}"/>
              </a:ext>
            </a:extLst>
          </p:cNvPr>
          <p:cNvCxnSpPr>
            <a:cxnSpLocks/>
          </p:cNvCxnSpPr>
          <p:nvPr/>
        </p:nvCxnSpPr>
        <p:spPr>
          <a:xfrm flipV="1">
            <a:off x="7281781" y="3399183"/>
            <a:ext cx="710651" cy="121182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E7E321B-EFF9-A745-BF46-F3A09974BC4C}"/>
              </a:ext>
            </a:extLst>
          </p:cNvPr>
          <p:cNvCxnSpPr>
            <a:cxnSpLocks/>
          </p:cNvCxnSpPr>
          <p:nvPr/>
        </p:nvCxnSpPr>
        <p:spPr>
          <a:xfrm>
            <a:off x="4673788" y="2788247"/>
            <a:ext cx="2593430" cy="1822757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89E4B63C-6A3D-5840-AB48-A9051AAE1D5C}"/>
              </a:ext>
            </a:extLst>
          </p:cNvPr>
          <p:cNvSpPr/>
          <p:nvPr/>
        </p:nvSpPr>
        <p:spPr>
          <a:xfrm rot="18144076">
            <a:off x="6974455" y="4035996"/>
            <a:ext cx="457200" cy="457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993201A-377C-474C-8AAF-8487836BC7D8}"/>
              </a:ext>
            </a:extLst>
          </p:cNvPr>
          <p:cNvCxnSpPr>
            <a:cxnSpLocks/>
          </p:cNvCxnSpPr>
          <p:nvPr/>
        </p:nvCxnSpPr>
        <p:spPr>
          <a:xfrm flipV="1">
            <a:off x="4673788" y="4575272"/>
            <a:ext cx="4529847" cy="4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DA41A90-589B-4E40-91AE-D3BCC1674B85}"/>
              </a:ext>
            </a:extLst>
          </p:cNvPr>
          <p:cNvCxnSpPr>
            <a:cxnSpLocks/>
          </p:cNvCxnSpPr>
          <p:nvPr/>
        </p:nvCxnSpPr>
        <p:spPr>
          <a:xfrm flipH="1">
            <a:off x="4673788" y="2749542"/>
            <a:ext cx="0" cy="1878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Arc 103">
            <a:extLst>
              <a:ext uri="{FF2B5EF4-FFF2-40B4-BE49-F238E27FC236}">
                <a16:creationId xmlns:a16="http://schemas.microsoft.com/office/drawing/2014/main" id="{AEEA58B4-3C5D-3249-B5C2-2EC952957CB0}"/>
              </a:ext>
            </a:extLst>
          </p:cNvPr>
          <p:cNvSpPr/>
          <p:nvPr/>
        </p:nvSpPr>
        <p:spPr>
          <a:xfrm>
            <a:off x="7182022" y="3970398"/>
            <a:ext cx="731642" cy="1283310"/>
          </a:xfrm>
          <a:prstGeom prst="arc">
            <a:avLst>
              <a:gd name="adj1" fmla="val 16563026"/>
              <a:gd name="adj2" fmla="val 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ECEEC1D-4027-864F-88FA-9D8EBA26816C}"/>
                  </a:ext>
                </a:extLst>
              </p:cNvPr>
              <p:cNvSpPr txBox="1"/>
              <p:nvPr/>
            </p:nvSpPr>
            <p:spPr>
              <a:xfrm>
                <a:off x="7875000" y="3919287"/>
                <a:ext cx="5205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ECEEC1D-4027-864F-88FA-9D8EBA268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5000" y="3919287"/>
                <a:ext cx="52052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588888CA-6294-AC4C-88D5-7F41443E12B3}"/>
                  </a:ext>
                </a:extLst>
              </p:cNvPr>
              <p:cNvSpPr txBox="1"/>
              <p:nvPr/>
            </p:nvSpPr>
            <p:spPr>
              <a:xfrm>
                <a:off x="6626936" y="2655114"/>
                <a:ext cx="16544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90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588888CA-6294-AC4C-88D5-7F41443E1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936" y="2655114"/>
                <a:ext cx="165449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Arc 107">
            <a:extLst>
              <a:ext uri="{FF2B5EF4-FFF2-40B4-BE49-F238E27FC236}">
                <a16:creationId xmlns:a16="http://schemas.microsoft.com/office/drawing/2014/main" id="{911F9C7B-8572-FE42-893B-4A3F07E3190B}"/>
              </a:ext>
            </a:extLst>
          </p:cNvPr>
          <p:cNvSpPr/>
          <p:nvPr/>
        </p:nvSpPr>
        <p:spPr>
          <a:xfrm>
            <a:off x="6420073" y="4027261"/>
            <a:ext cx="731642" cy="978005"/>
          </a:xfrm>
          <a:prstGeom prst="arc">
            <a:avLst>
              <a:gd name="adj1" fmla="val 10064813"/>
              <a:gd name="adj2" fmla="val 1471576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77A03397-5D27-D445-82E1-55340EBC259D}"/>
                  </a:ext>
                </a:extLst>
              </p:cNvPr>
              <p:cNvSpPr txBox="1"/>
              <p:nvPr/>
            </p:nvSpPr>
            <p:spPr>
              <a:xfrm>
                <a:off x="5810314" y="3039965"/>
                <a:ext cx="55098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77A03397-5D27-D445-82E1-55340EBC2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314" y="3039965"/>
                <a:ext cx="550985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E959799-0236-CD4B-9FFF-F900B88155D3}"/>
                  </a:ext>
                </a:extLst>
              </p:cNvPr>
              <p:cNvSpPr txBox="1"/>
              <p:nvPr/>
            </p:nvSpPr>
            <p:spPr>
              <a:xfrm>
                <a:off x="4771423" y="3275859"/>
                <a:ext cx="56701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E959799-0236-CD4B-9FFF-F900B8815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423" y="3275859"/>
                <a:ext cx="567014" cy="584775"/>
              </a:xfrm>
              <a:prstGeom prst="rect">
                <a:avLst/>
              </a:prstGeom>
              <a:blipFill>
                <a:blip r:embed="rId5"/>
                <a:stretch>
                  <a:fillRect l="-6667" r="-6667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Arc 112">
            <a:extLst>
              <a:ext uri="{FF2B5EF4-FFF2-40B4-BE49-F238E27FC236}">
                <a16:creationId xmlns:a16="http://schemas.microsoft.com/office/drawing/2014/main" id="{C31604AC-B255-094E-9065-965F9BD2AEA5}"/>
              </a:ext>
            </a:extLst>
          </p:cNvPr>
          <p:cNvSpPr/>
          <p:nvPr/>
        </p:nvSpPr>
        <p:spPr>
          <a:xfrm>
            <a:off x="4429755" y="2462718"/>
            <a:ext cx="731642" cy="978005"/>
          </a:xfrm>
          <a:prstGeom prst="arc">
            <a:avLst>
              <a:gd name="adj1" fmla="val 1670051"/>
              <a:gd name="adj2" fmla="val 621720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0F172CC-9ECB-A542-85F6-FBDF5610F8AA}"/>
                  </a:ext>
                </a:extLst>
              </p:cNvPr>
              <p:cNvSpPr txBox="1"/>
              <p:nvPr/>
            </p:nvSpPr>
            <p:spPr>
              <a:xfrm>
                <a:off x="5333711" y="4483416"/>
                <a:ext cx="52790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0F172CC-9ECB-A542-85F6-FBDF5610F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711" y="4483416"/>
                <a:ext cx="527901" cy="584775"/>
              </a:xfrm>
              <a:prstGeom prst="rect">
                <a:avLst/>
              </a:prstGeom>
              <a:blipFill>
                <a:blip r:embed="rId6"/>
                <a:stretch>
                  <a:fillRect l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5F92201-AAEE-B544-8FE6-3DE208FE62AB}"/>
                  </a:ext>
                </a:extLst>
              </p:cNvPr>
              <p:cNvSpPr txBox="1"/>
              <p:nvPr/>
            </p:nvSpPr>
            <p:spPr>
              <a:xfrm>
                <a:off x="6653540" y="5500250"/>
                <a:ext cx="5579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5F92201-AAEE-B544-8FE6-3DE208FE6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3540" y="5500250"/>
                <a:ext cx="55797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Freeform 116">
            <a:extLst>
              <a:ext uri="{FF2B5EF4-FFF2-40B4-BE49-F238E27FC236}">
                <a16:creationId xmlns:a16="http://schemas.microsoft.com/office/drawing/2014/main" id="{82E230CE-4A2C-9D41-8E02-4510FBB03FFF}"/>
              </a:ext>
            </a:extLst>
          </p:cNvPr>
          <p:cNvSpPr/>
          <p:nvPr/>
        </p:nvSpPr>
        <p:spPr>
          <a:xfrm>
            <a:off x="6020446" y="3279913"/>
            <a:ext cx="936945" cy="1093304"/>
          </a:xfrm>
          <a:custGeom>
            <a:avLst/>
            <a:gdLst>
              <a:gd name="connsiteX0" fmla="*/ 936945 w 936945"/>
              <a:gd name="connsiteY0" fmla="*/ 0 h 1093304"/>
              <a:gd name="connsiteX1" fmla="*/ 698406 w 936945"/>
              <a:gd name="connsiteY1" fmla="*/ 178904 h 1093304"/>
              <a:gd name="connsiteX2" fmla="*/ 380354 w 936945"/>
              <a:gd name="connsiteY2" fmla="*/ 357809 h 1093304"/>
              <a:gd name="connsiteX3" fmla="*/ 320719 w 936945"/>
              <a:gd name="connsiteY3" fmla="*/ 417444 h 1093304"/>
              <a:gd name="connsiteX4" fmla="*/ 241206 w 936945"/>
              <a:gd name="connsiteY4" fmla="*/ 556591 h 1093304"/>
              <a:gd name="connsiteX5" fmla="*/ 161693 w 936945"/>
              <a:gd name="connsiteY5" fmla="*/ 636104 h 1093304"/>
              <a:gd name="connsiteX6" fmla="*/ 42424 w 936945"/>
              <a:gd name="connsiteY6" fmla="*/ 775252 h 1093304"/>
              <a:gd name="connsiteX7" fmla="*/ 2667 w 936945"/>
              <a:gd name="connsiteY7" fmla="*/ 894522 h 1093304"/>
              <a:gd name="connsiteX8" fmla="*/ 22545 w 936945"/>
              <a:gd name="connsiteY8" fmla="*/ 954157 h 1093304"/>
              <a:gd name="connsiteX9" fmla="*/ 181571 w 936945"/>
              <a:gd name="connsiteY9" fmla="*/ 1093304 h 1093304"/>
              <a:gd name="connsiteX10" fmla="*/ 300841 w 936945"/>
              <a:gd name="connsiteY10" fmla="*/ 1093304 h 1093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6945" h="1093304">
                <a:moveTo>
                  <a:pt x="936945" y="0"/>
                </a:moveTo>
                <a:cubicBezTo>
                  <a:pt x="857432" y="59635"/>
                  <a:pt x="787304" y="134455"/>
                  <a:pt x="698406" y="178904"/>
                </a:cubicBezTo>
                <a:cubicBezTo>
                  <a:pt x="643882" y="206166"/>
                  <a:pt x="440655" y="297508"/>
                  <a:pt x="380354" y="357809"/>
                </a:cubicBezTo>
                <a:lnTo>
                  <a:pt x="320719" y="417444"/>
                </a:lnTo>
                <a:cubicBezTo>
                  <a:pt x="298156" y="462571"/>
                  <a:pt x="274925" y="517252"/>
                  <a:pt x="241206" y="556591"/>
                </a:cubicBezTo>
                <a:cubicBezTo>
                  <a:pt x="216812" y="585050"/>
                  <a:pt x="186376" y="607895"/>
                  <a:pt x="161693" y="636104"/>
                </a:cubicBezTo>
                <a:cubicBezTo>
                  <a:pt x="-16824" y="840123"/>
                  <a:pt x="212046" y="605627"/>
                  <a:pt x="42424" y="775252"/>
                </a:cubicBezTo>
                <a:cubicBezTo>
                  <a:pt x="29172" y="815009"/>
                  <a:pt x="-10585" y="854765"/>
                  <a:pt x="2667" y="894522"/>
                </a:cubicBezTo>
                <a:cubicBezTo>
                  <a:pt x="9293" y="914400"/>
                  <a:pt x="13174" y="935416"/>
                  <a:pt x="22545" y="954157"/>
                </a:cubicBezTo>
                <a:cubicBezTo>
                  <a:pt x="49049" y="1007165"/>
                  <a:pt x="121939" y="1093304"/>
                  <a:pt x="181571" y="1093304"/>
                </a:cubicBezTo>
                <a:lnTo>
                  <a:pt x="300841" y="1093304"/>
                </a:lnTo>
              </a:path>
            </a:pathLst>
          </a:custGeom>
          <a:noFill/>
          <a:ln w="3175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5CB4E147-33DE-164F-90B6-99596103B7B0}"/>
                  </a:ext>
                </a:extLst>
              </p:cNvPr>
              <p:cNvSpPr txBox="1"/>
              <p:nvPr/>
            </p:nvSpPr>
            <p:spPr>
              <a:xfrm>
                <a:off x="3717742" y="5904222"/>
                <a:ext cx="5125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5CB4E147-33DE-164F-90B6-99596103B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742" y="5904222"/>
                <a:ext cx="51251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09B68FDA-3723-1546-A2EF-6441781254C8}"/>
                  </a:ext>
                </a:extLst>
              </p:cNvPr>
              <p:cNvSpPr txBox="1"/>
              <p:nvPr/>
            </p:nvSpPr>
            <p:spPr>
              <a:xfrm>
                <a:off x="7901749" y="3172009"/>
                <a:ext cx="5125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09B68FDA-3723-1546-A2EF-644178125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749" y="3172009"/>
                <a:ext cx="512513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1141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02A3F4A-A4B0-D343-A4C7-70E56C4AF667}"/>
              </a:ext>
            </a:extLst>
          </p:cNvPr>
          <p:cNvGrpSpPr/>
          <p:nvPr/>
        </p:nvGrpSpPr>
        <p:grpSpPr>
          <a:xfrm>
            <a:off x="830631" y="1167343"/>
            <a:ext cx="4725573" cy="3660284"/>
            <a:chOff x="830631" y="1167343"/>
            <a:chExt cx="4725573" cy="366028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DA38E52-D596-2644-8807-39619C69FBB7}"/>
                </a:ext>
              </a:extLst>
            </p:cNvPr>
            <p:cNvGrpSpPr/>
            <p:nvPr/>
          </p:nvGrpSpPr>
          <p:grpSpPr>
            <a:xfrm>
              <a:off x="1278582" y="1697077"/>
              <a:ext cx="274320" cy="274320"/>
              <a:chOff x="730468" y="3549868"/>
              <a:chExt cx="274320" cy="274320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C99B7ACD-E099-F348-B693-9669E822B22D}"/>
                  </a:ext>
                </a:extLst>
              </p:cNvPr>
              <p:cNvSpPr/>
              <p:nvPr/>
            </p:nvSpPr>
            <p:spPr>
              <a:xfrm>
                <a:off x="730468" y="3549868"/>
                <a:ext cx="274320" cy="27432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3F14ADED-1A0D-624D-B2F0-4C25FB85D25B}"/>
                  </a:ext>
                </a:extLst>
              </p:cNvPr>
              <p:cNvSpPr/>
              <p:nvPr/>
            </p:nvSpPr>
            <p:spPr>
              <a:xfrm>
                <a:off x="817180" y="3636580"/>
                <a:ext cx="91440" cy="91440"/>
              </a:xfrm>
              <a:prstGeom prst="ellips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7ACCD92-0A1A-214E-A422-2B00C2E3C629}"/>
                </a:ext>
              </a:extLst>
            </p:cNvPr>
            <p:cNvGrpSpPr/>
            <p:nvPr/>
          </p:nvGrpSpPr>
          <p:grpSpPr>
            <a:xfrm>
              <a:off x="1813034" y="1702337"/>
              <a:ext cx="274320" cy="274320"/>
              <a:chOff x="730468" y="3549868"/>
              <a:chExt cx="274320" cy="274320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C41844A3-6ADC-BD43-AE0C-02820C15C57A}"/>
                  </a:ext>
                </a:extLst>
              </p:cNvPr>
              <p:cNvSpPr/>
              <p:nvPr/>
            </p:nvSpPr>
            <p:spPr>
              <a:xfrm>
                <a:off x="730468" y="3549868"/>
                <a:ext cx="274320" cy="27432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193442D-9F07-0F4A-A7CA-50E1015C3843}"/>
                  </a:ext>
                </a:extLst>
              </p:cNvPr>
              <p:cNvSpPr/>
              <p:nvPr/>
            </p:nvSpPr>
            <p:spPr>
              <a:xfrm>
                <a:off x="817180" y="3636580"/>
                <a:ext cx="91440" cy="91440"/>
              </a:xfrm>
              <a:prstGeom prst="ellips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10F200B-582B-2546-98EA-A5F608C729A3}"/>
                </a:ext>
              </a:extLst>
            </p:cNvPr>
            <p:cNvGrpSpPr/>
            <p:nvPr/>
          </p:nvGrpSpPr>
          <p:grpSpPr>
            <a:xfrm>
              <a:off x="2362200" y="1697077"/>
              <a:ext cx="274320" cy="274320"/>
              <a:chOff x="730468" y="3549868"/>
              <a:chExt cx="274320" cy="27432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5E43BCD-7A17-C44E-89B8-6120C23E8CA0}"/>
                  </a:ext>
                </a:extLst>
              </p:cNvPr>
              <p:cNvSpPr/>
              <p:nvPr/>
            </p:nvSpPr>
            <p:spPr>
              <a:xfrm>
                <a:off x="730468" y="3549868"/>
                <a:ext cx="274320" cy="27432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09225EB-923D-6341-89C9-FB6EA1CD2A49}"/>
                  </a:ext>
                </a:extLst>
              </p:cNvPr>
              <p:cNvSpPr/>
              <p:nvPr/>
            </p:nvSpPr>
            <p:spPr>
              <a:xfrm>
                <a:off x="817180" y="3636580"/>
                <a:ext cx="91440" cy="91440"/>
              </a:xfrm>
              <a:prstGeom prst="ellips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A9D0972-36D8-8F40-99AA-EF51DDAF05E2}"/>
                </a:ext>
              </a:extLst>
            </p:cNvPr>
            <p:cNvGrpSpPr/>
            <p:nvPr/>
          </p:nvGrpSpPr>
          <p:grpSpPr>
            <a:xfrm>
              <a:off x="2896652" y="1702337"/>
              <a:ext cx="274320" cy="274320"/>
              <a:chOff x="730468" y="3549868"/>
              <a:chExt cx="274320" cy="27432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3AE98A0-619A-DF49-BCD1-B6CE0582E90C}"/>
                  </a:ext>
                </a:extLst>
              </p:cNvPr>
              <p:cNvSpPr/>
              <p:nvPr/>
            </p:nvSpPr>
            <p:spPr>
              <a:xfrm>
                <a:off x="730468" y="3549868"/>
                <a:ext cx="274320" cy="27432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13C1D25-7129-D14D-AB9D-026A699B1906}"/>
                  </a:ext>
                </a:extLst>
              </p:cNvPr>
              <p:cNvSpPr/>
              <p:nvPr/>
            </p:nvSpPr>
            <p:spPr>
              <a:xfrm>
                <a:off x="817180" y="3636580"/>
                <a:ext cx="91440" cy="91440"/>
              </a:xfrm>
              <a:prstGeom prst="ellips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27502B7-DACA-7148-A80B-BBE9092325A2}"/>
                </a:ext>
              </a:extLst>
            </p:cNvPr>
            <p:cNvGrpSpPr/>
            <p:nvPr/>
          </p:nvGrpSpPr>
          <p:grpSpPr>
            <a:xfrm>
              <a:off x="3455798" y="1697077"/>
              <a:ext cx="274320" cy="274320"/>
              <a:chOff x="730468" y="3549868"/>
              <a:chExt cx="274320" cy="27432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3D2F194B-EDB7-AB46-B12F-4BF40CF2AD18}"/>
                  </a:ext>
                </a:extLst>
              </p:cNvPr>
              <p:cNvSpPr/>
              <p:nvPr/>
            </p:nvSpPr>
            <p:spPr>
              <a:xfrm>
                <a:off x="730468" y="3549868"/>
                <a:ext cx="274320" cy="27432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22F518A3-09C1-0D42-99E0-E4D6E9DC3B7A}"/>
                  </a:ext>
                </a:extLst>
              </p:cNvPr>
              <p:cNvSpPr/>
              <p:nvPr/>
            </p:nvSpPr>
            <p:spPr>
              <a:xfrm>
                <a:off x="817180" y="3636580"/>
                <a:ext cx="91440" cy="91440"/>
              </a:xfrm>
              <a:prstGeom prst="ellips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9D14D6D-3EA4-1C4D-B5A5-45B37CC0158C}"/>
                </a:ext>
              </a:extLst>
            </p:cNvPr>
            <p:cNvGrpSpPr/>
            <p:nvPr/>
          </p:nvGrpSpPr>
          <p:grpSpPr>
            <a:xfrm>
              <a:off x="3990250" y="1702337"/>
              <a:ext cx="274320" cy="274320"/>
              <a:chOff x="730468" y="3549868"/>
              <a:chExt cx="274320" cy="27432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5113D84-7569-D04B-9C80-4D166BB63B3A}"/>
                  </a:ext>
                </a:extLst>
              </p:cNvPr>
              <p:cNvSpPr/>
              <p:nvPr/>
            </p:nvSpPr>
            <p:spPr>
              <a:xfrm>
                <a:off x="730468" y="3549868"/>
                <a:ext cx="274320" cy="27432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D959E96-CBE2-424B-9F30-63AB202131C1}"/>
                  </a:ext>
                </a:extLst>
              </p:cNvPr>
              <p:cNvSpPr/>
              <p:nvPr/>
            </p:nvSpPr>
            <p:spPr>
              <a:xfrm>
                <a:off x="817180" y="3636580"/>
                <a:ext cx="91440" cy="91440"/>
              </a:xfrm>
              <a:prstGeom prst="ellips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8C1B222-6ACE-DA49-9F7D-161289954C73}"/>
                </a:ext>
              </a:extLst>
            </p:cNvPr>
            <p:cNvGrpSpPr/>
            <p:nvPr/>
          </p:nvGrpSpPr>
          <p:grpSpPr>
            <a:xfrm>
              <a:off x="1278582" y="2246243"/>
              <a:ext cx="274320" cy="274320"/>
              <a:chOff x="730468" y="3549868"/>
              <a:chExt cx="274320" cy="27432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EDEC9BC-9BBC-3147-BE71-55DDCEEC1E12}"/>
                  </a:ext>
                </a:extLst>
              </p:cNvPr>
              <p:cNvSpPr/>
              <p:nvPr/>
            </p:nvSpPr>
            <p:spPr>
              <a:xfrm>
                <a:off x="730468" y="3549868"/>
                <a:ext cx="274320" cy="27432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0E53C81-B8D3-714F-AEA1-14F4001A945C}"/>
                  </a:ext>
                </a:extLst>
              </p:cNvPr>
              <p:cNvSpPr/>
              <p:nvPr/>
            </p:nvSpPr>
            <p:spPr>
              <a:xfrm>
                <a:off x="817180" y="3636580"/>
                <a:ext cx="91440" cy="91440"/>
              </a:xfrm>
              <a:prstGeom prst="ellips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C993532-E666-484A-8FD1-B0D44666A024}"/>
                </a:ext>
              </a:extLst>
            </p:cNvPr>
            <p:cNvGrpSpPr/>
            <p:nvPr/>
          </p:nvGrpSpPr>
          <p:grpSpPr>
            <a:xfrm>
              <a:off x="1813034" y="2251503"/>
              <a:ext cx="274320" cy="274320"/>
              <a:chOff x="730468" y="3549868"/>
              <a:chExt cx="274320" cy="274320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308CE9D-0CA5-A04F-B1AD-67A28FC03FDA}"/>
                  </a:ext>
                </a:extLst>
              </p:cNvPr>
              <p:cNvSpPr/>
              <p:nvPr/>
            </p:nvSpPr>
            <p:spPr>
              <a:xfrm>
                <a:off x="730468" y="3549868"/>
                <a:ext cx="274320" cy="27432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45AA088-CD2D-264A-8568-9CCE97E5704C}"/>
                  </a:ext>
                </a:extLst>
              </p:cNvPr>
              <p:cNvSpPr/>
              <p:nvPr/>
            </p:nvSpPr>
            <p:spPr>
              <a:xfrm>
                <a:off x="817180" y="3636580"/>
                <a:ext cx="91440" cy="91440"/>
              </a:xfrm>
              <a:prstGeom prst="ellips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094F08A-5388-C047-BBB3-F515B68E9532}"/>
                </a:ext>
              </a:extLst>
            </p:cNvPr>
            <p:cNvGrpSpPr/>
            <p:nvPr/>
          </p:nvGrpSpPr>
          <p:grpSpPr>
            <a:xfrm>
              <a:off x="2362200" y="2246243"/>
              <a:ext cx="274320" cy="274320"/>
              <a:chOff x="730468" y="3549868"/>
              <a:chExt cx="274320" cy="274320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850F4EA-3A3A-AC4F-A279-26F1977D3500}"/>
                  </a:ext>
                </a:extLst>
              </p:cNvPr>
              <p:cNvSpPr/>
              <p:nvPr/>
            </p:nvSpPr>
            <p:spPr>
              <a:xfrm>
                <a:off x="730468" y="3549868"/>
                <a:ext cx="274320" cy="27432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5EC9DB3-D5F5-FD4E-B8D6-BB93C222D6AD}"/>
                  </a:ext>
                </a:extLst>
              </p:cNvPr>
              <p:cNvSpPr/>
              <p:nvPr/>
            </p:nvSpPr>
            <p:spPr>
              <a:xfrm>
                <a:off x="817180" y="3636580"/>
                <a:ext cx="91440" cy="91440"/>
              </a:xfrm>
              <a:prstGeom prst="ellips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79A5BDF-3E6A-8249-A573-2B52063AF3B8}"/>
                </a:ext>
              </a:extLst>
            </p:cNvPr>
            <p:cNvGrpSpPr/>
            <p:nvPr/>
          </p:nvGrpSpPr>
          <p:grpSpPr>
            <a:xfrm>
              <a:off x="2896652" y="2251503"/>
              <a:ext cx="274320" cy="274320"/>
              <a:chOff x="730468" y="3549868"/>
              <a:chExt cx="274320" cy="274320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556E561-93A4-CD4D-8D66-1C53E71766AB}"/>
                  </a:ext>
                </a:extLst>
              </p:cNvPr>
              <p:cNvSpPr/>
              <p:nvPr/>
            </p:nvSpPr>
            <p:spPr>
              <a:xfrm>
                <a:off x="730468" y="3549868"/>
                <a:ext cx="274320" cy="27432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6CDC160-8224-4640-9A39-2E4999A4E617}"/>
                  </a:ext>
                </a:extLst>
              </p:cNvPr>
              <p:cNvSpPr/>
              <p:nvPr/>
            </p:nvSpPr>
            <p:spPr>
              <a:xfrm>
                <a:off x="817180" y="3636580"/>
                <a:ext cx="91440" cy="91440"/>
              </a:xfrm>
              <a:prstGeom prst="ellips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2DB433F-E9BF-F94F-A1D3-94E440736FE2}"/>
                </a:ext>
              </a:extLst>
            </p:cNvPr>
            <p:cNvGrpSpPr/>
            <p:nvPr/>
          </p:nvGrpSpPr>
          <p:grpSpPr>
            <a:xfrm>
              <a:off x="3455798" y="2246243"/>
              <a:ext cx="274320" cy="274320"/>
              <a:chOff x="730468" y="3549868"/>
              <a:chExt cx="274320" cy="274320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C1C075B-C92F-1241-854E-C864880E3994}"/>
                  </a:ext>
                </a:extLst>
              </p:cNvPr>
              <p:cNvSpPr/>
              <p:nvPr/>
            </p:nvSpPr>
            <p:spPr>
              <a:xfrm>
                <a:off x="730468" y="3549868"/>
                <a:ext cx="274320" cy="27432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6AE4056-0694-A742-9E7C-E0AF64CC3507}"/>
                  </a:ext>
                </a:extLst>
              </p:cNvPr>
              <p:cNvSpPr/>
              <p:nvPr/>
            </p:nvSpPr>
            <p:spPr>
              <a:xfrm>
                <a:off x="817180" y="3636580"/>
                <a:ext cx="91440" cy="91440"/>
              </a:xfrm>
              <a:prstGeom prst="ellips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EB85904-88C1-C249-95BB-FC774A401F66}"/>
                </a:ext>
              </a:extLst>
            </p:cNvPr>
            <p:cNvGrpSpPr/>
            <p:nvPr/>
          </p:nvGrpSpPr>
          <p:grpSpPr>
            <a:xfrm>
              <a:off x="3990250" y="2251503"/>
              <a:ext cx="274320" cy="274320"/>
              <a:chOff x="730468" y="3549868"/>
              <a:chExt cx="274320" cy="27432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464C23B-BA44-1048-85AD-21D698283F79}"/>
                  </a:ext>
                </a:extLst>
              </p:cNvPr>
              <p:cNvSpPr/>
              <p:nvPr/>
            </p:nvSpPr>
            <p:spPr>
              <a:xfrm>
                <a:off x="730468" y="3549868"/>
                <a:ext cx="274320" cy="27432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69B8DAD-3AA4-6643-AB52-372E6A43BEC9}"/>
                  </a:ext>
                </a:extLst>
              </p:cNvPr>
              <p:cNvSpPr/>
              <p:nvPr/>
            </p:nvSpPr>
            <p:spPr>
              <a:xfrm>
                <a:off x="817180" y="3636580"/>
                <a:ext cx="91440" cy="91440"/>
              </a:xfrm>
              <a:prstGeom prst="ellips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BCCA43C-FC50-5C4E-936C-9B72B09A3EEC}"/>
                </a:ext>
              </a:extLst>
            </p:cNvPr>
            <p:cNvGrpSpPr/>
            <p:nvPr/>
          </p:nvGrpSpPr>
          <p:grpSpPr>
            <a:xfrm>
              <a:off x="1278582" y="2792779"/>
              <a:ext cx="274320" cy="274320"/>
              <a:chOff x="730468" y="3549868"/>
              <a:chExt cx="274320" cy="274320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5F9187DE-D59A-CF45-B686-42CC9260EB9E}"/>
                  </a:ext>
                </a:extLst>
              </p:cNvPr>
              <p:cNvSpPr/>
              <p:nvPr/>
            </p:nvSpPr>
            <p:spPr>
              <a:xfrm>
                <a:off x="730468" y="3549868"/>
                <a:ext cx="274320" cy="27432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8440701-12E9-0C41-BEA3-FDAA39B52CFD}"/>
                  </a:ext>
                </a:extLst>
              </p:cNvPr>
              <p:cNvSpPr/>
              <p:nvPr/>
            </p:nvSpPr>
            <p:spPr>
              <a:xfrm>
                <a:off x="817180" y="3636580"/>
                <a:ext cx="91440" cy="91440"/>
              </a:xfrm>
              <a:prstGeom prst="ellips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33BBBC3-6DD1-8041-BBD9-01F2E24B26DE}"/>
                </a:ext>
              </a:extLst>
            </p:cNvPr>
            <p:cNvGrpSpPr/>
            <p:nvPr/>
          </p:nvGrpSpPr>
          <p:grpSpPr>
            <a:xfrm>
              <a:off x="1813034" y="2798039"/>
              <a:ext cx="274320" cy="274320"/>
              <a:chOff x="730468" y="3549868"/>
              <a:chExt cx="274320" cy="27432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4AB6ABA-2725-7248-89F3-7583C6576921}"/>
                  </a:ext>
                </a:extLst>
              </p:cNvPr>
              <p:cNvSpPr/>
              <p:nvPr/>
            </p:nvSpPr>
            <p:spPr>
              <a:xfrm>
                <a:off x="730468" y="3549868"/>
                <a:ext cx="274320" cy="27432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1D955DB5-7445-4348-9DEC-CDF69540F320}"/>
                  </a:ext>
                </a:extLst>
              </p:cNvPr>
              <p:cNvSpPr/>
              <p:nvPr/>
            </p:nvSpPr>
            <p:spPr>
              <a:xfrm>
                <a:off x="817180" y="3636580"/>
                <a:ext cx="91440" cy="91440"/>
              </a:xfrm>
              <a:prstGeom prst="ellips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B5D9CFF-B021-6047-A8FC-0BF849D7534D}"/>
                </a:ext>
              </a:extLst>
            </p:cNvPr>
            <p:cNvGrpSpPr/>
            <p:nvPr/>
          </p:nvGrpSpPr>
          <p:grpSpPr>
            <a:xfrm>
              <a:off x="2362200" y="2792779"/>
              <a:ext cx="274320" cy="274320"/>
              <a:chOff x="730468" y="3549868"/>
              <a:chExt cx="274320" cy="274320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C0128FFB-D87C-524B-AFD3-21746572EBFA}"/>
                  </a:ext>
                </a:extLst>
              </p:cNvPr>
              <p:cNvSpPr/>
              <p:nvPr/>
            </p:nvSpPr>
            <p:spPr>
              <a:xfrm>
                <a:off x="730468" y="3549868"/>
                <a:ext cx="274320" cy="27432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3E2DC5F-EC8A-CA41-8A85-D8C410EFE82F}"/>
                  </a:ext>
                </a:extLst>
              </p:cNvPr>
              <p:cNvSpPr/>
              <p:nvPr/>
            </p:nvSpPr>
            <p:spPr>
              <a:xfrm>
                <a:off x="817180" y="3636580"/>
                <a:ext cx="91440" cy="91440"/>
              </a:xfrm>
              <a:prstGeom prst="ellips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19750BB-CAEC-654D-913F-0A21C33F56B9}"/>
                </a:ext>
              </a:extLst>
            </p:cNvPr>
            <p:cNvGrpSpPr/>
            <p:nvPr/>
          </p:nvGrpSpPr>
          <p:grpSpPr>
            <a:xfrm>
              <a:off x="2896652" y="2798039"/>
              <a:ext cx="274320" cy="274320"/>
              <a:chOff x="730468" y="3549868"/>
              <a:chExt cx="274320" cy="274320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22B62EF9-1197-7B44-AB6E-774D87AA7E09}"/>
                  </a:ext>
                </a:extLst>
              </p:cNvPr>
              <p:cNvSpPr/>
              <p:nvPr/>
            </p:nvSpPr>
            <p:spPr>
              <a:xfrm>
                <a:off x="730468" y="3549868"/>
                <a:ext cx="274320" cy="27432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BA29A53A-7C59-C34D-80E0-FC62AF577708}"/>
                  </a:ext>
                </a:extLst>
              </p:cNvPr>
              <p:cNvSpPr/>
              <p:nvPr/>
            </p:nvSpPr>
            <p:spPr>
              <a:xfrm>
                <a:off x="817180" y="3636580"/>
                <a:ext cx="91440" cy="91440"/>
              </a:xfrm>
              <a:prstGeom prst="ellips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B6B9435-7052-6C47-A544-1939719377F7}"/>
                </a:ext>
              </a:extLst>
            </p:cNvPr>
            <p:cNvGrpSpPr/>
            <p:nvPr/>
          </p:nvGrpSpPr>
          <p:grpSpPr>
            <a:xfrm>
              <a:off x="3455798" y="2792779"/>
              <a:ext cx="274320" cy="274320"/>
              <a:chOff x="730468" y="3549868"/>
              <a:chExt cx="274320" cy="27432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33A3C8CD-CE8F-BA44-8F86-D5DCC0701BD0}"/>
                  </a:ext>
                </a:extLst>
              </p:cNvPr>
              <p:cNvSpPr/>
              <p:nvPr/>
            </p:nvSpPr>
            <p:spPr>
              <a:xfrm>
                <a:off x="730468" y="3549868"/>
                <a:ext cx="274320" cy="27432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80FEC333-34A6-9E4E-974D-E90925EE07B2}"/>
                  </a:ext>
                </a:extLst>
              </p:cNvPr>
              <p:cNvSpPr/>
              <p:nvPr/>
            </p:nvSpPr>
            <p:spPr>
              <a:xfrm>
                <a:off x="817180" y="3636580"/>
                <a:ext cx="91440" cy="91440"/>
              </a:xfrm>
              <a:prstGeom prst="ellips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4825DA0-EA9F-C548-8ED4-4F7628FE0BE0}"/>
                </a:ext>
              </a:extLst>
            </p:cNvPr>
            <p:cNvGrpSpPr/>
            <p:nvPr/>
          </p:nvGrpSpPr>
          <p:grpSpPr>
            <a:xfrm>
              <a:off x="3990250" y="2798039"/>
              <a:ext cx="274320" cy="274320"/>
              <a:chOff x="730468" y="3549868"/>
              <a:chExt cx="274320" cy="274320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36F4B275-61C3-1343-B95E-110A5AA0255E}"/>
                  </a:ext>
                </a:extLst>
              </p:cNvPr>
              <p:cNvSpPr/>
              <p:nvPr/>
            </p:nvSpPr>
            <p:spPr>
              <a:xfrm>
                <a:off x="730468" y="3549868"/>
                <a:ext cx="274320" cy="27432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DB137C15-03F5-EC4A-A09D-41F8470AC8BC}"/>
                  </a:ext>
                </a:extLst>
              </p:cNvPr>
              <p:cNvSpPr/>
              <p:nvPr/>
            </p:nvSpPr>
            <p:spPr>
              <a:xfrm>
                <a:off x="817180" y="3636580"/>
                <a:ext cx="91440" cy="91440"/>
              </a:xfrm>
              <a:prstGeom prst="ellips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C995066-49AD-4940-86A6-359F31E452B9}"/>
                </a:ext>
              </a:extLst>
            </p:cNvPr>
            <p:cNvGrpSpPr/>
            <p:nvPr/>
          </p:nvGrpSpPr>
          <p:grpSpPr>
            <a:xfrm>
              <a:off x="1278582" y="3344575"/>
              <a:ext cx="274320" cy="274320"/>
              <a:chOff x="730468" y="3549868"/>
              <a:chExt cx="274320" cy="274320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534F2C42-6277-0E48-B5CA-39037F29C1DF}"/>
                  </a:ext>
                </a:extLst>
              </p:cNvPr>
              <p:cNvSpPr/>
              <p:nvPr/>
            </p:nvSpPr>
            <p:spPr>
              <a:xfrm>
                <a:off x="730468" y="3549868"/>
                <a:ext cx="274320" cy="27432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236AE87D-3FF0-D841-814B-8ECC591F2749}"/>
                  </a:ext>
                </a:extLst>
              </p:cNvPr>
              <p:cNvSpPr/>
              <p:nvPr/>
            </p:nvSpPr>
            <p:spPr>
              <a:xfrm>
                <a:off x="817180" y="3636580"/>
                <a:ext cx="91440" cy="91440"/>
              </a:xfrm>
              <a:prstGeom prst="ellips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588D7782-925B-014D-B6D6-2D8F6E34F120}"/>
                </a:ext>
              </a:extLst>
            </p:cNvPr>
            <p:cNvGrpSpPr/>
            <p:nvPr/>
          </p:nvGrpSpPr>
          <p:grpSpPr>
            <a:xfrm>
              <a:off x="1813034" y="3349835"/>
              <a:ext cx="274320" cy="274320"/>
              <a:chOff x="730468" y="3549868"/>
              <a:chExt cx="274320" cy="27432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F2EAAB2D-6749-BE4A-96D9-9FFB28D62808}"/>
                  </a:ext>
                </a:extLst>
              </p:cNvPr>
              <p:cNvSpPr/>
              <p:nvPr/>
            </p:nvSpPr>
            <p:spPr>
              <a:xfrm>
                <a:off x="730468" y="3549868"/>
                <a:ext cx="274320" cy="27432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4982F8F6-D6D4-CD43-81D7-999FFC100295}"/>
                  </a:ext>
                </a:extLst>
              </p:cNvPr>
              <p:cNvSpPr/>
              <p:nvPr/>
            </p:nvSpPr>
            <p:spPr>
              <a:xfrm>
                <a:off x="817180" y="3636580"/>
                <a:ext cx="91440" cy="91440"/>
              </a:xfrm>
              <a:prstGeom prst="ellips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A58C67-65AD-C44A-8282-D768F00A8315}"/>
                </a:ext>
              </a:extLst>
            </p:cNvPr>
            <p:cNvGrpSpPr/>
            <p:nvPr/>
          </p:nvGrpSpPr>
          <p:grpSpPr>
            <a:xfrm>
              <a:off x="2362200" y="3344575"/>
              <a:ext cx="274320" cy="274320"/>
              <a:chOff x="730468" y="3549868"/>
              <a:chExt cx="274320" cy="274320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C556C067-4074-1640-BAD8-341C90ADA9E0}"/>
                  </a:ext>
                </a:extLst>
              </p:cNvPr>
              <p:cNvSpPr/>
              <p:nvPr/>
            </p:nvSpPr>
            <p:spPr>
              <a:xfrm>
                <a:off x="730468" y="3549868"/>
                <a:ext cx="274320" cy="27432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244E46CE-5BA1-194F-A35B-636A724CD0F8}"/>
                  </a:ext>
                </a:extLst>
              </p:cNvPr>
              <p:cNvSpPr/>
              <p:nvPr/>
            </p:nvSpPr>
            <p:spPr>
              <a:xfrm>
                <a:off x="817180" y="3636580"/>
                <a:ext cx="91440" cy="91440"/>
              </a:xfrm>
              <a:prstGeom prst="ellips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B864B03-328F-664E-90F0-F0DB0058726A}"/>
                </a:ext>
              </a:extLst>
            </p:cNvPr>
            <p:cNvGrpSpPr/>
            <p:nvPr/>
          </p:nvGrpSpPr>
          <p:grpSpPr>
            <a:xfrm>
              <a:off x="2896652" y="3349835"/>
              <a:ext cx="274320" cy="274320"/>
              <a:chOff x="730468" y="3549868"/>
              <a:chExt cx="274320" cy="27432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31A1B117-D993-5341-BE8A-4398D7284F19}"/>
                  </a:ext>
                </a:extLst>
              </p:cNvPr>
              <p:cNvSpPr/>
              <p:nvPr/>
            </p:nvSpPr>
            <p:spPr>
              <a:xfrm>
                <a:off x="730468" y="3549868"/>
                <a:ext cx="274320" cy="27432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DA6D2015-A209-6A43-A51A-DF7C7684CA97}"/>
                  </a:ext>
                </a:extLst>
              </p:cNvPr>
              <p:cNvSpPr/>
              <p:nvPr/>
            </p:nvSpPr>
            <p:spPr>
              <a:xfrm>
                <a:off x="817180" y="3636580"/>
                <a:ext cx="91440" cy="91440"/>
              </a:xfrm>
              <a:prstGeom prst="ellips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EC9B1DF8-A507-B246-BA25-1260013D4771}"/>
                </a:ext>
              </a:extLst>
            </p:cNvPr>
            <p:cNvGrpSpPr/>
            <p:nvPr/>
          </p:nvGrpSpPr>
          <p:grpSpPr>
            <a:xfrm>
              <a:off x="3455798" y="3344575"/>
              <a:ext cx="274320" cy="274320"/>
              <a:chOff x="730468" y="3549868"/>
              <a:chExt cx="274320" cy="27432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EA09E9BB-4C0F-0648-8F32-CAE16C1C969C}"/>
                  </a:ext>
                </a:extLst>
              </p:cNvPr>
              <p:cNvSpPr/>
              <p:nvPr/>
            </p:nvSpPr>
            <p:spPr>
              <a:xfrm>
                <a:off x="730468" y="3549868"/>
                <a:ext cx="274320" cy="27432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36BD801-F045-A34C-BC13-7E43F01960D9}"/>
                  </a:ext>
                </a:extLst>
              </p:cNvPr>
              <p:cNvSpPr/>
              <p:nvPr/>
            </p:nvSpPr>
            <p:spPr>
              <a:xfrm>
                <a:off x="817180" y="3636580"/>
                <a:ext cx="91440" cy="91440"/>
              </a:xfrm>
              <a:prstGeom prst="ellips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B2B4661-D65D-0C45-B8FF-D8BDE485130B}"/>
                </a:ext>
              </a:extLst>
            </p:cNvPr>
            <p:cNvGrpSpPr/>
            <p:nvPr/>
          </p:nvGrpSpPr>
          <p:grpSpPr>
            <a:xfrm>
              <a:off x="3990250" y="3349835"/>
              <a:ext cx="274320" cy="274320"/>
              <a:chOff x="730468" y="3549868"/>
              <a:chExt cx="274320" cy="27432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B6AA35E-A6CC-CB43-AC53-F6712769AB4B}"/>
                  </a:ext>
                </a:extLst>
              </p:cNvPr>
              <p:cNvSpPr/>
              <p:nvPr/>
            </p:nvSpPr>
            <p:spPr>
              <a:xfrm>
                <a:off x="730468" y="3549868"/>
                <a:ext cx="274320" cy="27432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08A9FB63-0EA4-B442-BE0F-51EFB561A858}"/>
                  </a:ext>
                </a:extLst>
              </p:cNvPr>
              <p:cNvSpPr/>
              <p:nvPr/>
            </p:nvSpPr>
            <p:spPr>
              <a:xfrm>
                <a:off x="817180" y="3636580"/>
                <a:ext cx="91440" cy="91440"/>
              </a:xfrm>
              <a:prstGeom prst="ellips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6D1D6173-35F6-F44A-9777-804A520C1CCC}"/>
                </a:ext>
              </a:extLst>
            </p:cNvPr>
            <p:cNvGrpSpPr/>
            <p:nvPr/>
          </p:nvGrpSpPr>
          <p:grpSpPr>
            <a:xfrm>
              <a:off x="1278582" y="3893741"/>
              <a:ext cx="274320" cy="274320"/>
              <a:chOff x="730468" y="3549868"/>
              <a:chExt cx="274320" cy="274320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70285428-8EB8-1B4C-9AA3-4A01D62CAC64}"/>
                  </a:ext>
                </a:extLst>
              </p:cNvPr>
              <p:cNvSpPr/>
              <p:nvPr/>
            </p:nvSpPr>
            <p:spPr>
              <a:xfrm>
                <a:off x="730468" y="3549868"/>
                <a:ext cx="274320" cy="27432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D21F62E-5283-0344-8C6A-AAA99EFA0794}"/>
                  </a:ext>
                </a:extLst>
              </p:cNvPr>
              <p:cNvSpPr/>
              <p:nvPr/>
            </p:nvSpPr>
            <p:spPr>
              <a:xfrm>
                <a:off x="817180" y="3636580"/>
                <a:ext cx="91440" cy="91440"/>
              </a:xfrm>
              <a:prstGeom prst="ellips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42FB5A28-166C-6444-B9BD-3C920CEB1738}"/>
                </a:ext>
              </a:extLst>
            </p:cNvPr>
            <p:cNvGrpSpPr/>
            <p:nvPr/>
          </p:nvGrpSpPr>
          <p:grpSpPr>
            <a:xfrm>
              <a:off x="1813034" y="3899001"/>
              <a:ext cx="274320" cy="274320"/>
              <a:chOff x="730468" y="3549868"/>
              <a:chExt cx="274320" cy="27432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9913AA34-A5E1-8D47-B514-14D924A47BCF}"/>
                  </a:ext>
                </a:extLst>
              </p:cNvPr>
              <p:cNvSpPr/>
              <p:nvPr/>
            </p:nvSpPr>
            <p:spPr>
              <a:xfrm>
                <a:off x="730468" y="3549868"/>
                <a:ext cx="274320" cy="27432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0858A9E9-0F1F-B549-8E53-5B3009E877D5}"/>
                  </a:ext>
                </a:extLst>
              </p:cNvPr>
              <p:cNvSpPr/>
              <p:nvPr/>
            </p:nvSpPr>
            <p:spPr>
              <a:xfrm>
                <a:off x="817180" y="3636580"/>
                <a:ext cx="91440" cy="91440"/>
              </a:xfrm>
              <a:prstGeom prst="ellips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55431EE9-4F2C-7A4F-AD7B-1FB594E8CC99}"/>
                </a:ext>
              </a:extLst>
            </p:cNvPr>
            <p:cNvGrpSpPr/>
            <p:nvPr/>
          </p:nvGrpSpPr>
          <p:grpSpPr>
            <a:xfrm>
              <a:off x="2362200" y="3893741"/>
              <a:ext cx="274320" cy="274320"/>
              <a:chOff x="730468" y="3549868"/>
              <a:chExt cx="274320" cy="274320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D3140EAE-78D6-304F-B788-3CBEEE7292B5}"/>
                  </a:ext>
                </a:extLst>
              </p:cNvPr>
              <p:cNvSpPr/>
              <p:nvPr/>
            </p:nvSpPr>
            <p:spPr>
              <a:xfrm>
                <a:off x="730468" y="3549868"/>
                <a:ext cx="274320" cy="27432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F061575-8AB2-9D4C-92D6-2CB2D49D39F7}"/>
                  </a:ext>
                </a:extLst>
              </p:cNvPr>
              <p:cNvSpPr/>
              <p:nvPr/>
            </p:nvSpPr>
            <p:spPr>
              <a:xfrm>
                <a:off x="817180" y="3636580"/>
                <a:ext cx="91440" cy="91440"/>
              </a:xfrm>
              <a:prstGeom prst="ellips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CE090042-7A44-624A-B8C2-D9C46E44DB87}"/>
                </a:ext>
              </a:extLst>
            </p:cNvPr>
            <p:cNvGrpSpPr/>
            <p:nvPr/>
          </p:nvGrpSpPr>
          <p:grpSpPr>
            <a:xfrm>
              <a:off x="2896652" y="3899001"/>
              <a:ext cx="274320" cy="274320"/>
              <a:chOff x="730468" y="3549868"/>
              <a:chExt cx="274320" cy="274320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A23C424B-8BCF-BF48-AD76-8257B14F1364}"/>
                  </a:ext>
                </a:extLst>
              </p:cNvPr>
              <p:cNvSpPr/>
              <p:nvPr/>
            </p:nvSpPr>
            <p:spPr>
              <a:xfrm>
                <a:off x="730468" y="3549868"/>
                <a:ext cx="274320" cy="27432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EE6EEB6C-7971-CA4C-BABE-212CBDD5C56E}"/>
                  </a:ext>
                </a:extLst>
              </p:cNvPr>
              <p:cNvSpPr/>
              <p:nvPr/>
            </p:nvSpPr>
            <p:spPr>
              <a:xfrm>
                <a:off x="817180" y="3636580"/>
                <a:ext cx="91440" cy="91440"/>
              </a:xfrm>
              <a:prstGeom prst="ellips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548CF4B-DF58-9540-BAE8-9D8798E5C0C6}"/>
                </a:ext>
              </a:extLst>
            </p:cNvPr>
            <p:cNvGrpSpPr/>
            <p:nvPr/>
          </p:nvGrpSpPr>
          <p:grpSpPr>
            <a:xfrm>
              <a:off x="3455798" y="3893741"/>
              <a:ext cx="274320" cy="274320"/>
              <a:chOff x="730468" y="3549868"/>
              <a:chExt cx="274320" cy="274320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EBA289D5-43A1-9E46-A704-BDED9EA6104A}"/>
                  </a:ext>
                </a:extLst>
              </p:cNvPr>
              <p:cNvSpPr/>
              <p:nvPr/>
            </p:nvSpPr>
            <p:spPr>
              <a:xfrm>
                <a:off x="730468" y="3549868"/>
                <a:ext cx="274320" cy="27432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51DF3CAC-680E-A144-8103-7307FD4D9D9B}"/>
                  </a:ext>
                </a:extLst>
              </p:cNvPr>
              <p:cNvSpPr/>
              <p:nvPr/>
            </p:nvSpPr>
            <p:spPr>
              <a:xfrm>
                <a:off x="817180" y="3636580"/>
                <a:ext cx="91440" cy="91440"/>
              </a:xfrm>
              <a:prstGeom prst="ellips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9E5FF00C-494B-C044-B196-A1DAB25D5955}"/>
                </a:ext>
              </a:extLst>
            </p:cNvPr>
            <p:cNvGrpSpPr/>
            <p:nvPr/>
          </p:nvGrpSpPr>
          <p:grpSpPr>
            <a:xfrm>
              <a:off x="3990250" y="3899001"/>
              <a:ext cx="274320" cy="274320"/>
              <a:chOff x="730468" y="3549868"/>
              <a:chExt cx="274320" cy="274320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A16D095C-F36B-6149-8283-82F3BFF03586}"/>
                  </a:ext>
                </a:extLst>
              </p:cNvPr>
              <p:cNvSpPr/>
              <p:nvPr/>
            </p:nvSpPr>
            <p:spPr>
              <a:xfrm>
                <a:off x="730468" y="3549868"/>
                <a:ext cx="274320" cy="27432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295718D1-D696-9B49-B689-C96B5DE0A7B5}"/>
                  </a:ext>
                </a:extLst>
              </p:cNvPr>
              <p:cNvSpPr/>
              <p:nvPr/>
            </p:nvSpPr>
            <p:spPr>
              <a:xfrm>
                <a:off x="817180" y="3636580"/>
                <a:ext cx="91440" cy="91440"/>
              </a:xfrm>
              <a:prstGeom prst="ellips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9D3AEE9-98B9-3F4E-B47F-C66D38595C45}"/>
                </a:ext>
              </a:extLst>
            </p:cNvPr>
            <p:cNvSpPr/>
            <p:nvPr/>
          </p:nvSpPr>
          <p:spPr>
            <a:xfrm>
              <a:off x="908826" y="1251639"/>
              <a:ext cx="3896139" cy="2546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7EFE638-9856-0648-B4E0-2A21BE504728}"/>
                </a:ext>
              </a:extLst>
            </p:cNvPr>
            <p:cNvCxnSpPr/>
            <p:nvPr/>
          </p:nvCxnSpPr>
          <p:spPr>
            <a:xfrm>
              <a:off x="874644" y="1511766"/>
              <a:ext cx="395577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A4DAADB-C9CC-9B45-AC85-F16D3E5C0419}"/>
                </a:ext>
              </a:extLst>
            </p:cNvPr>
            <p:cNvSpPr/>
            <p:nvPr/>
          </p:nvSpPr>
          <p:spPr>
            <a:xfrm>
              <a:off x="908826" y="4442907"/>
              <a:ext cx="3896139" cy="2546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95F64D8-7DD3-DC45-88C6-1F499FDA7A30}"/>
                </a:ext>
              </a:extLst>
            </p:cNvPr>
            <p:cNvCxnSpPr/>
            <p:nvPr/>
          </p:nvCxnSpPr>
          <p:spPr>
            <a:xfrm>
              <a:off x="874644" y="4442907"/>
              <a:ext cx="395577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7AF111A7-B313-C34B-A605-4C895090B506}"/>
                    </a:ext>
                  </a:extLst>
                </p:cNvPr>
                <p:cNvSpPr txBox="1"/>
                <p:nvPr/>
              </p:nvSpPr>
              <p:spPr>
                <a:xfrm>
                  <a:off x="4788510" y="4119741"/>
                  <a:ext cx="68320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sz="4000" b="1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7AF111A7-B313-C34B-A605-4C895090B5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510" y="4119741"/>
                  <a:ext cx="683200" cy="70788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A5588A6E-EEFE-BD4D-AF2A-C3D213A71B93}"/>
                    </a:ext>
                  </a:extLst>
                </p:cNvPr>
                <p:cNvSpPr txBox="1"/>
                <p:nvPr/>
              </p:nvSpPr>
              <p:spPr>
                <a:xfrm>
                  <a:off x="4873004" y="1167343"/>
                  <a:ext cx="68320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US" sz="4000" b="1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A5588A6E-EEFE-BD4D-AF2A-C3D213A71B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3004" y="1167343"/>
                  <a:ext cx="683200" cy="70788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9B6EF367-611F-D542-BEF1-CF2407F5BB68}"/>
                </a:ext>
              </a:extLst>
            </p:cNvPr>
            <p:cNvCxnSpPr>
              <a:cxnSpLocks/>
            </p:cNvCxnSpPr>
            <p:nvPr/>
          </p:nvCxnSpPr>
          <p:spPr>
            <a:xfrm>
              <a:off x="989028" y="3161432"/>
              <a:ext cx="384139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FB005AE0-7B04-0147-9262-2615407E8736}"/>
                    </a:ext>
                  </a:extLst>
                </p:cNvPr>
                <p:cNvSpPr txBox="1"/>
                <p:nvPr/>
              </p:nvSpPr>
              <p:spPr>
                <a:xfrm>
                  <a:off x="4830418" y="2820424"/>
                  <a:ext cx="52450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FB005AE0-7B04-0147-9262-2615407E87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0418" y="2820424"/>
                  <a:ext cx="524503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325C425B-E879-6949-95C3-0809D64BA56B}"/>
                    </a:ext>
                  </a:extLst>
                </p:cNvPr>
                <p:cNvSpPr txBox="1"/>
                <p:nvPr/>
              </p:nvSpPr>
              <p:spPr>
                <a:xfrm>
                  <a:off x="830631" y="3747865"/>
                  <a:ext cx="55797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325C425B-E879-6949-95C3-0809D64BA5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631" y="3747865"/>
                  <a:ext cx="557973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56B884A5-B2DA-D44B-8961-06625D54474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423147" y="2970931"/>
              <a:ext cx="2834640" cy="0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61923190-6992-F546-B902-16FD28D4F025}"/>
                    </a:ext>
                  </a:extLst>
                </p:cNvPr>
                <p:cNvSpPr txBox="1"/>
                <p:nvPr/>
              </p:nvSpPr>
              <p:spPr>
                <a:xfrm>
                  <a:off x="2725887" y="1834270"/>
                  <a:ext cx="55797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61923190-6992-F546-B902-16FD28D4F0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5887" y="1834270"/>
                  <a:ext cx="557973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A3AB1EA-16DE-7346-909B-193C4DE519AA}"/>
              </a:ext>
            </a:extLst>
          </p:cNvPr>
          <p:cNvGrpSpPr/>
          <p:nvPr/>
        </p:nvGrpSpPr>
        <p:grpSpPr>
          <a:xfrm>
            <a:off x="10052418" y="1935594"/>
            <a:ext cx="274320" cy="274320"/>
            <a:chOff x="730468" y="3549868"/>
            <a:chExt cx="274320" cy="274320"/>
          </a:xfrm>
        </p:grpSpPr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4B333D76-328F-A04F-9B34-F8EADD5F390B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84A7C3D5-E796-3047-9549-621F247F7850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80874E75-8DF9-C94D-9F0B-9BE4CD0F5AD6}"/>
              </a:ext>
            </a:extLst>
          </p:cNvPr>
          <p:cNvSpPr/>
          <p:nvPr/>
        </p:nvSpPr>
        <p:spPr>
          <a:xfrm>
            <a:off x="6979914" y="1251639"/>
            <a:ext cx="3896139" cy="2546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FE090497-9D89-6B42-91A6-60872AE55980}"/>
              </a:ext>
            </a:extLst>
          </p:cNvPr>
          <p:cNvCxnSpPr/>
          <p:nvPr/>
        </p:nvCxnSpPr>
        <p:spPr>
          <a:xfrm>
            <a:off x="6945732" y="1511766"/>
            <a:ext cx="39557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BDFC7DD0-1509-CB4A-BDD1-E75EABF3ED03}"/>
              </a:ext>
            </a:extLst>
          </p:cNvPr>
          <p:cNvSpPr/>
          <p:nvPr/>
        </p:nvSpPr>
        <p:spPr>
          <a:xfrm>
            <a:off x="6979914" y="4442907"/>
            <a:ext cx="3896139" cy="2546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A0BA1B9A-C43E-3848-A279-8B8FBE7D8C61}"/>
              </a:ext>
            </a:extLst>
          </p:cNvPr>
          <p:cNvCxnSpPr/>
          <p:nvPr/>
        </p:nvCxnSpPr>
        <p:spPr>
          <a:xfrm>
            <a:off x="6945732" y="4442907"/>
            <a:ext cx="39557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5195200E-ED9D-8640-AFBF-9B3D83271036}"/>
                  </a:ext>
                </a:extLst>
              </p:cNvPr>
              <p:cNvSpPr txBox="1"/>
              <p:nvPr/>
            </p:nvSpPr>
            <p:spPr>
              <a:xfrm>
                <a:off x="10859598" y="4119741"/>
                <a:ext cx="68320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5195200E-ED9D-8640-AFBF-9B3D83271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9598" y="4119741"/>
                <a:ext cx="683200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DD3F80DF-8205-9341-AE8F-03127D92DF4F}"/>
                  </a:ext>
                </a:extLst>
              </p:cNvPr>
              <p:cNvSpPr txBox="1"/>
              <p:nvPr/>
            </p:nvSpPr>
            <p:spPr>
              <a:xfrm>
                <a:off x="10944092" y="1167343"/>
                <a:ext cx="68320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DD3F80DF-8205-9341-AE8F-03127D92D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4092" y="1167343"/>
                <a:ext cx="683200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EA7FDFEC-5683-4E4B-BAC1-C99B37B84119}"/>
              </a:ext>
            </a:extLst>
          </p:cNvPr>
          <p:cNvCxnSpPr>
            <a:cxnSpLocks/>
          </p:cNvCxnSpPr>
          <p:nvPr/>
        </p:nvCxnSpPr>
        <p:spPr>
          <a:xfrm>
            <a:off x="8923619" y="3048009"/>
            <a:ext cx="14630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CDD64B39-EF8E-FC4C-AA41-CC3A53187FEB}"/>
                  </a:ext>
                </a:extLst>
              </p:cNvPr>
              <p:cNvSpPr txBox="1"/>
              <p:nvPr/>
            </p:nvSpPr>
            <p:spPr>
              <a:xfrm>
                <a:off x="10338302" y="2704400"/>
                <a:ext cx="5245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CDD64B39-EF8E-FC4C-AA41-CC3A53187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8302" y="2704400"/>
                <a:ext cx="52450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3B1E55D6-F0C9-E542-A04D-1D5B7CA9FC3B}"/>
                  </a:ext>
                </a:extLst>
              </p:cNvPr>
              <p:cNvSpPr txBox="1"/>
              <p:nvPr/>
            </p:nvSpPr>
            <p:spPr>
              <a:xfrm>
                <a:off x="8923619" y="3780361"/>
                <a:ext cx="75026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3B1E55D6-F0C9-E542-A04D-1D5B7CA9F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619" y="3780361"/>
                <a:ext cx="750269" cy="584775"/>
              </a:xfrm>
              <a:prstGeom prst="rect">
                <a:avLst/>
              </a:prstGeom>
              <a:blipFill>
                <a:blip r:embed="rId9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FB1B2087-0476-A64C-A032-4485FF87D014}"/>
              </a:ext>
            </a:extLst>
          </p:cNvPr>
          <p:cNvCxnSpPr>
            <a:cxnSpLocks/>
          </p:cNvCxnSpPr>
          <p:nvPr/>
        </p:nvCxnSpPr>
        <p:spPr>
          <a:xfrm rot="16200000">
            <a:off x="7494235" y="2970931"/>
            <a:ext cx="2834640" cy="0"/>
          </a:xfrm>
          <a:prstGeom prst="straightConnector1">
            <a:avLst/>
          </a:prstGeom>
          <a:ln w="381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12EBA18F-BAC8-2A42-95EE-0AF13A0BC03A}"/>
                  </a:ext>
                </a:extLst>
              </p:cNvPr>
              <p:cNvSpPr txBox="1"/>
              <p:nvPr/>
            </p:nvSpPr>
            <p:spPr>
              <a:xfrm>
                <a:off x="7683609" y="2196983"/>
                <a:ext cx="5579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12EBA18F-BAC8-2A42-95EE-0AF13A0BC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609" y="2196983"/>
                <a:ext cx="55797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0B759FC9-2D84-1149-B686-9F0E6599930A}"/>
                  </a:ext>
                </a:extLst>
              </p:cNvPr>
              <p:cNvSpPr txBox="1"/>
              <p:nvPr/>
            </p:nvSpPr>
            <p:spPr>
              <a:xfrm>
                <a:off x="10264407" y="1792858"/>
                <a:ext cx="5579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0B759FC9-2D84-1149-B686-9F0E65999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407" y="1792858"/>
                <a:ext cx="55797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A20EEEFE-A066-E047-95B2-424551FA9B20}"/>
              </a:ext>
            </a:extLst>
          </p:cNvPr>
          <p:cNvCxnSpPr>
            <a:cxnSpLocks/>
          </p:cNvCxnSpPr>
          <p:nvPr/>
        </p:nvCxnSpPr>
        <p:spPr>
          <a:xfrm rot="16200000">
            <a:off x="6380793" y="2915320"/>
            <a:ext cx="2834640" cy="0"/>
          </a:xfrm>
          <a:prstGeom prst="straightConnector1">
            <a:avLst/>
          </a:prstGeom>
          <a:ln w="38100"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5AE4AB48-6425-3C44-8683-EAE14C45F567}"/>
                  </a:ext>
                </a:extLst>
              </p:cNvPr>
              <p:cNvSpPr txBox="1"/>
              <p:nvPr/>
            </p:nvSpPr>
            <p:spPr>
              <a:xfrm>
                <a:off x="8843537" y="1747164"/>
                <a:ext cx="6355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5AE4AB48-6425-3C44-8683-EAE14C45F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537" y="1747164"/>
                <a:ext cx="635559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7" name="Group 226">
            <a:extLst>
              <a:ext uri="{FF2B5EF4-FFF2-40B4-BE49-F238E27FC236}">
                <a16:creationId xmlns:a16="http://schemas.microsoft.com/office/drawing/2014/main" id="{5ABF43E3-26AB-F84E-8F2D-1041CFE78C37}"/>
              </a:ext>
            </a:extLst>
          </p:cNvPr>
          <p:cNvGrpSpPr>
            <a:grpSpLocks noChangeAspect="1"/>
          </p:cNvGrpSpPr>
          <p:nvPr/>
        </p:nvGrpSpPr>
        <p:grpSpPr>
          <a:xfrm>
            <a:off x="618035" y="3024272"/>
            <a:ext cx="274320" cy="274320"/>
            <a:chOff x="6221896" y="5546035"/>
            <a:chExt cx="812800" cy="914400"/>
          </a:xfrm>
        </p:grpSpPr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9574CE38-AB70-354C-AC7A-8591338B4F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1896" y="5546035"/>
              <a:ext cx="8128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20075CBB-56B6-BB4A-A9FF-066278134C58}"/>
                </a:ext>
              </a:extLst>
            </p:cNvPr>
            <p:cNvCxnSpPr>
              <a:stCxn id="220" idx="2"/>
              <a:endCxn id="220" idx="6"/>
            </p:cNvCxnSpPr>
            <p:nvPr/>
          </p:nvCxnSpPr>
          <p:spPr>
            <a:xfrm>
              <a:off x="6221896" y="6003235"/>
              <a:ext cx="812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BB1B0977-C6CB-8D46-8455-4506E6B0E931}"/>
                </a:ext>
              </a:extLst>
            </p:cNvPr>
            <p:cNvCxnSpPr>
              <a:stCxn id="220" idx="0"/>
              <a:endCxn id="220" idx="4"/>
            </p:cNvCxnSpPr>
            <p:nvPr/>
          </p:nvCxnSpPr>
          <p:spPr>
            <a:xfrm>
              <a:off x="6628296" y="5546035"/>
              <a:ext cx="0" cy="9144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04AACAFA-5ADA-474A-90FE-20F3C5F5A8B1}"/>
              </a:ext>
            </a:extLst>
          </p:cNvPr>
          <p:cNvGrpSpPr>
            <a:grpSpLocks noChangeAspect="1"/>
          </p:cNvGrpSpPr>
          <p:nvPr/>
        </p:nvGrpSpPr>
        <p:grpSpPr>
          <a:xfrm>
            <a:off x="8569217" y="2875368"/>
            <a:ext cx="274320" cy="274320"/>
            <a:chOff x="6221896" y="5546035"/>
            <a:chExt cx="812800" cy="914400"/>
          </a:xfrm>
        </p:grpSpPr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87D1F279-361E-B443-8DA7-D06F866218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1896" y="5546035"/>
              <a:ext cx="8128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2D4A2D03-BA34-A448-820A-3B367D691C01}"/>
                </a:ext>
              </a:extLst>
            </p:cNvPr>
            <p:cNvCxnSpPr>
              <a:stCxn id="229" idx="2"/>
              <a:endCxn id="229" idx="6"/>
            </p:cNvCxnSpPr>
            <p:nvPr/>
          </p:nvCxnSpPr>
          <p:spPr>
            <a:xfrm>
              <a:off x="6221896" y="6003235"/>
              <a:ext cx="812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8939F253-DD43-4F4F-9FB9-50E060FA75E1}"/>
                </a:ext>
              </a:extLst>
            </p:cNvPr>
            <p:cNvCxnSpPr>
              <a:stCxn id="229" idx="0"/>
              <a:endCxn id="229" idx="4"/>
            </p:cNvCxnSpPr>
            <p:nvPr/>
          </p:nvCxnSpPr>
          <p:spPr>
            <a:xfrm>
              <a:off x="6628296" y="5546035"/>
              <a:ext cx="0" cy="9144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6094815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C2C7099-5600-6D46-9130-D1E942B47F2A}"/>
              </a:ext>
            </a:extLst>
          </p:cNvPr>
          <p:cNvGrpSpPr/>
          <p:nvPr/>
        </p:nvGrpSpPr>
        <p:grpSpPr>
          <a:xfrm>
            <a:off x="3306164" y="1288609"/>
            <a:ext cx="4173129" cy="3361791"/>
            <a:chOff x="3962147" y="1407878"/>
            <a:chExt cx="4173129" cy="336179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39B8F9C-6932-ED40-87B5-DDE1A07D3FB1}"/>
                </a:ext>
              </a:extLst>
            </p:cNvPr>
            <p:cNvGrpSpPr/>
            <p:nvPr/>
          </p:nvGrpSpPr>
          <p:grpSpPr>
            <a:xfrm>
              <a:off x="3962147" y="2293425"/>
              <a:ext cx="274320" cy="274320"/>
              <a:chOff x="730468" y="3549868"/>
              <a:chExt cx="274320" cy="274320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755EC861-CF90-504F-8BFD-7BD91CAE8BE9}"/>
                  </a:ext>
                </a:extLst>
              </p:cNvPr>
              <p:cNvSpPr/>
              <p:nvPr/>
            </p:nvSpPr>
            <p:spPr>
              <a:xfrm>
                <a:off x="730468" y="3549868"/>
                <a:ext cx="274320" cy="27432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99F0C626-261D-564D-8420-92D85B032F43}"/>
                  </a:ext>
                </a:extLst>
              </p:cNvPr>
              <p:cNvSpPr/>
              <p:nvPr/>
            </p:nvSpPr>
            <p:spPr>
              <a:xfrm>
                <a:off x="817180" y="3636580"/>
                <a:ext cx="91440" cy="91440"/>
              </a:xfrm>
              <a:prstGeom prst="ellips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798A1E9-A467-644D-BF9F-532D9C3BF7DD}"/>
                </a:ext>
              </a:extLst>
            </p:cNvPr>
            <p:cNvGrpSpPr/>
            <p:nvPr/>
          </p:nvGrpSpPr>
          <p:grpSpPr>
            <a:xfrm>
              <a:off x="4496599" y="2298685"/>
              <a:ext cx="274320" cy="274320"/>
              <a:chOff x="730468" y="3549868"/>
              <a:chExt cx="274320" cy="274320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2F1F7358-1CC1-654E-8316-0D231847AD9B}"/>
                  </a:ext>
                </a:extLst>
              </p:cNvPr>
              <p:cNvSpPr/>
              <p:nvPr/>
            </p:nvSpPr>
            <p:spPr>
              <a:xfrm>
                <a:off x="730468" y="3549868"/>
                <a:ext cx="274320" cy="27432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B2843B7-FE82-E940-ABFD-DDD4E99C7BE9}"/>
                  </a:ext>
                </a:extLst>
              </p:cNvPr>
              <p:cNvSpPr/>
              <p:nvPr/>
            </p:nvSpPr>
            <p:spPr>
              <a:xfrm>
                <a:off x="817180" y="3636580"/>
                <a:ext cx="91440" cy="91440"/>
              </a:xfrm>
              <a:prstGeom prst="ellips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950BF0F-00D6-2F4F-8440-EB7DE06A69E3}"/>
                </a:ext>
              </a:extLst>
            </p:cNvPr>
            <p:cNvGrpSpPr/>
            <p:nvPr/>
          </p:nvGrpSpPr>
          <p:grpSpPr>
            <a:xfrm>
              <a:off x="5045765" y="2293425"/>
              <a:ext cx="274320" cy="274320"/>
              <a:chOff x="730468" y="3549868"/>
              <a:chExt cx="274320" cy="27432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75872DB-87A7-4740-9EA3-E1D4E57E5AB7}"/>
                  </a:ext>
                </a:extLst>
              </p:cNvPr>
              <p:cNvSpPr/>
              <p:nvPr/>
            </p:nvSpPr>
            <p:spPr>
              <a:xfrm>
                <a:off x="730468" y="3549868"/>
                <a:ext cx="274320" cy="27432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6546F8F-46DB-E44B-9E4C-7CBF0CB89827}"/>
                  </a:ext>
                </a:extLst>
              </p:cNvPr>
              <p:cNvSpPr/>
              <p:nvPr/>
            </p:nvSpPr>
            <p:spPr>
              <a:xfrm>
                <a:off x="817180" y="3636580"/>
                <a:ext cx="91440" cy="91440"/>
              </a:xfrm>
              <a:prstGeom prst="ellips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D32BF11-D683-A14D-8A3B-1E6799658920}"/>
                </a:ext>
              </a:extLst>
            </p:cNvPr>
            <p:cNvGrpSpPr/>
            <p:nvPr/>
          </p:nvGrpSpPr>
          <p:grpSpPr>
            <a:xfrm>
              <a:off x="5580217" y="2298685"/>
              <a:ext cx="274320" cy="274320"/>
              <a:chOff x="730468" y="3549868"/>
              <a:chExt cx="274320" cy="27432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F4D4502-F299-7145-8594-D1340A01BCCB}"/>
                  </a:ext>
                </a:extLst>
              </p:cNvPr>
              <p:cNvSpPr/>
              <p:nvPr/>
            </p:nvSpPr>
            <p:spPr>
              <a:xfrm>
                <a:off x="730468" y="3549868"/>
                <a:ext cx="274320" cy="27432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BF22CDA-ACDB-C445-9B41-CCA1D5686676}"/>
                  </a:ext>
                </a:extLst>
              </p:cNvPr>
              <p:cNvSpPr/>
              <p:nvPr/>
            </p:nvSpPr>
            <p:spPr>
              <a:xfrm>
                <a:off x="817180" y="3636580"/>
                <a:ext cx="91440" cy="91440"/>
              </a:xfrm>
              <a:prstGeom prst="ellips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6047BB9-6906-684C-AED4-BED30F0FEF33}"/>
                </a:ext>
              </a:extLst>
            </p:cNvPr>
            <p:cNvGrpSpPr/>
            <p:nvPr/>
          </p:nvGrpSpPr>
          <p:grpSpPr>
            <a:xfrm>
              <a:off x="6139363" y="2293425"/>
              <a:ext cx="274320" cy="274320"/>
              <a:chOff x="730468" y="3549868"/>
              <a:chExt cx="274320" cy="27432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AD24DC1-A5B1-2149-8189-770C865D866D}"/>
                  </a:ext>
                </a:extLst>
              </p:cNvPr>
              <p:cNvSpPr/>
              <p:nvPr/>
            </p:nvSpPr>
            <p:spPr>
              <a:xfrm>
                <a:off x="730468" y="3549868"/>
                <a:ext cx="274320" cy="27432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44381DA-0816-C640-9153-CC40F97D0667}"/>
                  </a:ext>
                </a:extLst>
              </p:cNvPr>
              <p:cNvSpPr/>
              <p:nvPr/>
            </p:nvSpPr>
            <p:spPr>
              <a:xfrm>
                <a:off x="817180" y="3636580"/>
                <a:ext cx="91440" cy="91440"/>
              </a:xfrm>
              <a:prstGeom prst="ellips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B588B28-DE60-3747-8C32-2BFE0B0EF009}"/>
                </a:ext>
              </a:extLst>
            </p:cNvPr>
            <p:cNvGrpSpPr/>
            <p:nvPr/>
          </p:nvGrpSpPr>
          <p:grpSpPr>
            <a:xfrm>
              <a:off x="6673815" y="2298685"/>
              <a:ext cx="274320" cy="274320"/>
              <a:chOff x="730468" y="3549868"/>
              <a:chExt cx="274320" cy="27432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558D38E-544A-8A4B-BFE6-7D87E9E72C0F}"/>
                  </a:ext>
                </a:extLst>
              </p:cNvPr>
              <p:cNvSpPr/>
              <p:nvPr/>
            </p:nvSpPr>
            <p:spPr>
              <a:xfrm>
                <a:off x="730468" y="3549868"/>
                <a:ext cx="274320" cy="27432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E21B303-A2DC-9445-BE1C-1526C88A9720}"/>
                  </a:ext>
                </a:extLst>
              </p:cNvPr>
              <p:cNvSpPr/>
              <p:nvPr/>
            </p:nvSpPr>
            <p:spPr>
              <a:xfrm>
                <a:off x="817180" y="3636580"/>
                <a:ext cx="91440" cy="91440"/>
              </a:xfrm>
              <a:prstGeom prst="ellips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8EF50C1-E77E-F046-925C-671E82BC29DA}"/>
                </a:ext>
              </a:extLst>
            </p:cNvPr>
            <p:cNvGrpSpPr/>
            <p:nvPr/>
          </p:nvGrpSpPr>
          <p:grpSpPr>
            <a:xfrm>
              <a:off x="3962147" y="2842591"/>
              <a:ext cx="274320" cy="274320"/>
              <a:chOff x="730468" y="3549868"/>
              <a:chExt cx="274320" cy="27432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8E1FEBB-B986-7041-BA38-91D9CE9F6411}"/>
                  </a:ext>
                </a:extLst>
              </p:cNvPr>
              <p:cNvSpPr/>
              <p:nvPr/>
            </p:nvSpPr>
            <p:spPr>
              <a:xfrm>
                <a:off x="730468" y="3549868"/>
                <a:ext cx="274320" cy="27432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258B5B1-AE70-484F-9C15-854D05870327}"/>
                  </a:ext>
                </a:extLst>
              </p:cNvPr>
              <p:cNvSpPr/>
              <p:nvPr/>
            </p:nvSpPr>
            <p:spPr>
              <a:xfrm>
                <a:off x="817180" y="3636580"/>
                <a:ext cx="91440" cy="91440"/>
              </a:xfrm>
              <a:prstGeom prst="ellips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9DC8012-9214-A145-9AFD-ED27B02C3485}"/>
                </a:ext>
              </a:extLst>
            </p:cNvPr>
            <p:cNvGrpSpPr/>
            <p:nvPr/>
          </p:nvGrpSpPr>
          <p:grpSpPr>
            <a:xfrm>
              <a:off x="4496599" y="2847851"/>
              <a:ext cx="274320" cy="274320"/>
              <a:chOff x="730468" y="3549868"/>
              <a:chExt cx="274320" cy="274320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938C36B-D3CB-F349-B97E-B4012AEF6F06}"/>
                  </a:ext>
                </a:extLst>
              </p:cNvPr>
              <p:cNvSpPr/>
              <p:nvPr/>
            </p:nvSpPr>
            <p:spPr>
              <a:xfrm>
                <a:off x="730468" y="3549868"/>
                <a:ext cx="274320" cy="27432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7F27597-FD30-C141-8856-639CC25DAD17}"/>
                  </a:ext>
                </a:extLst>
              </p:cNvPr>
              <p:cNvSpPr/>
              <p:nvPr/>
            </p:nvSpPr>
            <p:spPr>
              <a:xfrm>
                <a:off x="817180" y="3636580"/>
                <a:ext cx="91440" cy="91440"/>
              </a:xfrm>
              <a:prstGeom prst="ellips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C2248B3-5450-B144-A07A-6AEF2C1576E2}"/>
                </a:ext>
              </a:extLst>
            </p:cNvPr>
            <p:cNvGrpSpPr/>
            <p:nvPr/>
          </p:nvGrpSpPr>
          <p:grpSpPr>
            <a:xfrm>
              <a:off x="5045765" y="2842591"/>
              <a:ext cx="274320" cy="274320"/>
              <a:chOff x="730468" y="3549868"/>
              <a:chExt cx="274320" cy="274320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2F2EC96-9480-7347-B69A-C29B81838606}"/>
                  </a:ext>
                </a:extLst>
              </p:cNvPr>
              <p:cNvSpPr/>
              <p:nvPr/>
            </p:nvSpPr>
            <p:spPr>
              <a:xfrm>
                <a:off x="730468" y="3549868"/>
                <a:ext cx="274320" cy="27432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CF8FE9B-E528-B648-BA08-8B766F0F5C82}"/>
                  </a:ext>
                </a:extLst>
              </p:cNvPr>
              <p:cNvSpPr/>
              <p:nvPr/>
            </p:nvSpPr>
            <p:spPr>
              <a:xfrm>
                <a:off x="817180" y="3636580"/>
                <a:ext cx="91440" cy="91440"/>
              </a:xfrm>
              <a:prstGeom prst="ellips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D111EA9-60E1-EE4B-A971-B396ED6DE04C}"/>
                </a:ext>
              </a:extLst>
            </p:cNvPr>
            <p:cNvGrpSpPr/>
            <p:nvPr/>
          </p:nvGrpSpPr>
          <p:grpSpPr>
            <a:xfrm>
              <a:off x="5580217" y="2847851"/>
              <a:ext cx="274320" cy="274320"/>
              <a:chOff x="730468" y="3549868"/>
              <a:chExt cx="274320" cy="274320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5F15301-D317-264B-8F8C-0E672065F406}"/>
                  </a:ext>
                </a:extLst>
              </p:cNvPr>
              <p:cNvSpPr/>
              <p:nvPr/>
            </p:nvSpPr>
            <p:spPr>
              <a:xfrm>
                <a:off x="730468" y="3549868"/>
                <a:ext cx="274320" cy="27432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1F9E135C-D2EE-894A-86A9-73536667C7D4}"/>
                  </a:ext>
                </a:extLst>
              </p:cNvPr>
              <p:cNvSpPr/>
              <p:nvPr/>
            </p:nvSpPr>
            <p:spPr>
              <a:xfrm>
                <a:off x="817180" y="3636580"/>
                <a:ext cx="91440" cy="91440"/>
              </a:xfrm>
              <a:prstGeom prst="ellips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14679B1-FE5A-104A-AFC0-09A43192C5DD}"/>
                </a:ext>
              </a:extLst>
            </p:cNvPr>
            <p:cNvGrpSpPr/>
            <p:nvPr/>
          </p:nvGrpSpPr>
          <p:grpSpPr>
            <a:xfrm>
              <a:off x="6139363" y="2842591"/>
              <a:ext cx="274320" cy="274320"/>
              <a:chOff x="730468" y="3549868"/>
              <a:chExt cx="274320" cy="274320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12858229-4501-F94B-B2C6-DE8CA72659C6}"/>
                  </a:ext>
                </a:extLst>
              </p:cNvPr>
              <p:cNvSpPr/>
              <p:nvPr/>
            </p:nvSpPr>
            <p:spPr>
              <a:xfrm>
                <a:off x="730468" y="3549868"/>
                <a:ext cx="274320" cy="27432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D61060D-B237-ED4D-81A3-54C81FA0841C}"/>
                  </a:ext>
                </a:extLst>
              </p:cNvPr>
              <p:cNvSpPr/>
              <p:nvPr/>
            </p:nvSpPr>
            <p:spPr>
              <a:xfrm>
                <a:off x="817180" y="3636580"/>
                <a:ext cx="91440" cy="91440"/>
              </a:xfrm>
              <a:prstGeom prst="ellips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03D68D8-63DC-A64D-A37F-95DC546CB4FB}"/>
                </a:ext>
              </a:extLst>
            </p:cNvPr>
            <p:cNvGrpSpPr/>
            <p:nvPr/>
          </p:nvGrpSpPr>
          <p:grpSpPr>
            <a:xfrm>
              <a:off x="6673815" y="2847851"/>
              <a:ext cx="274320" cy="274320"/>
              <a:chOff x="730468" y="3549868"/>
              <a:chExt cx="274320" cy="27432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CE5FBF70-C499-1048-AD40-0B2D56900420}"/>
                  </a:ext>
                </a:extLst>
              </p:cNvPr>
              <p:cNvSpPr/>
              <p:nvPr/>
            </p:nvSpPr>
            <p:spPr>
              <a:xfrm>
                <a:off x="730468" y="3549868"/>
                <a:ext cx="274320" cy="27432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BBBDD8D-8640-FF48-B192-62053509498F}"/>
                  </a:ext>
                </a:extLst>
              </p:cNvPr>
              <p:cNvSpPr/>
              <p:nvPr/>
            </p:nvSpPr>
            <p:spPr>
              <a:xfrm>
                <a:off x="817180" y="3636580"/>
                <a:ext cx="91440" cy="91440"/>
              </a:xfrm>
              <a:prstGeom prst="ellips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35925B3-CEC8-B042-A41A-CABDC00A047D}"/>
                </a:ext>
              </a:extLst>
            </p:cNvPr>
            <p:cNvGrpSpPr/>
            <p:nvPr/>
          </p:nvGrpSpPr>
          <p:grpSpPr>
            <a:xfrm>
              <a:off x="3962147" y="3389127"/>
              <a:ext cx="274320" cy="274320"/>
              <a:chOff x="730468" y="3549868"/>
              <a:chExt cx="274320" cy="274320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CC84C8E-D34F-8841-873C-B141FF3B5F74}"/>
                  </a:ext>
                </a:extLst>
              </p:cNvPr>
              <p:cNvSpPr/>
              <p:nvPr/>
            </p:nvSpPr>
            <p:spPr>
              <a:xfrm>
                <a:off x="730468" y="3549868"/>
                <a:ext cx="274320" cy="27432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9EA46B5-EF95-1C41-B9CE-0B6CCF2D9D69}"/>
                  </a:ext>
                </a:extLst>
              </p:cNvPr>
              <p:cNvSpPr/>
              <p:nvPr/>
            </p:nvSpPr>
            <p:spPr>
              <a:xfrm>
                <a:off x="817180" y="3636580"/>
                <a:ext cx="91440" cy="91440"/>
              </a:xfrm>
              <a:prstGeom prst="ellips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EB7E62F-7FC2-C943-94F6-C5422E7689E6}"/>
                </a:ext>
              </a:extLst>
            </p:cNvPr>
            <p:cNvGrpSpPr/>
            <p:nvPr/>
          </p:nvGrpSpPr>
          <p:grpSpPr>
            <a:xfrm>
              <a:off x="4496599" y="3394387"/>
              <a:ext cx="274320" cy="274320"/>
              <a:chOff x="730468" y="3549868"/>
              <a:chExt cx="274320" cy="27432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D7E04E1-B21D-ED49-B584-29E4DC705846}"/>
                  </a:ext>
                </a:extLst>
              </p:cNvPr>
              <p:cNvSpPr/>
              <p:nvPr/>
            </p:nvSpPr>
            <p:spPr>
              <a:xfrm>
                <a:off x="730468" y="3549868"/>
                <a:ext cx="274320" cy="27432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0E28CCEE-99F3-C94C-B016-4277362C9EFA}"/>
                  </a:ext>
                </a:extLst>
              </p:cNvPr>
              <p:cNvSpPr/>
              <p:nvPr/>
            </p:nvSpPr>
            <p:spPr>
              <a:xfrm>
                <a:off x="817180" y="3636580"/>
                <a:ext cx="91440" cy="91440"/>
              </a:xfrm>
              <a:prstGeom prst="ellips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3563128-F9F4-2842-9DD7-567E86F72B9C}"/>
                </a:ext>
              </a:extLst>
            </p:cNvPr>
            <p:cNvGrpSpPr/>
            <p:nvPr/>
          </p:nvGrpSpPr>
          <p:grpSpPr>
            <a:xfrm>
              <a:off x="5045765" y="3389127"/>
              <a:ext cx="274320" cy="274320"/>
              <a:chOff x="730468" y="3549868"/>
              <a:chExt cx="274320" cy="274320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B6B1DC6A-C619-7A43-A6B7-4EC729853339}"/>
                  </a:ext>
                </a:extLst>
              </p:cNvPr>
              <p:cNvSpPr/>
              <p:nvPr/>
            </p:nvSpPr>
            <p:spPr>
              <a:xfrm>
                <a:off x="730468" y="3549868"/>
                <a:ext cx="274320" cy="27432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65C5640-1268-D64D-90EB-15284E8044C2}"/>
                  </a:ext>
                </a:extLst>
              </p:cNvPr>
              <p:cNvSpPr/>
              <p:nvPr/>
            </p:nvSpPr>
            <p:spPr>
              <a:xfrm>
                <a:off x="817180" y="3636580"/>
                <a:ext cx="91440" cy="91440"/>
              </a:xfrm>
              <a:prstGeom prst="ellips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D0732FA-C562-854E-A12A-DF64A631C0AD}"/>
                </a:ext>
              </a:extLst>
            </p:cNvPr>
            <p:cNvGrpSpPr/>
            <p:nvPr/>
          </p:nvGrpSpPr>
          <p:grpSpPr>
            <a:xfrm>
              <a:off x="5580217" y="3394387"/>
              <a:ext cx="274320" cy="274320"/>
              <a:chOff x="730468" y="3549868"/>
              <a:chExt cx="274320" cy="274320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F0E55768-E0D8-CF4A-8BC8-CC7DD945F28F}"/>
                  </a:ext>
                </a:extLst>
              </p:cNvPr>
              <p:cNvSpPr/>
              <p:nvPr/>
            </p:nvSpPr>
            <p:spPr>
              <a:xfrm>
                <a:off x="730468" y="3549868"/>
                <a:ext cx="274320" cy="27432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903A638-47C2-4546-B8AE-371FB2ABC822}"/>
                  </a:ext>
                </a:extLst>
              </p:cNvPr>
              <p:cNvSpPr/>
              <p:nvPr/>
            </p:nvSpPr>
            <p:spPr>
              <a:xfrm>
                <a:off x="817180" y="3636580"/>
                <a:ext cx="91440" cy="91440"/>
              </a:xfrm>
              <a:prstGeom prst="ellips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802A469-8045-3940-8595-54983DCCE1F0}"/>
                </a:ext>
              </a:extLst>
            </p:cNvPr>
            <p:cNvGrpSpPr/>
            <p:nvPr/>
          </p:nvGrpSpPr>
          <p:grpSpPr>
            <a:xfrm>
              <a:off x="6139363" y="3389127"/>
              <a:ext cx="274320" cy="274320"/>
              <a:chOff x="730468" y="3549868"/>
              <a:chExt cx="274320" cy="27432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F4C5133B-5B01-2947-8441-A8A9C597DCEF}"/>
                  </a:ext>
                </a:extLst>
              </p:cNvPr>
              <p:cNvSpPr/>
              <p:nvPr/>
            </p:nvSpPr>
            <p:spPr>
              <a:xfrm>
                <a:off x="730468" y="3549868"/>
                <a:ext cx="274320" cy="27432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4D855265-55AC-C644-AEA8-B0A16EDCC924}"/>
                  </a:ext>
                </a:extLst>
              </p:cNvPr>
              <p:cNvSpPr/>
              <p:nvPr/>
            </p:nvSpPr>
            <p:spPr>
              <a:xfrm>
                <a:off x="817180" y="3636580"/>
                <a:ext cx="91440" cy="91440"/>
              </a:xfrm>
              <a:prstGeom prst="ellips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1F07E6D-C6A5-B34D-BF17-7B18765012EA}"/>
                </a:ext>
              </a:extLst>
            </p:cNvPr>
            <p:cNvGrpSpPr/>
            <p:nvPr/>
          </p:nvGrpSpPr>
          <p:grpSpPr>
            <a:xfrm>
              <a:off x="6673815" y="3394387"/>
              <a:ext cx="274320" cy="274320"/>
              <a:chOff x="730468" y="3549868"/>
              <a:chExt cx="274320" cy="274320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683EC9B-31FE-1347-B104-0626CD6BCA81}"/>
                  </a:ext>
                </a:extLst>
              </p:cNvPr>
              <p:cNvSpPr/>
              <p:nvPr/>
            </p:nvSpPr>
            <p:spPr>
              <a:xfrm>
                <a:off x="730468" y="3549868"/>
                <a:ext cx="274320" cy="27432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50285AE9-E688-CD4D-8D3A-0DF845317288}"/>
                  </a:ext>
                </a:extLst>
              </p:cNvPr>
              <p:cNvSpPr/>
              <p:nvPr/>
            </p:nvSpPr>
            <p:spPr>
              <a:xfrm>
                <a:off x="817180" y="3636580"/>
                <a:ext cx="91440" cy="91440"/>
              </a:xfrm>
              <a:prstGeom prst="ellips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9608B8E-8BEC-C848-A1A8-BF38B42BC595}"/>
                </a:ext>
              </a:extLst>
            </p:cNvPr>
            <p:cNvGrpSpPr/>
            <p:nvPr/>
          </p:nvGrpSpPr>
          <p:grpSpPr>
            <a:xfrm>
              <a:off x="3962147" y="3940923"/>
              <a:ext cx="274320" cy="274320"/>
              <a:chOff x="730468" y="3549868"/>
              <a:chExt cx="274320" cy="274320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5EC2EDD2-F666-5A45-8271-006751E804BD}"/>
                  </a:ext>
                </a:extLst>
              </p:cNvPr>
              <p:cNvSpPr/>
              <p:nvPr/>
            </p:nvSpPr>
            <p:spPr>
              <a:xfrm>
                <a:off x="730468" y="3549868"/>
                <a:ext cx="274320" cy="27432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78688C0-D80A-954A-83C1-EFEC42EE79AF}"/>
                  </a:ext>
                </a:extLst>
              </p:cNvPr>
              <p:cNvSpPr/>
              <p:nvPr/>
            </p:nvSpPr>
            <p:spPr>
              <a:xfrm>
                <a:off x="817180" y="3636580"/>
                <a:ext cx="91440" cy="91440"/>
              </a:xfrm>
              <a:prstGeom prst="ellips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CC2FD554-B7AD-AE4D-A225-D39FACA2BB0E}"/>
                </a:ext>
              </a:extLst>
            </p:cNvPr>
            <p:cNvGrpSpPr/>
            <p:nvPr/>
          </p:nvGrpSpPr>
          <p:grpSpPr>
            <a:xfrm>
              <a:off x="4496599" y="3946183"/>
              <a:ext cx="274320" cy="274320"/>
              <a:chOff x="730468" y="3549868"/>
              <a:chExt cx="274320" cy="27432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465FC3F3-AC59-5E41-BA04-B851418ABAD5}"/>
                  </a:ext>
                </a:extLst>
              </p:cNvPr>
              <p:cNvSpPr/>
              <p:nvPr/>
            </p:nvSpPr>
            <p:spPr>
              <a:xfrm>
                <a:off x="730468" y="3549868"/>
                <a:ext cx="274320" cy="27432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D7970AAB-41DE-5244-94B7-86A042589C81}"/>
                  </a:ext>
                </a:extLst>
              </p:cNvPr>
              <p:cNvSpPr/>
              <p:nvPr/>
            </p:nvSpPr>
            <p:spPr>
              <a:xfrm>
                <a:off x="817180" y="3636580"/>
                <a:ext cx="91440" cy="91440"/>
              </a:xfrm>
              <a:prstGeom prst="ellips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996C719-E750-324D-8EBA-70672EFDFC37}"/>
                </a:ext>
              </a:extLst>
            </p:cNvPr>
            <p:cNvGrpSpPr/>
            <p:nvPr/>
          </p:nvGrpSpPr>
          <p:grpSpPr>
            <a:xfrm>
              <a:off x="5045765" y="3940923"/>
              <a:ext cx="274320" cy="274320"/>
              <a:chOff x="730468" y="3549868"/>
              <a:chExt cx="274320" cy="274320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ABBA3505-5E42-7749-9B23-CA70B49C6496}"/>
                  </a:ext>
                </a:extLst>
              </p:cNvPr>
              <p:cNvSpPr/>
              <p:nvPr/>
            </p:nvSpPr>
            <p:spPr>
              <a:xfrm>
                <a:off x="730468" y="3549868"/>
                <a:ext cx="274320" cy="27432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B1CCC815-44F4-AC42-8162-4B119E61E06A}"/>
                  </a:ext>
                </a:extLst>
              </p:cNvPr>
              <p:cNvSpPr/>
              <p:nvPr/>
            </p:nvSpPr>
            <p:spPr>
              <a:xfrm>
                <a:off x="817180" y="3636580"/>
                <a:ext cx="91440" cy="91440"/>
              </a:xfrm>
              <a:prstGeom prst="ellips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CE1DB6D6-6D97-3642-8E55-9FD39D0A521B}"/>
                </a:ext>
              </a:extLst>
            </p:cNvPr>
            <p:cNvGrpSpPr/>
            <p:nvPr/>
          </p:nvGrpSpPr>
          <p:grpSpPr>
            <a:xfrm>
              <a:off x="5580217" y="3946183"/>
              <a:ext cx="274320" cy="274320"/>
              <a:chOff x="730468" y="3549868"/>
              <a:chExt cx="274320" cy="27432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D3826794-6038-7346-B598-2C7EF34CCADF}"/>
                  </a:ext>
                </a:extLst>
              </p:cNvPr>
              <p:cNvSpPr/>
              <p:nvPr/>
            </p:nvSpPr>
            <p:spPr>
              <a:xfrm>
                <a:off x="730468" y="3549868"/>
                <a:ext cx="274320" cy="27432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3A8C324D-27F7-5243-8EBD-926447F597FB}"/>
                  </a:ext>
                </a:extLst>
              </p:cNvPr>
              <p:cNvSpPr/>
              <p:nvPr/>
            </p:nvSpPr>
            <p:spPr>
              <a:xfrm>
                <a:off x="817180" y="3636580"/>
                <a:ext cx="91440" cy="91440"/>
              </a:xfrm>
              <a:prstGeom prst="ellips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8729FA5-EE2B-A346-8156-F501A477BA3A}"/>
                </a:ext>
              </a:extLst>
            </p:cNvPr>
            <p:cNvGrpSpPr/>
            <p:nvPr/>
          </p:nvGrpSpPr>
          <p:grpSpPr>
            <a:xfrm>
              <a:off x="6139363" y="3940923"/>
              <a:ext cx="274320" cy="274320"/>
              <a:chOff x="730468" y="3549868"/>
              <a:chExt cx="274320" cy="27432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95736C2B-752E-8D4B-AEE1-9A8509056E60}"/>
                  </a:ext>
                </a:extLst>
              </p:cNvPr>
              <p:cNvSpPr/>
              <p:nvPr/>
            </p:nvSpPr>
            <p:spPr>
              <a:xfrm>
                <a:off x="730468" y="3549868"/>
                <a:ext cx="274320" cy="27432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B4A6D74D-1F02-A248-B867-8CEA60D76454}"/>
                  </a:ext>
                </a:extLst>
              </p:cNvPr>
              <p:cNvSpPr/>
              <p:nvPr/>
            </p:nvSpPr>
            <p:spPr>
              <a:xfrm>
                <a:off x="817180" y="3636580"/>
                <a:ext cx="91440" cy="91440"/>
              </a:xfrm>
              <a:prstGeom prst="ellips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19E78885-2FAC-2C4E-86DA-26007639423A}"/>
                </a:ext>
              </a:extLst>
            </p:cNvPr>
            <p:cNvGrpSpPr/>
            <p:nvPr/>
          </p:nvGrpSpPr>
          <p:grpSpPr>
            <a:xfrm>
              <a:off x="6673815" y="3946183"/>
              <a:ext cx="274320" cy="274320"/>
              <a:chOff x="730468" y="3549868"/>
              <a:chExt cx="274320" cy="27432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2DF6854-7E2F-504E-A7CC-7AF0D14EB619}"/>
                  </a:ext>
                </a:extLst>
              </p:cNvPr>
              <p:cNvSpPr/>
              <p:nvPr/>
            </p:nvSpPr>
            <p:spPr>
              <a:xfrm>
                <a:off x="730468" y="3549868"/>
                <a:ext cx="274320" cy="27432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BCEFC20-CE42-6A45-A70E-78ECC6E90EDC}"/>
                  </a:ext>
                </a:extLst>
              </p:cNvPr>
              <p:cNvSpPr/>
              <p:nvPr/>
            </p:nvSpPr>
            <p:spPr>
              <a:xfrm>
                <a:off x="817180" y="3636580"/>
                <a:ext cx="91440" cy="91440"/>
              </a:xfrm>
              <a:prstGeom prst="ellips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15F20DBA-0FDF-FB4F-8821-DEAF06056B7A}"/>
                </a:ext>
              </a:extLst>
            </p:cNvPr>
            <p:cNvGrpSpPr/>
            <p:nvPr/>
          </p:nvGrpSpPr>
          <p:grpSpPr>
            <a:xfrm>
              <a:off x="3962147" y="4490089"/>
              <a:ext cx="274320" cy="274320"/>
              <a:chOff x="730468" y="3549868"/>
              <a:chExt cx="274320" cy="274320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D8C339A-536C-7C49-927B-397408D0AF60}"/>
                  </a:ext>
                </a:extLst>
              </p:cNvPr>
              <p:cNvSpPr/>
              <p:nvPr/>
            </p:nvSpPr>
            <p:spPr>
              <a:xfrm>
                <a:off x="730468" y="3549868"/>
                <a:ext cx="274320" cy="27432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7810345-9F32-5843-AC6B-8FE773E786B8}"/>
                  </a:ext>
                </a:extLst>
              </p:cNvPr>
              <p:cNvSpPr/>
              <p:nvPr/>
            </p:nvSpPr>
            <p:spPr>
              <a:xfrm>
                <a:off x="817180" y="3636580"/>
                <a:ext cx="91440" cy="91440"/>
              </a:xfrm>
              <a:prstGeom prst="ellips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CF004FD-2DFB-614F-A84D-708C8C5D2AF1}"/>
                </a:ext>
              </a:extLst>
            </p:cNvPr>
            <p:cNvGrpSpPr/>
            <p:nvPr/>
          </p:nvGrpSpPr>
          <p:grpSpPr>
            <a:xfrm>
              <a:off x="4496599" y="4495349"/>
              <a:ext cx="274320" cy="274320"/>
              <a:chOff x="730468" y="3549868"/>
              <a:chExt cx="274320" cy="27432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33ED40F3-C79B-3A47-B87D-8584C67A5C00}"/>
                  </a:ext>
                </a:extLst>
              </p:cNvPr>
              <p:cNvSpPr/>
              <p:nvPr/>
            </p:nvSpPr>
            <p:spPr>
              <a:xfrm>
                <a:off x="730468" y="3549868"/>
                <a:ext cx="274320" cy="27432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6BF3610B-ABFD-754C-A30E-A7724AD7F62F}"/>
                  </a:ext>
                </a:extLst>
              </p:cNvPr>
              <p:cNvSpPr/>
              <p:nvPr/>
            </p:nvSpPr>
            <p:spPr>
              <a:xfrm>
                <a:off x="817180" y="3636580"/>
                <a:ext cx="91440" cy="91440"/>
              </a:xfrm>
              <a:prstGeom prst="ellips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E6C0623A-0AD6-6A47-AA0A-F58D8F721D7F}"/>
                </a:ext>
              </a:extLst>
            </p:cNvPr>
            <p:cNvGrpSpPr/>
            <p:nvPr/>
          </p:nvGrpSpPr>
          <p:grpSpPr>
            <a:xfrm>
              <a:off x="5045765" y="4490089"/>
              <a:ext cx="274320" cy="274320"/>
              <a:chOff x="730468" y="3549868"/>
              <a:chExt cx="274320" cy="274320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74EC490F-FBDF-334D-9BB8-F1539CF1AE43}"/>
                  </a:ext>
                </a:extLst>
              </p:cNvPr>
              <p:cNvSpPr/>
              <p:nvPr/>
            </p:nvSpPr>
            <p:spPr>
              <a:xfrm>
                <a:off x="730468" y="3549868"/>
                <a:ext cx="274320" cy="27432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A48E26E7-90DF-3444-947D-64459E9B3957}"/>
                  </a:ext>
                </a:extLst>
              </p:cNvPr>
              <p:cNvSpPr/>
              <p:nvPr/>
            </p:nvSpPr>
            <p:spPr>
              <a:xfrm>
                <a:off x="817180" y="3636580"/>
                <a:ext cx="91440" cy="91440"/>
              </a:xfrm>
              <a:prstGeom prst="ellips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85838F2-4192-B640-BDCF-98065FF89E6C}"/>
                </a:ext>
              </a:extLst>
            </p:cNvPr>
            <p:cNvGrpSpPr/>
            <p:nvPr/>
          </p:nvGrpSpPr>
          <p:grpSpPr>
            <a:xfrm>
              <a:off x="5580217" y="4495349"/>
              <a:ext cx="274320" cy="274320"/>
              <a:chOff x="730468" y="3549868"/>
              <a:chExt cx="274320" cy="274320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66FDBC92-D27D-8E4D-9CC1-2CB61675B736}"/>
                  </a:ext>
                </a:extLst>
              </p:cNvPr>
              <p:cNvSpPr/>
              <p:nvPr/>
            </p:nvSpPr>
            <p:spPr>
              <a:xfrm>
                <a:off x="730468" y="3549868"/>
                <a:ext cx="274320" cy="27432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35A77559-FF5B-7745-BFFB-E36D824228AF}"/>
                  </a:ext>
                </a:extLst>
              </p:cNvPr>
              <p:cNvSpPr/>
              <p:nvPr/>
            </p:nvSpPr>
            <p:spPr>
              <a:xfrm>
                <a:off x="817180" y="3636580"/>
                <a:ext cx="91440" cy="91440"/>
              </a:xfrm>
              <a:prstGeom prst="ellips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76CE9822-776E-6E44-A5FB-F50E27DB262B}"/>
                </a:ext>
              </a:extLst>
            </p:cNvPr>
            <p:cNvGrpSpPr/>
            <p:nvPr/>
          </p:nvGrpSpPr>
          <p:grpSpPr>
            <a:xfrm>
              <a:off x="6139363" y="4490089"/>
              <a:ext cx="274320" cy="274320"/>
              <a:chOff x="730468" y="3549868"/>
              <a:chExt cx="274320" cy="274320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49D523D4-58D0-EC4E-A0E2-11506A5AD686}"/>
                  </a:ext>
                </a:extLst>
              </p:cNvPr>
              <p:cNvSpPr/>
              <p:nvPr/>
            </p:nvSpPr>
            <p:spPr>
              <a:xfrm>
                <a:off x="730468" y="3549868"/>
                <a:ext cx="274320" cy="27432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8FB6F24D-4A53-B045-8346-18868003416B}"/>
                  </a:ext>
                </a:extLst>
              </p:cNvPr>
              <p:cNvSpPr/>
              <p:nvPr/>
            </p:nvSpPr>
            <p:spPr>
              <a:xfrm>
                <a:off x="817180" y="3636580"/>
                <a:ext cx="91440" cy="91440"/>
              </a:xfrm>
              <a:prstGeom prst="ellips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3DF6C50B-FFBE-6447-AEE3-FCEEBA6A77CD}"/>
                </a:ext>
              </a:extLst>
            </p:cNvPr>
            <p:cNvGrpSpPr/>
            <p:nvPr/>
          </p:nvGrpSpPr>
          <p:grpSpPr>
            <a:xfrm>
              <a:off x="6673815" y="4495349"/>
              <a:ext cx="274320" cy="274320"/>
              <a:chOff x="730468" y="3549868"/>
              <a:chExt cx="274320" cy="274320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58409FEB-A943-1C47-907A-23E654D6C15B}"/>
                  </a:ext>
                </a:extLst>
              </p:cNvPr>
              <p:cNvSpPr/>
              <p:nvPr/>
            </p:nvSpPr>
            <p:spPr>
              <a:xfrm>
                <a:off x="730468" y="3549868"/>
                <a:ext cx="274320" cy="27432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5BEF44D6-4BD6-5147-B08D-75D45910D93B}"/>
                  </a:ext>
                </a:extLst>
              </p:cNvPr>
              <p:cNvSpPr/>
              <p:nvPr/>
            </p:nvSpPr>
            <p:spPr>
              <a:xfrm>
                <a:off x="817180" y="3636580"/>
                <a:ext cx="91440" cy="91440"/>
              </a:xfrm>
              <a:prstGeom prst="ellips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27BFC79-8B14-1C40-85D2-C5A459E123CC}"/>
                </a:ext>
              </a:extLst>
            </p:cNvPr>
            <p:cNvCxnSpPr>
              <a:cxnSpLocks/>
            </p:cNvCxnSpPr>
            <p:nvPr/>
          </p:nvCxnSpPr>
          <p:spPr>
            <a:xfrm>
              <a:off x="4863451" y="1570383"/>
              <a:ext cx="0" cy="210312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DD591E2-8DAF-394B-B0C8-B1DF97A367D7}"/>
                </a:ext>
              </a:extLst>
            </p:cNvPr>
            <p:cNvCxnSpPr>
              <a:cxnSpLocks/>
            </p:cNvCxnSpPr>
            <p:nvPr/>
          </p:nvCxnSpPr>
          <p:spPr>
            <a:xfrm>
              <a:off x="4843436" y="3663447"/>
              <a:ext cx="329184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D713FDBA-05BC-7143-91C5-C6C5F73E57E0}"/>
                </a:ext>
              </a:extLst>
            </p:cNvPr>
            <p:cNvCxnSpPr/>
            <p:nvPr/>
          </p:nvCxnSpPr>
          <p:spPr>
            <a:xfrm flipH="1">
              <a:off x="7000774" y="3664110"/>
              <a:ext cx="731520" cy="0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9A559276-38B0-EF40-AE5E-5A38F80F1E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96754" y="2014377"/>
              <a:ext cx="731520" cy="0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Left Brace 102">
              <a:extLst>
                <a:ext uri="{FF2B5EF4-FFF2-40B4-BE49-F238E27FC236}">
                  <a16:creationId xmlns:a16="http://schemas.microsoft.com/office/drawing/2014/main" id="{7F05E647-6E93-DD49-BE54-493B9F4B95C8}"/>
                </a:ext>
              </a:extLst>
            </p:cNvPr>
            <p:cNvSpPr/>
            <p:nvPr/>
          </p:nvSpPr>
          <p:spPr>
            <a:xfrm>
              <a:off x="4511985" y="2346512"/>
              <a:ext cx="311573" cy="1316935"/>
            </a:xfrm>
            <a:prstGeom prst="leftBrace">
              <a:avLst>
                <a:gd name="adj1" fmla="val 52777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Left Brace 103">
              <a:extLst>
                <a:ext uri="{FF2B5EF4-FFF2-40B4-BE49-F238E27FC236}">
                  <a16:creationId xmlns:a16="http://schemas.microsoft.com/office/drawing/2014/main" id="{CB85D933-BEF3-9847-8C4B-0E2D27F8A2B4}"/>
                </a:ext>
              </a:extLst>
            </p:cNvPr>
            <p:cNvSpPr/>
            <p:nvPr/>
          </p:nvSpPr>
          <p:spPr>
            <a:xfrm rot="16200000">
              <a:off x="5761484" y="2840982"/>
              <a:ext cx="334308" cy="2038995"/>
            </a:xfrm>
            <a:prstGeom prst="leftBrace">
              <a:avLst>
                <a:gd name="adj1" fmla="val 52777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55666F52-3C9B-164B-9C0A-2FF11E9C7D53}"/>
                    </a:ext>
                  </a:extLst>
                </p:cNvPr>
                <p:cNvSpPr txBox="1"/>
                <p:nvPr/>
              </p:nvSpPr>
              <p:spPr>
                <a:xfrm>
                  <a:off x="5726635" y="3904919"/>
                  <a:ext cx="51687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55666F52-3C9B-164B-9C0A-2FF11E9C7D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6635" y="3904919"/>
                  <a:ext cx="516873" cy="58477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ADBFDF88-16DE-A945-AFFC-164E90BCAE4A}"/>
                    </a:ext>
                  </a:extLst>
                </p:cNvPr>
                <p:cNvSpPr txBox="1"/>
                <p:nvPr/>
              </p:nvSpPr>
              <p:spPr>
                <a:xfrm>
                  <a:off x="4089478" y="2388578"/>
                  <a:ext cx="50789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ADBFDF88-16DE-A945-AFFC-164E90BCAE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9478" y="2388578"/>
                  <a:ext cx="507896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5F03F33-C466-5849-BF53-003D0B8177B1}"/>
                    </a:ext>
                  </a:extLst>
                </p:cNvPr>
                <p:cNvSpPr txBox="1"/>
                <p:nvPr/>
              </p:nvSpPr>
              <p:spPr>
                <a:xfrm>
                  <a:off x="7091850" y="3617757"/>
                  <a:ext cx="4461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5F03F33-C466-5849-BF53-003D0B817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1850" y="3617757"/>
                  <a:ext cx="446148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F5211D6B-699E-424A-B627-F1E618FBCE82}"/>
                    </a:ext>
                  </a:extLst>
                </p:cNvPr>
                <p:cNvSpPr txBox="1"/>
                <p:nvPr/>
              </p:nvSpPr>
              <p:spPr>
                <a:xfrm>
                  <a:off x="4344937" y="1407878"/>
                  <a:ext cx="4461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F5211D6B-699E-424A-B627-F1E618FBCE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4937" y="1407878"/>
                  <a:ext cx="446148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B86A780-338A-AE4A-A0CB-2EBFE2A70FE0}"/>
                    </a:ext>
                  </a:extLst>
                </p:cNvPr>
                <p:cNvSpPr txBox="1"/>
                <p:nvPr/>
              </p:nvSpPr>
              <p:spPr>
                <a:xfrm>
                  <a:off x="6969131" y="2022680"/>
                  <a:ext cx="55797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B86A780-338A-AE4A-A0CB-2EBFE2A70F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9131" y="2022680"/>
                  <a:ext cx="557973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073125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EF66656-6A46-3E4E-B7B2-8D3CE548C85B}"/>
              </a:ext>
            </a:extLst>
          </p:cNvPr>
          <p:cNvGrpSpPr/>
          <p:nvPr/>
        </p:nvGrpSpPr>
        <p:grpSpPr>
          <a:xfrm>
            <a:off x="3306164" y="2174156"/>
            <a:ext cx="274320" cy="274320"/>
            <a:chOff x="730468" y="3549868"/>
            <a:chExt cx="274320" cy="274320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1B75D67-3DD4-CD45-8DED-684A99635E0F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A37FC3E2-DB2D-3A41-8982-11103DD02F4A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C0F99A9-EF4B-3141-A491-4D6205CF8FF5}"/>
              </a:ext>
            </a:extLst>
          </p:cNvPr>
          <p:cNvGrpSpPr/>
          <p:nvPr/>
        </p:nvGrpSpPr>
        <p:grpSpPr>
          <a:xfrm>
            <a:off x="3840616" y="2179416"/>
            <a:ext cx="274320" cy="274320"/>
            <a:chOff x="730468" y="3549868"/>
            <a:chExt cx="274320" cy="274320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0334D24-C7CE-D24A-8DA4-6ADFB048B81D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9E7E158-BA5C-F546-90F2-8F320921E35C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C29204E-600D-A74B-9BE1-6E6F6784E8B0}"/>
              </a:ext>
            </a:extLst>
          </p:cNvPr>
          <p:cNvGrpSpPr/>
          <p:nvPr/>
        </p:nvGrpSpPr>
        <p:grpSpPr>
          <a:xfrm>
            <a:off x="4389782" y="2174156"/>
            <a:ext cx="274320" cy="274320"/>
            <a:chOff x="730468" y="3549868"/>
            <a:chExt cx="274320" cy="274320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10750C78-134B-6A43-938A-0782B2ABA2C4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7B1B882D-346E-F64C-B8FB-B0FCF800DC06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E2F7798-38D9-AB42-A64D-5ADA2FF64AA6}"/>
              </a:ext>
            </a:extLst>
          </p:cNvPr>
          <p:cNvGrpSpPr/>
          <p:nvPr/>
        </p:nvGrpSpPr>
        <p:grpSpPr>
          <a:xfrm>
            <a:off x="4924234" y="2179416"/>
            <a:ext cx="274320" cy="274320"/>
            <a:chOff x="730468" y="3549868"/>
            <a:chExt cx="274320" cy="274320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43F5CC4-96C9-FD44-8FE0-01FDF7850BA1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F9B2AF82-197D-A743-967D-156388E72CDD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9BC96EF-B36D-D840-8B6B-738A07B0DDB1}"/>
              </a:ext>
            </a:extLst>
          </p:cNvPr>
          <p:cNvGrpSpPr/>
          <p:nvPr/>
        </p:nvGrpSpPr>
        <p:grpSpPr>
          <a:xfrm>
            <a:off x="5483380" y="2174156"/>
            <a:ext cx="274320" cy="274320"/>
            <a:chOff x="730468" y="3549868"/>
            <a:chExt cx="274320" cy="274320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3FF940D-AEEC-F74F-A151-EAED3BDD5273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4F08595-5B2E-FA45-A299-0119326D255D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A96E58A-EE13-0141-80B9-58A010D98FCB}"/>
              </a:ext>
            </a:extLst>
          </p:cNvPr>
          <p:cNvGrpSpPr/>
          <p:nvPr/>
        </p:nvGrpSpPr>
        <p:grpSpPr>
          <a:xfrm>
            <a:off x="6017832" y="2179416"/>
            <a:ext cx="274320" cy="274320"/>
            <a:chOff x="730468" y="3549868"/>
            <a:chExt cx="274320" cy="274320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D4C9BB36-FC98-F547-9B3C-1A6D8090151A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9BE1571-775D-9B44-B7D1-D86F6800B9F7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0601A6A-752E-FA42-9751-349FC64BC9BB}"/>
              </a:ext>
            </a:extLst>
          </p:cNvPr>
          <p:cNvGrpSpPr/>
          <p:nvPr/>
        </p:nvGrpSpPr>
        <p:grpSpPr>
          <a:xfrm>
            <a:off x="3306164" y="2723322"/>
            <a:ext cx="274320" cy="274320"/>
            <a:chOff x="730468" y="3549868"/>
            <a:chExt cx="274320" cy="274320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2B75AA0-B43F-5245-A767-56A6B19821DD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A9642D56-34C9-D34E-927E-606FEDF5FD20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DEC300-F66D-D24F-9CDF-86C72D17EE3F}"/>
              </a:ext>
            </a:extLst>
          </p:cNvPr>
          <p:cNvGrpSpPr/>
          <p:nvPr/>
        </p:nvGrpSpPr>
        <p:grpSpPr>
          <a:xfrm>
            <a:off x="3840616" y="2728582"/>
            <a:ext cx="274320" cy="274320"/>
            <a:chOff x="730468" y="3549868"/>
            <a:chExt cx="274320" cy="274320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F1DD20F-DADE-BD4B-9109-DF7C1BD1972F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ADF62CA-3AAE-5446-A705-4EC38815E31B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D4A0676-4821-4C4B-B187-509CB545BE2C}"/>
              </a:ext>
            </a:extLst>
          </p:cNvPr>
          <p:cNvGrpSpPr/>
          <p:nvPr/>
        </p:nvGrpSpPr>
        <p:grpSpPr>
          <a:xfrm>
            <a:off x="4389782" y="2723322"/>
            <a:ext cx="274320" cy="274320"/>
            <a:chOff x="730468" y="3549868"/>
            <a:chExt cx="274320" cy="274320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1DD66694-47A7-A145-99EC-C1662E5FFD23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E6197EC0-4C26-F440-86B6-C51CEFE0012D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9A29EC-9C7D-A14D-A871-8260768319E0}"/>
              </a:ext>
            </a:extLst>
          </p:cNvPr>
          <p:cNvGrpSpPr/>
          <p:nvPr/>
        </p:nvGrpSpPr>
        <p:grpSpPr>
          <a:xfrm>
            <a:off x="4924234" y="2728582"/>
            <a:ext cx="274320" cy="274320"/>
            <a:chOff x="730468" y="3549868"/>
            <a:chExt cx="274320" cy="274320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BF5B3DB-9CF6-7147-92E3-3E2F02EA9F61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5216BB0-B74A-8242-BF1A-B841630F6145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4CB7C87-D85C-8647-A6F9-0EB59B60FA3A}"/>
              </a:ext>
            </a:extLst>
          </p:cNvPr>
          <p:cNvGrpSpPr/>
          <p:nvPr/>
        </p:nvGrpSpPr>
        <p:grpSpPr>
          <a:xfrm>
            <a:off x="5483380" y="2723322"/>
            <a:ext cx="274320" cy="274320"/>
            <a:chOff x="730468" y="3549868"/>
            <a:chExt cx="274320" cy="274320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3A89C55-89F1-984F-80EE-27979273EDF2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2BC2E95C-A2A2-7E40-AC63-D3D5CB91F6B8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B7B3C19-DA31-6344-A979-AF54E48B29BB}"/>
              </a:ext>
            </a:extLst>
          </p:cNvPr>
          <p:cNvGrpSpPr/>
          <p:nvPr/>
        </p:nvGrpSpPr>
        <p:grpSpPr>
          <a:xfrm>
            <a:off x="6017832" y="2728582"/>
            <a:ext cx="274320" cy="274320"/>
            <a:chOff x="730468" y="3549868"/>
            <a:chExt cx="274320" cy="274320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8122FCD-D9E0-E344-83CA-1A005ECC0E73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DE9BEB2-5A60-C942-B1B8-811FA7DE70D4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341297-342A-A146-BE98-A4C6962BC6FB}"/>
              </a:ext>
            </a:extLst>
          </p:cNvPr>
          <p:cNvGrpSpPr/>
          <p:nvPr/>
        </p:nvGrpSpPr>
        <p:grpSpPr>
          <a:xfrm>
            <a:off x="3306164" y="3269858"/>
            <a:ext cx="274320" cy="274320"/>
            <a:chOff x="730468" y="3549868"/>
            <a:chExt cx="274320" cy="274320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3035F63-CD7E-C94E-94C3-3945A84D2527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1F45BDF-8CD4-7B4C-A572-16FEE816B99C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A556ADA-A1A8-FF44-8E29-F08190EDB3D2}"/>
              </a:ext>
            </a:extLst>
          </p:cNvPr>
          <p:cNvGrpSpPr/>
          <p:nvPr/>
        </p:nvGrpSpPr>
        <p:grpSpPr>
          <a:xfrm>
            <a:off x="3840616" y="3275118"/>
            <a:ext cx="274320" cy="274320"/>
            <a:chOff x="730468" y="3549868"/>
            <a:chExt cx="274320" cy="27432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A387A8B-5FD6-E242-9E28-1802B09F0967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54E2DB0-2677-D14A-9C38-C68CED7A41B4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672E63D-764D-0749-924C-CC6B039BB410}"/>
              </a:ext>
            </a:extLst>
          </p:cNvPr>
          <p:cNvGrpSpPr/>
          <p:nvPr/>
        </p:nvGrpSpPr>
        <p:grpSpPr>
          <a:xfrm>
            <a:off x="4389782" y="3269858"/>
            <a:ext cx="274320" cy="274320"/>
            <a:chOff x="730468" y="3549868"/>
            <a:chExt cx="274320" cy="27432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A6331EB-27C0-A147-841D-4F45244A0661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DBA924F-42A4-8948-BF1B-42B83321680A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F0946C-1373-B847-8C3E-0833538D0B50}"/>
              </a:ext>
            </a:extLst>
          </p:cNvPr>
          <p:cNvGrpSpPr/>
          <p:nvPr/>
        </p:nvGrpSpPr>
        <p:grpSpPr>
          <a:xfrm>
            <a:off x="4924234" y="3275118"/>
            <a:ext cx="274320" cy="274320"/>
            <a:chOff x="730468" y="3549868"/>
            <a:chExt cx="274320" cy="274320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9209FCFE-25AC-234A-9134-422CFBBF0CA1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77FF31E-6456-8646-A62B-0352CFD0BE19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D63A439-1427-0F40-89DC-79549434F22A}"/>
              </a:ext>
            </a:extLst>
          </p:cNvPr>
          <p:cNvGrpSpPr/>
          <p:nvPr/>
        </p:nvGrpSpPr>
        <p:grpSpPr>
          <a:xfrm>
            <a:off x="5483380" y="3269858"/>
            <a:ext cx="274320" cy="274320"/>
            <a:chOff x="730468" y="3549868"/>
            <a:chExt cx="274320" cy="274320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6EC4795E-8F71-8340-8DD4-9504C81592BE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3142CBCF-E4DD-4741-AEEE-977D9682B6D6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3A37B99-802F-0E4B-AB57-BF0A0ED6D53B}"/>
              </a:ext>
            </a:extLst>
          </p:cNvPr>
          <p:cNvGrpSpPr/>
          <p:nvPr/>
        </p:nvGrpSpPr>
        <p:grpSpPr>
          <a:xfrm>
            <a:off x="6017832" y="3275118"/>
            <a:ext cx="274320" cy="274320"/>
            <a:chOff x="730468" y="3549868"/>
            <a:chExt cx="274320" cy="274320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73339DF-88FA-A645-98CD-2E17B2D10578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001EB7F-1D17-0F47-A9FA-FE80D633C659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3D3374C-0F06-CC4A-8B25-F026AE4D3684}"/>
              </a:ext>
            </a:extLst>
          </p:cNvPr>
          <p:cNvGrpSpPr/>
          <p:nvPr/>
        </p:nvGrpSpPr>
        <p:grpSpPr>
          <a:xfrm>
            <a:off x="3306164" y="3821654"/>
            <a:ext cx="274320" cy="274320"/>
            <a:chOff x="730468" y="3549868"/>
            <a:chExt cx="274320" cy="27432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8D355BC-8536-8B4A-8D1C-0D9AD73EB36D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4C3B4D9-8317-0840-AD8F-FF1A0DFE795E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21A2ADB-5026-E948-8A55-D9FE5679B8BD}"/>
              </a:ext>
            </a:extLst>
          </p:cNvPr>
          <p:cNvGrpSpPr/>
          <p:nvPr/>
        </p:nvGrpSpPr>
        <p:grpSpPr>
          <a:xfrm>
            <a:off x="3840616" y="3826914"/>
            <a:ext cx="274320" cy="274320"/>
            <a:chOff x="730468" y="3549868"/>
            <a:chExt cx="274320" cy="27432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AAEB118-932A-A648-8A40-15C0ED04AA62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60F761BB-8EE7-5C4A-9E66-44012E03EEC0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A064987-E41C-3640-91B6-2D20C11717FA}"/>
              </a:ext>
            </a:extLst>
          </p:cNvPr>
          <p:cNvGrpSpPr/>
          <p:nvPr/>
        </p:nvGrpSpPr>
        <p:grpSpPr>
          <a:xfrm>
            <a:off x="4389782" y="3821654"/>
            <a:ext cx="274320" cy="274320"/>
            <a:chOff x="730468" y="3549868"/>
            <a:chExt cx="274320" cy="27432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729DEBF0-1199-414D-9037-4B4A9D9644D6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5D75E3B-ADE9-6B4D-ABE5-8DE6B64EA47C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F774C83-3A80-5740-817E-4A01133074EE}"/>
              </a:ext>
            </a:extLst>
          </p:cNvPr>
          <p:cNvGrpSpPr/>
          <p:nvPr/>
        </p:nvGrpSpPr>
        <p:grpSpPr>
          <a:xfrm>
            <a:off x="4924234" y="3826914"/>
            <a:ext cx="274320" cy="274320"/>
            <a:chOff x="730468" y="3549868"/>
            <a:chExt cx="274320" cy="27432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74A09-1F66-1E40-BA3A-BF2794D0FBB0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F86C782-34F1-3E41-B83C-40DCBA40CF44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870A19C-CED3-494C-B457-597944B2A2AE}"/>
              </a:ext>
            </a:extLst>
          </p:cNvPr>
          <p:cNvGrpSpPr/>
          <p:nvPr/>
        </p:nvGrpSpPr>
        <p:grpSpPr>
          <a:xfrm>
            <a:off x="5483380" y="3821654"/>
            <a:ext cx="274320" cy="274320"/>
            <a:chOff x="730468" y="3549868"/>
            <a:chExt cx="274320" cy="27432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98BDAAD-E2F4-8443-8BAC-1111A959EEDA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EC2E5AD-7562-E84C-84CE-CBB32E9E5995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87FC573-6D3B-A845-9488-9C2DB0A7D89E}"/>
              </a:ext>
            </a:extLst>
          </p:cNvPr>
          <p:cNvGrpSpPr/>
          <p:nvPr/>
        </p:nvGrpSpPr>
        <p:grpSpPr>
          <a:xfrm>
            <a:off x="6017832" y="3826914"/>
            <a:ext cx="274320" cy="274320"/>
            <a:chOff x="730468" y="3549868"/>
            <a:chExt cx="274320" cy="27432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3F29E1E-14B8-8C40-80E5-6346573EB422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3E89F3F-77BF-B344-A07B-CB7942FED158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A35C2B2-D901-B442-811E-00A73ED89E5C}"/>
              </a:ext>
            </a:extLst>
          </p:cNvPr>
          <p:cNvGrpSpPr/>
          <p:nvPr/>
        </p:nvGrpSpPr>
        <p:grpSpPr>
          <a:xfrm>
            <a:off x="3306164" y="4370820"/>
            <a:ext cx="274320" cy="274320"/>
            <a:chOff x="730468" y="3549868"/>
            <a:chExt cx="274320" cy="27432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A39A051-CA01-4649-B471-3A8505FB5364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769D418-160B-D34E-BF50-058B903FDAB4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0A5BE01-4FF9-3F42-BD73-5BCC69A02B51}"/>
              </a:ext>
            </a:extLst>
          </p:cNvPr>
          <p:cNvGrpSpPr/>
          <p:nvPr/>
        </p:nvGrpSpPr>
        <p:grpSpPr>
          <a:xfrm>
            <a:off x="3840616" y="4376080"/>
            <a:ext cx="274320" cy="274320"/>
            <a:chOff x="730468" y="3549868"/>
            <a:chExt cx="274320" cy="27432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8AD2B34-0E57-0745-B001-411DA6BE25A8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126E65E-2CF4-1049-AC92-441B6F6C39BE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F16B1-72FF-434E-8FC2-05161A9DC065}"/>
              </a:ext>
            </a:extLst>
          </p:cNvPr>
          <p:cNvGrpSpPr/>
          <p:nvPr/>
        </p:nvGrpSpPr>
        <p:grpSpPr>
          <a:xfrm>
            <a:off x="4389782" y="4370820"/>
            <a:ext cx="274320" cy="274320"/>
            <a:chOff x="730468" y="3549868"/>
            <a:chExt cx="274320" cy="27432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89A1F4D-50F8-6948-AE42-B41BA0F77027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2892666-4C54-A641-BA76-0D8B9A8AD874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F945A84-3A3D-C041-8867-B420FF5C664C}"/>
              </a:ext>
            </a:extLst>
          </p:cNvPr>
          <p:cNvGrpSpPr/>
          <p:nvPr/>
        </p:nvGrpSpPr>
        <p:grpSpPr>
          <a:xfrm>
            <a:off x="4924234" y="4376080"/>
            <a:ext cx="274320" cy="274320"/>
            <a:chOff x="730468" y="3549868"/>
            <a:chExt cx="274320" cy="27432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B61F9B4-A7A1-AA41-80F6-BDB3E6CFC547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9ACFE65-C09F-B74F-B72E-F0552DD35E70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E375BE3-63D3-A14D-A357-DEECACD55220}"/>
              </a:ext>
            </a:extLst>
          </p:cNvPr>
          <p:cNvGrpSpPr/>
          <p:nvPr/>
        </p:nvGrpSpPr>
        <p:grpSpPr>
          <a:xfrm>
            <a:off x="5483380" y="4370820"/>
            <a:ext cx="274320" cy="274320"/>
            <a:chOff x="730468" y="3549868"/>
            <a:chExt cx="274320" cy="27432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04E357E-3BB4-634F-815C-114542F63AF4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2D09FF0-3C2A-B74D-BDD2-BE85524ACCE9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A140749-1381-B24B-8479-E2FB8D4CAE6A}"/>
              </a:ext>
            </a:extLst>
          </p:cNvPr>
          <p:cNvGrpSpPr/>
          <p:nvPr/>
        </p:nvGrpSpPr>
        <p:grpSpPr>
          <a:xfrm>
            <a:off x="6017832" y="4376080"/>
            <a:ext cx="274320" cy="274320"/>
            <a:chOff x="730468" y="3549868"/>
            <a:chExt cx="274320" cy="2743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AA39FAC-3CD6-FE4F-9A60-0C130B71E4D9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7FDD926-233A-E34E-BDAF-BABD7067E98E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F5CF7AD-A4A6-584B-8AF6-9CEFE391CD5A}"/>
              </a:ext>
            </a:extLst>
          </p:cNvPr>
          <p:cNvGrpSpPr/>
          <p:nvPr/>
        </p:nvGrpSpPr>
        <p:grpSpPr>
          <a:xfrm>
            <a:off x="7111430" y="1710645"/>
            <a:ext cx="4089619" cy="3118426"/>
            <a:chOff x="6865584" y="1563149"/>
            <a:chExt cx="4089619" cy="3118426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354661C-D783-E64E-986B-5A5AB25F499C}"/>
                </a:ext>
              </a:extLst>
            </p:cNvPr>
            <p:cNvCxnSpPr>
              <a:cxnSpLocks/>
            </p:cNvCxnSpPr>
            <p:nvPr/>
          </p:nvCxnSpPr>
          <p:spPr>
            <a:xfrm>
              <a:off x="7680611" y="1881922"/>
              <a:ext cx="0" cy="2103120"/>
            </a:xfrm>
            <a:prstGeom prst="line">
              <a:avLst/>
            </a:prstGeom>
            <a:ln w="3810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7539AD0-CBF5-8441-A7B4-D4C7ED9C2431}"/>
                </a:ext>
              </a:extLst>
            </p:cNvPr>
            <p:cNvCxnSpPr>
              <a:cxnSpLocks/>
            </p:cNvCxnSpPr>
            <p:nvPr/>
          </p:nvCxnSpPr>
          <p:spPr>
            <a:xfrm>
              <a:off x="7660596" y="3974986"/>
              <a:ext cx="2926080" cy="0"/>
            </a:xfrm>
            <a:prstGeom prst="line">
              <a:avLst/>
            </a:prstGeom>
            <a:ln w="38100"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Left Brace 36">
              <a:extLst>
                <a:ext uri="{FF2B5EF4-FFF2-40B4-BE49-F238E27FC236}">
                  <a16:creationId xmlns:a16="http://schemas.microsoft.com/office/drawing/2014/main" id="{C6E755A0-955B-6640-9D88-08698C96AC5A}"/>
                </a:ext>
              </a:extLst>
            </p:cNvPr>
            <p:cNvSpPr/>
            <p:nvPr/>
          </p:nvSpPr>
          <p:spPr>
            <a:xfrm>
              <a:off x="7254555" y="2668107"/>
              <a:ext cx="311573" cy="1316935"/>
            </a:xfrm>
            <a:prstGeom prst="leftBrace">
              <a:avLst>
                <a:gd name="adj1" fmla="val 52777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Left Brace 37">
              <a:extLst>
                <a:ext uri="{FF2B5EF4-FFF2-40B4-BE49-F238E27FC236}">
                  <a16:creationId xmlns:a16="http://schemas.microsoft.com/office/drawing/2014/main" id="{A5CC3C2E-08FA-D94B-A5CB-36C1A3925FAE}"/>
                </a:ext>
              </a:extLst>
            </p:cNvPr>
            <p:cNvSpPr/>
            <p:nvPr/>
          </p:nvSpPr>
          <p:spPr>
            <a:xfrm rot="16200000">
              <a:off x="8542324" y="3152723"/>
              <a:ext cx="334308" cy="2038995"/>
            </a:xfrm>
            <a:prstGeom prst="leftBrace">
              <a:avLst>
                <a:gd name="adj1" fmla="val 52777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32B90664-7C73-544E-A775-E89BDFE1CBEB}"/>
                    </a:ext>
                  </a:extLst>
                </p:cNvPr>
                <p:cNvSpPr txBox="1"/>
                <p:nvPr/>
              </p:nvSpPr>
              <p:spPr>
                <a:xfrm>
                  <a:off x="8635034" y="4096800"/>
                  <a:ext cx="51687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32B90664-7C73-544E-A775-E89BDFE1CB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034" y="4096800"/>
                  <a:ext cx="516873" cy="58477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B2371B0-9C5D-D844-8489-40074DBA6AE2}"/>
                    </a:ext>
                  </a:extLst>
                </p:cNvPr>
                <p:cNvSpPr txBox="1"/>
                <p:nvPr/>
              </p:nvSpPr>
              <p:spPr>
                <a:xfrm>
                  <a:off x="6865584" y="2901474"/>
                  <a:ext cx="50789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B2371B0-9C5D-D844-8489-40074DBA6A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5584" y="2901474"/>
                  <a:ext cx="507896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D3EE0DA-304A-6445-9AAE-02659C1140E0}"/>
                    </a:ext>
                  </a:extLst>
                </p:cNvPr>
                <p:cNvSpPr txBox="1"/>
                <p:nvPr/>
              </p:nvSpPr>
              <p:spPr>
                <a:xfrm>
                  <a:off x="10447115" y="3707418"/>
                  <a:ext cx="50808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D3EE0DA-304A-6445-9AAE-02659C1140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47115" y="3707418"/>
                  <a:ext cx="508088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682D5BD-52A1-524B-B9DA-777180CC9D7C}"/>
                    </a:ext>
                  </a:extLst>
                </p:cNvPr>
                <p:cNvSpPr txBox="1"/>
                <p:nvPr/>
              </p:nvSpPr>
              <p:spPr>
                <a:xfrm>
                  <a:off x="8635034" y="3173771"/>
                  <a:ext cx="106253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on</m:t>
                            </m:r>
                            <m: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682D5BD-52A1-524B-B9DA-777180CC9D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034" y="3173771"/>
                  <a:ext cx="1062535" cy="584775"/>
                </a:xfrm>
                <a:prstGeom prst="rect">
                  <a:avLst/>
                </a:prstGeom>
                <a:blipFill>
                  <a:blip r:embed="rId5"/>
                  <a:stretch>
                    <a:fillRect b="-212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C67DD0A7-3AA8-E24A-9F01-ABF76D7BC33E}"/>
                </a:ext>
              </a:extLst>
            </p:cNvPr>
            <p:cNvCxnSpPr/>
            <p:nvPr/>
          </p:nvCxnSpPr>
          <p:spPr>
            <a:xfrm flipV="1">
              <a:off x="8709478" y="3075722"/>
              <a:ext cx="0" cy="88835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A263A2AE-2402-564A-B9FE-430BDA12A9B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8104772" y="2882398"/>
              <a:ext cx="0" cy="88835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7346EE15-77A2-1745-B41A-867B7135220A}"/>
                    </a:ext>
                  </a:extLst>
                </p:cNvPr>
                <p:cNvSpPr txBox="1"/>
                <p:nvPr/>
              </p:nvSpPr>
              <p:spPr>
                <a:xfrm>
                  <a:off x="7626556" y="2633579"/>
                  <a:ext cx="106253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on</m:t>
                            </m:r>
                            <m: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7346EE15-77A2-1745-B41A-867B713522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6556" y="2633579"/>
                  <a:ext cx="1062535" cy="584775"/>
                </a:xfrm>
                <a:prstGeom prst="rect">
                  <a:avLst/>
                </a:prstGeom>
                <a:blipFill>
                  <a:blip r:embed="rId6"/>
                  <a:stretch>
                    <a:fillRect l="-3529" r="-4706" b="-234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015B7E2A-AF97-6C4E-83DD-37BF80EED901}"/>
                    </a:ext>
                  </a:extLst>
                </p:cNvPr>
                <p:cNvSpPr txBox="1"/>
                <p:nvPr/>
              </p:nvSpPr>
              <p:spPr>
                <a:xfrm>
                  <a:off x="7083062" y="1563149"/>
                  <a:ext cx="51385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015B7E2A-AF97-6C4E-83DD-37BF80EED9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3062" y="1563149"/>
                  <a:ext cx="513859" cy="584775"/>
                </a:xfrm>
                <a:prstGeom prst="rect">
                  <a:avLst/>
                </a:prstGeom>
                <a:blipFill>
                  <a:blip r:embed="rId7"/>
                  <a:stretch>
                    <a:fillRect b="-10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0496186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roup 349">
            <a:extLst>
              <a:ext uri="{FF2B5EF4-FFF2-40B4-BE49-F238E27FC236}">
                <a16:creationId xmlns:a16="http://schemas.microsoft.com/office/drawing/2014/main" id="{110CCA7E-00DA-0D47-AFCB-A7570DCAA330}"/>
              </a:ext>
            </a:extLst>
          </p:cNvPr>
          <p:cNvGrpSpPr/>
          <p:nvPr/>
        </p:nvGrpSpPr>
        <p:grpSpPr>
          <a:xfrm>
            <a:off x="2072189" y="5953561"/>
            <a:ext cx="274320" cy="274320"/>
            <a:chOff x="730468" y="3549868"/>
            <a:chExt cx="274320" cy="274320"/>
          </a:xfrm>
        </p:grpSpPr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72D491FC-7BE5-F04E-A733-7D024883846B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59D8BE02-872D-D945-899F-659B531569A3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74A17205-F5E6-784F-8C01-358625C4DAE6}"/>
              </a:ext>
            </a:extLst>
          </p:cNvPr>
          <p:cNvGrpSpPr/>
          <p:nvPr/>
        </p:nvGrpSpPr>
        <p:grpSpPr>
          <a:xfrm>
            <a:off x="2606641" y="5958821"/>
            <a:ext cx="274320" cy="274320"/>
            <a:chOff x="730468" y="3549868"/>
            <a:chExt cx="274320" cy="274320"/>
          </a:xfrm>
        </p:grpSpPr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6A076B6B-343D-5D45-BE29-1172C17878C2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3D9D6E10-2837-3D43-8F2C-08C72F6A6B2B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713D84E8-F57D-AD4A-B18F-C04C03538DB1}"/>
              </a:ext>
            </a:extLst>
          </p:cNvPr>
          <p:cNvGrpSpPr/>
          <p:nvPr/>
        </p:nvGrpSpPr>
        <p:grpSpPr>
          <a:xfrm>
            <a:off x="3155807" y="5953561"/>
            <a:ext cx="274320" cy="274320"/>
            <a:chOff x="730468" y="3549868"/>
            <a:chExt cx="274320" cy="274320"/>
          </a:xfrm>
        </p:grpSpPr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FBD4A0D3-3D04-D44C-B9F1-12DBFD2AF87E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9880AA0C-04E6-2E42-B331-72DBD5EE0C52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CF0D5266-7580-E749-8E98-5E0104F5D273}"/>
              </a:ext>
            </a:extLst>
          </p:cNvPr>
          <p:cNvGrpSpPr/>
          <p:nvPr/>
        </p:nvGrpSpPr>
        <p:grpSpPr>
          <a:xfrm>
            <a:off x="3690259" y="5958821"/>
            <a:ext cx="274320" cy="274320"/>
            <a:chOff x="730468" y="3549868"/>
            <a:chExt cx="274320" cy="274320"/>
          </a:xfrm>
        </p:grpSpPr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B4AE23AF-B8FF-744B-8134-0D159830BC8B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C44194CD-B9F5-454B-8912-80E4F8505DFB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BE5FAA1D-D15D-BC4F-9CE7-E47D8D414CA0}"/>
              </a:ext>
            </a:extLst>
          </p:cNvPr>
          <p:cNvGrpSpPr/>
          <p:nvPr/>
        </p:nvGrpSpPr>
        <p:grpSpPr>
          <a:xfrm>
            <a:off x="4249405" y="5953561"/>
            <a:ext cx="274320" cy="274320"/>
            <a:chOff x="730468" y="3549868"/>
            <a:chExt cx="274320" cy="274320"/>
          </a:xfrm>
        </p:grpSpPr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BB57E53A-0B7A-0A44-BFBC-D052C8A4EF47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80F062CF-63E9-A14D-8394-13EE796758F5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0241E4D2-9055-5B46-81A7-DEDD98A47F8B}"/>
              </a:ext>
            </a:extLst>
          </p:cNvPr>
          <p:cNvGrpSpPr/>
          <p:nvPr/>
        </p:nvGrpSpPr>
        <p:grpSpPr>
          <a:xfrm>
            <a:off x="4783857" y="5958821"/>
            <a:ext cx="274320" cy="274320"/>
            <a:chOff x="730468" y="3549868"/>
            <a:chExt cx="274320" cy="274320"/>
          </a:xfrm>
        </p:grpSpPr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A370B925-B1A7-5C4A-9414-F3E11CC860B8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67A61700-FE88-CB41-B26B-6F74C9ADD5A8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F6E8BAAB-DFB7-D741-A3AE-272CDC342BB6}"/>
              </a:ext>
            </a:extLst>
          </p:cNvPr>
          <p:cNvGrpSpPr/>
          <p:nvPr/>
        </p:nvGrpSpPr>
        <p:grpSpPr>
          <a:xfrm>
            <a:off x="5343003" y="5968179"/>
            <a:ext cx="274320" cy="274320"/>
            <a:chOff x="730468" y="3549868"/>
            <a:chExt cx="274320" cy="274320"/>
          </a:xfrm>
        </p:grpSpPr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BF1163F6-D23F-8543-A468-39CA49DDDB8C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639BEF43-16E4-9E4F-AC61-6C3805FAB1DD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59FC659A-76BD-FF46-A4F7-B922E177AEBC}"/>
              </a:ext>
            </a:extLst>
          </p:cNvPr>
          <p:cNvGrpSpPr/>
          <p:nvPr/>
        </p:nvGrpSpPr>
        <p:grpSpPr>
          <a:xfrm>
            <a:off x="5877455" y="5973439"/>
            <a:ext cx="274320" cy="274320"/>
            <a:chOff x="730468" y="3549868"/>
            <a:chExt cx="274320" cy="274320"/>
          </a:xfrm>
        </p:grpSpPr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BE8AC8CA-2DDF-6E44-8A5A-45B5996659B2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EEA9AA76-7CF9-EC43-95D7-D49B99AD6CA4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8A76AAC4-1213-4244-8FE6-8E7F2EB5FF2C}"/>
              </a:ext>
            </a:extLst>
          </p:cNvPr>
          <p:cNvGrpSpPr/>
          <p:nvPr/>
        </p:nvGrpSpPr>
        <p:grpSpPr>
          <a:xfrm>
            <a:off x="6426621" y="5968179"/>
            <a:ext cx="274320" cy="274320"/>
            <a:chOff x="730468" y="3549868"/>
            <a:chExt cx="274320" cy="274320"/>
          </a:xfrm>
        </p:grpSpPr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799C4FD3-89D7-1946-9F22-0169807B3CC0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075FD345-1624-5943-9E37-8F748AB822FF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E8126AEB-AC37-8849-90F0-4D4570F800AB}"/>
              </a:ext>
            </a:extLst>
          </p:cNvPr>
          <p:cNvGrpSpPr/>
          <p:nvPr/>
        </p:nvGrpSpPr>
        <p:grpSpPr>
          <a:xfrm>
            <a:off x="6961073" y="5973439"/>
            <a:ext cx="274320" cy="274320"/>
            <a:chOff x="730468" y="3549868"/>
            <a:chExt cx="274320" cy="274320"/>
          </a:xfrm>
        </p:grpSpPr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1AFAA6D6-B9C4-094B-8E59-0DDBE5438B52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F1850199-80BB-924F-9113-D9F1EE573D79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75A1C03C-566F-E84B-8504-C495E8EA6D78}"/>
              </a:ext>
            </a:extLst>
          </p:cNvPr>
          <p:cNvGrpSpPr/>
          <p:nvPr/>
        </p:nvGrpSpPr>
        <p:grpSpPr>
          <a:xfrm>
            <a:off x="7520219" y="5968179"/>
            <a:ext cx="274320" cy="274320"/>
            <a:chOff x="730468" y="3549868"/>
            <a:chExt cx="274320" cy="274320"/>
          </a:xfrm>
        </p:grpSpPr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D6DB14CB-862A-864B-B96F-BA6000B7F445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D6A890E4-E9ED-D140-8A19-E3E74CC9FB54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BF728ABB-A04D-1546-B29D-57D0DC3EA1FE}"/>
              </a:ext>
            </a:extLst>
          </p:cNvPr>
          <p:cNvGrpSpPr/>
          <p:nvPr/>
        </p:nvGrpSpPr>
        <p:grpSpPr>
          <a:xfrm>
            <a:off x="8054671" y="5973439"/>
            <a:ext cx="274320" cy="274320"/>
            <a:chOff x="730468" y="3549868"/>
            <a:chExt cx="274320" cy="274320"/>
          </a:xfrm>
        </p:grpSpPr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7A8A9C6D-77A5-1848-8A02-19A394580C12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3DAF0760-D1FE-4440-BB9B-5459D08E9901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D0C78A24-743F-C348-A360-484BBA4E1932}"/>
              </a:ext>
            </a:extLst>
          </p:cNvPr>
          <p:cNvGrpSpPr/>
          <p:nvPr/>
        </p:nvGrpSpPr>
        <p:grpSpPr>
          <a:xfrm>
            <a:off x="2094187" y="5459646"/>
            <a:ext cx="274320" cy="274320"/>
            <a:chOff x="730468" y="3549868"/>
            <a:chExt cx="274320" cy="274320"/>
          </a:xfrm>
        </p:grpSpPr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3D291507-9DF1-844E-B6F6-B011CE36CC74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FABD2305-9AEA-0A48-BE91-C8DB429DFAAB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B35A706-629E-9345-8E05-4F3865B13BFD}"/>
              </a:ext>
            </a:extLst>
          </p:cNvPr>
          <p:cNvGrpSpPr/>
          <p:nvPr/>
        </p:nvGrpSpPr>
        <p:grpSpPr>
          <a:xfrm>
            <a:off x="2628639" y="5464906"/>
            <a:ext cx="274320" cy="274320"/>
            <a:chOff x="730468" y="3549868"/>
            <a:chExt cx="274320" cy="274320"/>
          </a:xfrm>
        </p:grpSpPr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2FE10760-B2C9-6945-8161-09D57187CE72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48573044-061F-7D44-B962-ACC0A104A3BD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45CB231A-13C0-5941-8969-BF03EE5B608B}"/>
              </a:ext>
            </a:extLst>
          </p:cNvPr>
          <p:cNvGrpSpPr/>
          <p:nvPr/>
        </p:nvGrpSpPr>
        <p:grpSpPr>
          <a:xfrm>
            <a:off x="3177805" y="5459646"/>
            <a:ext cx="274320" cy="274320"/>
            <a:chOff x="730468" y="3549868"/>
            <a:chExt cx="274320" cy="274320"/>
          </a:xfrm>
        </p:grpSpPr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89910A42-8C34-534F-8145-F5F1C9341F45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94D0378C-D506-0245-8F93-29D5DF5229E9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D8F1FDD7-D413-BA4C-88B2-A5648735B16A}"/>
              </a:ext>
            </a:extLst>
          </p:cNvPr>
          <p:cNvGrpSpPr/>
          <p:nvPr/>
        </p:nvGrpSpPr>
        <p:grpSpPr>
          <a:xfrm>
            <a:off x="3712257" y="5464906"/>
            <a:ext cx="274320" cy="274320"/>
            <a:chOff x="730468" y="3549868"/>
            <a:chExt cx="274320" cy="274320"/>
          </a:xfrm>
        </p:grpSpPr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63577FB5-24D7-3947-A85C-84CE07210FA4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5731E262-3F54-DA42-A88D-E8342A32DC19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E32D6D53-5FC8-7946-8529-46A103CD9AC7}"/>
              </a:ext>
            </a:extLst>
          </p:cNvPr>
          <p:cNvGrpSpPr/>
          <p:nvPr/>
        </p:nvGrpSpPr>
        <p:grpSpPr>
          <a:xfrm>
            <a:off x="4271403" y="5459646"/>
            <a:ext cx="274320" cy="274320"/>
            <a:chOff x="730468" y="3549868"/>
            <a:chExt cx="274320" cy="274320"/>
          </a:xfrm>
        </p:grpSpPr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E5D8429F-977F-4546-A1B5-A0A75D8067AF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CD30CEA6-9415-F847-B36B-5122B746C8A2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605C303E-D58F-7E41-B731-11304B07BD59}"/>
              </a:ext>
            </a:extLst>
          </p:cNvPr>
          <p:cNvGrpSpPr/>
          <p:nvPr/>
        </p:nvGrpSpPr>
        <p:grpSpPr>
          <a:xfrm>
            <a:off x="4805855" y="5464906"/>
            <a:ext cx="274320" cy="274320"/>
            <a:chOff x="730468" y="3549868"/>
            <a:chExt cx="274320" cy="274320"/>
          </a:xfrm>
        </p:grpSpPr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7026F501-32F5-584B-9266-E234D71207ED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597DA593-A22F-5D44-BC21-7CDE24E5F5F1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489DAF44-9617-4B47-9645-580DE500B00D}"/>
              </a:ext>
            </a:extLst>
          </p:cNvPr>
          <p:cNvGrpSpPr/>
          <p:nvPr/>
        </p:nvGrpSpPr>
        <p:grpSpPr>
          <a:xfrm>
            <a:off x="5365001" y="5474264"/>
            <a:ext cx="274320" cy="274320"/>
            <a:chOff x="730468" y="3549868"/>
            <a:chExt cx="274320" cy="274320"/>
          </a:xfrm>
        </p:grpSpPr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A0495709-17E9-C349-9788-E5DAD2123C68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8349B04E-30A4-1242-8EDD-F541E2DA540D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EC1E7803-B35F-C344-9E32-F20983F3A11C}"/>
              </a:ext>
            </a:extLst>
          </p:cNvPr>
          <p:cNvGrpSpPr/>
          <p:nvPr/>
        </p:nvGrpSpPr>
        <p:grpSpPr>
          <a:xfrm>
            <a:off x="5899453" y="5479524"/>
            <a:ext cx="274320" cy="274320"/>
            <a:chOff x="730468" y="3549868"/>
            <a:chExt cx="274320" cy="274320"/>
          </a:xfrm>
        </p:grpSpPr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53ECB095-7983-FB41-9DA6-FE939C80FE5C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9F1C177F-6FF3-EF45-BD78-49AF0F5564E7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23E8FD4A-8FF3-A04C-9949-CF332CA22482}"/>
              </a:ext>
            </a:extLst>
          </p:cNvPr>
          <p:cNvGrpSpPr/>
          <p:nvPr/>
        </p:nvGrpSpPr>
        <p:grpSpPr>
          <a:xfrm>
            <a:off x="6448619" y="5474264"/>
            <a:ext cx="274320" cy="274320"/>
            <a:chOff x="730468" y="3549868"/>
            <a:chExt cx="274320" cy="274320"/>
          </a:xfrm>
        </p:grpSpPr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EC58CE89-F04E-3346-A908-8866F54465E5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7B1A536A-B362-FE4F-AF36-CBB7B0BECD8F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2020045A-83BD-8E48-ABBB-FBF4416EC5ED}"/>
              </a:ext>
            </a:extLst>
          </p:cNvPr>
          <p:cNvGrpSpPr/>
          <p:nvPr/>
        </p:nvGrpSpPr>
        <p:grpSpPr>
          <a:xfrm>
            <a:off x="6983071" y="5479524"/>
            <a:ext cx="274320" cy="274320"/>
            <a:chOff x="730468" y="3549868"/>
            <a:chExt cx="274320" cy="274320"/>
          </a:xfrm>
        </p:grpSpPr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9E6CF063-76C2-454C-B21C-F91D08F03A19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6A6BBBCC-CFDB-6F41-8E6F-60CDF0F3D1A4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0C0266E9-9DAD-4044-826C-A0B4A987E160}"/>
              </a:ext>
            </a:extLst>
          </p:cNvPr>
          <p:cNvGrpSpPr/>
          <p:nvPr/>
        </p:nvGrpSpPr>
        <p:grpSpPr>
          <a:xfrm>
            <a:off x="7542217" y="5474264"/>
            <a:ext cx="274320" cy="274320"/>
            <a:chOff x="730468" y="3549868"/>
            <a:chExt cx="274320" cy="274320"/>
          </a:xfrm>
        </p:grpSpPr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B29CC67A-70A9-6B42-B869-2488F281F268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B57E0152-DBF0-9B45-8D37-B669DD518114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978D96FF-1DC9-3A41-93EE-C3DBED425B10}"/>
              </a:ext>
            </a:extLst>
          </p:cNvPr>
          <p:cNvGrpSpPr/>
          <p:nvPr/>
        </p:nvGrpSpPr>
        <p:grpSpPr>
          <a:xfrm>
            <a:off x="8076669" y="5479524"/>
            <a:ext cx="274320" cy="274320"/>
            <a:chOff x="730468" y="3549868"/>
            <a:chExt cx="274320" cy="274320"/>
          </a:xfrm>
        </p:grpSpPr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5B034890-9D80-D444-971A-01FFD79EC274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03A2B06C-3791-9444-A75E-E6133B66F484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CFD67CD-A0D9-B84F-AFBE-9431241FCAF7}"/>
              </a:ext>
            </a:extLst>
          </p:cNvPr>
          <p:cNvGrpSpPr/>
          <p:nvPr/>
        </p:nvGrpSpPr>
        <p:grpSpPr>
          <a:xfrm>
            <a:off x="2073711" y="1120608"/>
            <a:ext cx="274320" cy="274320"/>
            <a:chOff x="730468" y="3549868"/>
            <a:chExt cx="274320" cy="27432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52F6112-3E98-BC44-84E0-32C1883BC70C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AC13FF5-DF9E-614F-A45A-9838793A0BE7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23F35C3-23E2-D34F-A999-AF62787BD451}"/>
              </a:ext>
            </a:extLst>
          </p:cNvPr>
          <p:cNvGrpSpPr/>
          <p:nvPr/>
        </p:nvGrpSpPr>
        <p:grpSpPr>
          <a:xfrm>
            <a:off x="2608163" y="1125868"/>
            <a:ext cx="274320" cy="274320"/>
            <a:chOff x="730468" y="3549868"/>
            <a:chExt cx="274320" cy="27432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1413E5D-B055-2D45-A5B7-566C57017D39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F16D47A-1CD5-BE40-8CBB-3D81DDCC83A1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C7208F9-230D-E042-B116-8D0CCA26F5DB}"/>
              </a:ext>
            </a:extLst>
          </p:cNvPr>
          <p:cNvGrpSpPr/>
          <p:nvPr/>
        </p:nvGrpSpPr>
        <p:grpSpPr>
          <a:xfrm>
            <a:off x="3157329" y="1120608"/>
            <a:ext cx="274320" cy="274320"/>
            <a:chOff x="730468" y="3549868"/>
            <a:chExt cx="274320" cy="27432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2AA28B5-0C70-5A41-9224-77F4333A9009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A80E090-7E1C-574A-B39E-578E04BDE201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89B4EE-D20F-1C4B-A5B3-A800C9263882}"/>
              </a:ext>
            </a:extLst>
          </p:cNvPr>
          <p:cNvGrpSpPr/>
          <p:nvPr/>
        </p:nvGrpSpPr>
        <p:grpSpPr>
          <a:xfrm>
            <a:off x="3691781" y="1125868"/>
            <a:ext cx="274320" cy="274320"/>
            <a:chOff x="730468" y="3549868"/>
            <a:chExt cx="274320" cy="27432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E0042C-503C-6948-8EC4-56A8FE585BFA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45DF8AB-B287-3243-8410-9C98A6B5EF84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11FD7C-509D-0D4D-A44A-2128613C4F3A}"/>
              </a:ext>
            </a:extLst>
          </p:cNvPr>
          <p:cNvGrpSpPr/>
          <p:nvPr/>
        </p:nvGrpSpPr>
        <p:grpSpPr>
          <a:xfrm>
            <a:off x="4250927" y="1120608"/>
            <a:ext cx="274320" cy="274320"/>
            <a:chOff x="730468" y="3549868"/>
            <a:chExt cx="274320" cy="27432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BC8EDF0-1BD4-5048-86BA-37D3856E72DF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05E2BEB-43B5-F147-8DE0-B2E9517AA13C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406284-DA84-3F42-BC2F-F44B2B1C0217}"/>
              </a:ext>
            </a:extLst>
          </p:cNvPr>
          <p:cNvGrpSpPr/>
          <p:nvPr/>
        </p:nvGrpSpPr>
        <p:grpSpPr>
          <a:xfrm>
            <a:off x="4785379" y="1125868"/>
            <a:ext cx="274320" cy="274320"/>
            <a:chOff x="730468" y="3549868"/>
            <a:chExt cx="274320" cy="27432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0C5389D-8810-6C47-BD31-F0DD2F32B876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9A2E0B-5993-844B-B16E-6A0468060F2C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3BF43C7-5769-2341-8C92-4FFA1E2966EE}"/>
              </a:ext>
            </a:extLst>
          </p:cNvPr>
          <p:cNvGrpSpPr/>
          <p:nvPr/>
        </p:nvGrpSpPr>
        <p:grpSpPr>
          <a:xfrm>
            <a:off x="2073711" y="1669774"/>
            <a:ext cx="274320" cy="274320"/>
            <a:chOff x="730468" y="3549868"/>
            <a:chExt cx="274320" cy="27432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B8C8F64-E2A1-174C-8A4C-3CDDAD1A390E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5201953-641C-BB4C-8D32-AECC50D1D71F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074E249-E98A-C645-949D-227CA36C944B}"/>
              </a:ext>
            </a:extLst>
          </p:cNvPr>
          <p:cNvGrpSpPr/>
          <p:nvPr/>
        </p:nvGrpSpPr>
        <p:grpSpPr>
          <a:xfrm>
            <a:off x="2608163" y="1675034"/>
            <a:ext cx="274320" cy="274320"/>
            <a:chOff x="730468" y="3549868"/>
            <a:chExt cx="274320" cy="27432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70B5AB0-7C99-F04A-B2F2-7F7BEA96E923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4FA859A-FFB1-484E-9B42-5C2C15ADEFF0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486E317-76C0-D047-AC1E-4473340603E7}"/>
              </a:ext>
            </a:extLst>
          </p:cNvPr>
          <p:cNvGrpSpPr/>
          <p:nvPr/>
        </p:nvGrpSpPr>
        <p:grpSpPr>
          <a:xfrm>
            <a:off x="3157329" y="1669774"/>
            <a:ext cx="274320" cy="274320"/>
            <a:chOff x="730468" y="3549868"/>
            <a:chExt cx="274320" cy="27432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90A7126-3A74-FF41-A1F4-B775CEF14947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8CC178B-6DE3-C44D-A686-5B5BBC771589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E6C2020-E47D-FF44-8245-50C442C4952C}"/>
              </a:ext>
            </a:extLst>
          </p:cNvPr>
          <p:cNvGrpSpPr/>
          <p:nvPr/>
        </p:nvGrpSpPr>
        <p:grpSpPr>
          <a:xfrm>
            <a:off x="3691781" y="1675034"/>
            <a:ext cx="274320" cy="274320"/>
            <a:chOff x="730468" y="3549868"/>
            <a:chExt cx="274320" cy="27432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BEE615E-A99F-974B-BADE-AEE7C75A2774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EBD2049-3233-994E-BA95-86078771BEF8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6BA6DAA-9B4C-FE4B-96F7-0E9D7DC0091F}"/>
              </a:ext>
            </a:extLst>
          </p:cNvPr>
          <p:cNvGrpSpPr/>
          <p:nvPr/>
        </p:nvGrpSpPr>
        <p:grpSpPr>
          <a:xfrm>
            <a:off x="4250927" y="1669774"/>
            <a:ext cx="274320" cy="274320"/>
            <a:chOff x="730468" y="3549868"/>
            <a:chExt cx="274320" cy="27432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CE0CCEC-A53D-084F-B2FB-23C0A3936C49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9EF0277-9829-594B-9A08-937802F74EF6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F3B8CF2-BBFE-1B4B-94C3-D607B32FC5F5}"/>
              </a:ext>
            </a:extLst>
          </p:cNvPr>
          <p:cNvGrpSpPr/>
          <p:nvPr/>
        </p:nvGrpSpPr>
        <p:grpSpPr>
          <a:xfrm>
            <a:off x="4785379" y="1675034"/>
            <a:ext cx="274320" cy="274320"/>
            <a:chOff x="730468" y="3549868"/>
            <a:chExt cx="274320" cy="27432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528618E-7B76-8141-9E0A-1CD1D7B79646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BDBAAED-CCA6-6147-AE72-999317E2C86F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26915FB-B190-B245-803A-50E045A2CE61}"/>
              </a:ext>
            </a:extLst>
          </p:cNvPr>
          <p:cNvGrpSpPr/>
          <p:nvPr/>
        </p:nvGrpSpPr>
        <p:grpSpPr>
          <a:xfrm>
            <a:off x="2073711" y="2216310"/>
            <a:ext cx="274320" cy="274320"/>
            <a:chOff x="730468" y="3549868"/>
            <a:chExt cx="274320" cy="27432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3F75D6-D5C0-C049-9768-EDAFC693406F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8CFBBFC-EB2D-0E47-A4C5-56F35D37E61D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0EAB7C8-3222-4D41-8525-ABC3D8DC99FB}"/>
              </a:ext>
            </a:extLst>
          </p:cNvPr>
          <p:cNvGrpSpPr/>
          <p:nvPr/>
        </p:nvGrpSpPr>
        <p:grpSpPr>
          <a:xfrm>
            <a:off x="2608163" y="2221570"/>
            <a:ext cx="274320" cy="274320"/>
            <a:chOff x="730468" y="3549868"/>
            <a:chExt cx="274320" cy="27432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65D7258-9267-E441-8E31-908D10F4AB24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72C3713-45F2-8E43-8C60-A1A694BA1C01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3609BB3-D7E7-3640-A10D-84F94E9FBFC3}"/>
              </a:ext>
            </a:extLst>
          </p:cNvPr>
          <p:cNvGrpSpPr/>
          <p:nvPr/>
        </p:nvGrpSpPr>
        <p:grpSpPr>
          <a:xfrm>
            <a:off x="3157329" y="2216310"/>
            <a:ext cx="274320" cy="274320"/>
            <a:chOff x="730468" y="3549868"/>
            <a:chExt cx="274320" cy="27432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499DFA3-53F9-514F-93DA-2766AB0F3527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369FBEE-9524-0C41-ADD9-643865300E5F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595D47F-1E7F-334C-BA00-EBEEAF37D1DE}"/>
              </a:ext>
            </a:extLst>
          </p:cNvPr>
          <p:cNvGrpSpPr/>
          <p:nvPr/>
        </p:nvGrpSpPr>
        <p:grpSpPr>
          <a:xfrm>
            <a:off x="3691781" y="2221570"/>
            <a:ext cx="274320" cy="274320"/>
            <a:chOff x="730468" y="3549868"/>
            <a:chExt cx="274320" cy="27432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CB24F2C-C0FE-2F41-A04D-99370C224EDE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8DF2CBF-0DD8-D344-90F3-F4921E984D37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D44B752-8D8A-8E40-B67D-BCC49C0871B6}"/>
              </a:ext>
            </a:extLst>
          </p:cNvPr>
          <p:cNvGrpSpPr/>
          <p:nvPr/>
        </p:nvGrpSpPr>
        <p:grpSpPr>
          <a:xfrm>
            <a:off x="4250927" y="2216310"/>
            <a:ext cx="274320" cy="274320"/>
            <a:chOff x="730468" y="3549868"/>
            <a:chExt cx="274320" cy="27432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ECAF9F5-251C-C146-A42C-DA233269966B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728D5E0-2A1D-B84F-B080-E6C31D06B807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0D68CD9-86F6-5D47-85E4-A18F6624865D}"/>
              </a:ext>
            </a:extLst>
          </p:cNvPr>
          <p:cNvGrpSpPr/>
          <p:nvPr/>
        </p:nvGrpSpPr>
        <p:grpSpPr>
          <a:xfrm>
            <a:off x="4785379" y="2221570"/>
            <a:ext cx="274320" cy="274320"/>
            <a:chOff x="730468" y="3549868"/>
            <a:chExt cx="274320" cy="27432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8DD4F93-4D59-6040-9194-FAE8B98C3CFA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3D1951B-5AB3-C445-872B-A95AF8E9BA29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E9FEBCF-A972-7E40-AADF-08F3D16C83DD}"/>
              </a:ext>
            </a:extLst>
          </p:cNvPr>
          <p:cNvGrpSpPr/>
          <p:nvPr/>
        </p:nvGrpSpPr>
        <p:grpSpPr>
          <a:xfrm>
            <a:off x="2073711" y="2768106"/>
            <a:ext cx="274320" cy="274320"/>
            <a:chOff x="730468" y="3549868"/>
            <a:chExt cx="274320" cy="27432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E38B41C-FD58-D54D-AE8E-3C942238607A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6BC6B42-B910-AC4A-8578-C6CE02F6F9A2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7A9B696-F36A-364D-89FC-1FB6CDB2AEBD}"/>
              </a:ext>
            </a:extLst>
          </p:cNvPr>
          <p:cNvGrpSpPr/>
          <p:nvPr/>
        </p:nvGrpSpPr>
        <p:grpSpPr>
          <a:xfrm>
            <a:off x="2608163" y="2773366"/>
            <a:ext cx="274320" cy="274320"/>
            <a:chOff x="730468" y="3549868"/>
            <a:chExt cx="274320" cy="27432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34585DF-50EF-334E-AE30-7B26D3627F1A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BDB1C6B-877C-2F46-84FA-4FEAFB07F7FB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87B73C0-A493-2040-B2F1-D77834BB1F3E}"/>
              </a:ext>
            </a:extLst>
          </p:cNvPr>
          <p:cNvGrpSpPr/>
          <p:nvPr/>
        </p:nvGrpSpPr>
        <p:grpSpPr>
          <a:xfrm>
            <a:off x="3157329" y="2768106"/>
            <a:ext cx="274320" cy="274320"/>
            <a:chOff x="730468" y="3549868"/>
            <a:chExt cx="274320" cy="27432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803CA81-F53D-2549-8A88-69B21667DABA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9AEBEE9-5A7E-6C47-82C9-59ABCA650092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F3CDABD-9F56-DF4A-A7D1-B4E632A90D8C}"/>
              </a:ext>
            </a:extLst>
          </p:cNvPr>
          <p:cNvGrpSpPr/>
          <p:nvPr/>
        </p:nvGrpSpPr>
        <p:grpSpPr>
          <a:xfrm>
            <a:off x="3691781" y="2773366"/>
            <a:ext cx="274320" cy="274320"/>
            <a:chOff x="730468" y="3549868"/>
            <a:chExt cx="274320" cy="27432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41F20E0-2ADD-4541-B8E6-669CF0702680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4010C0C-F1D4-C145-8D6C-F61E331F9E47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C70D291-C756-EE4C-A279-6CB7E24634CA}"/>
              </a:ext>
            </a:extLst>
          </p:cNvPr>
          <p:cNvGrpSpPr/>
          <p:nvPr/>
        </p:nvGrpSpPr>
        <p:grpSpPr>
          <a:xfrm>
            <a:off x="4250927" y="2768106"/>
            <a:ext cx="274320" cy="274320"/>
            <a:chOff x="730468" y="3549868"/>
            <a:chExt cx="274320" cy="274320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A35B3FA-769B-6049-9081-75E9DBE93E91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0BAEF36-858E-F844-B1AB-24CBD8150F5B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595B2BB-DBF8-AD45-A13D-BEAD9254C290}"/>
              </a:ext>
            </a:extLst>
          </p:cNvPr>
          <p:cNvGrpSpPr/>
          <p:nvPr/>
        </p:nvGrpSpPr>
        <p:grpSpPr>
          <a:xfrm>
            <a:off x="4785379" y="2773366"/>
            <a:ext cx="274320" cy="274320"/>
            <a:chOff x="730468" y="3549868"/>
            <a:chExt cx="274320" cy="274320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ADBB6892-B84A-ED4C-B6AA-AF2313BACCCA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E33419B-9A30-C445-AD9D-1FD13C09AC26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CED3718-3353-DF45-A7AD-ABC7418295CE}"/>
              </a:ext>
            </a:extLst>
          </p:cNvPr>
          <p:cNvGrpSpPr/>
          <p:nvPr/>
        </p:nvGrpSpPr>
        <p:grpSpPr>
          <a:xfrm>
            <a:off x="2073711" y="3317272"/>
            <a:ext cx="274320" cy="274320"/>
            <a:chOff x="730468" y="3549868"/>
            <a:chExt cx="274320" cy="274320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0CC95BE-DE73-E342-9DF8-EE80B0F6F90F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1C07B1A-06AB-B944-93E6-7FFD98733B98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BF5367C-E4C4-504F-AF2A-A9B3BEF75A5C}"/>
              </a:ext>
            </a:extLst>
          </p:cNvPr>
          <p:cNvGrpSpPr/>
          <p:nvPr/>
        </p:nvGrpSpPr>
        <p:grpSpPr>
          <a:xfrm>
            <a:off x="2608163" y="3322532"/>
            <a:ext cx="274320" cy="274320"/>
            <a:chOff x="730468" y="3549868"/>
            <a:chExt cx="274320" cy="274320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75CA947-A34B-E547-8072-7686178482F5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E3FEA66-FE7C-7341-A5A3-1B16AEF7AA7D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CEB4ECF-AFD3-524B-B051-A5601A209C72}"/>
              </a:ext>
            </a:extLst>
          </p:cNvPr>
          <p:cNvGrpSpPr/>
          <p:nvPr/>
        </p:nvGrpSpPr>
        <p:grpSpPr>
          <a:xfrm>
            <a:off x="3157329" y="3317272"/>
            <a:ext cx="274320" cy="274320"/>
            <a:chOff x="730468" y="3549868"/>
            <a:chExt cx="274320" cy="274320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0FACC7D-7C41-8C4E-A37F-67315B3A2EF1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3AE07821-6284-194B-A7E8-C66B42773A91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2B828CB-32EA-9844-9BCD-D6702DCD339C}"/>
              </a:ext>
            </a:extLst>
          </p:cNvPr>
          <p:cNvGrpSpPr/>
          <p:nvPr/>
        </p:nvGrpSpPr>
        <p:grpSpPr>
          <a:xfrm>
            <a:off x="3691781" y="3322532"/>
            <a:ext cx="274320" cy="274320"/>
            <a:chOff x="730468" y="3549868"/>
            <a:chExt cx="274320" cy="274320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77E02A9-FCDA-324D-A747-8719E52CFDF4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DFCEECA-F545-2543-93D7-39C5A2FB2E97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E80B882-D7E2-FF4A-A7F4-3FA9AB690EAC}"/>
              </a:ext>
            </a:extLst>
          </p:cNvPr>
          <p:cNvGrpSpPr/>
          <p:nvPr/>
        </p:nvGrpSpPr>
        <p:grpSpPr>
          <a:xfrm>
            <a:off x="4250927" y="3317272"/>
            <a:ext cx="274320" cy="274320"/>
            <a:chOff x="730468" y="3549868"/>
            <a:chExt cx="274320" cy="27432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9A5BBA3-36AF-B74D-BA3D-F7F9D3E74752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2758ED3-80BC-484C-AA2C-D2F4BCB5C9DD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9C01288-8B7C-B843-8CF8-EE89CA8AF1FB}"/>
              </a:ext>
            </a:extLst>
          </p:cNvPr>
          <p:cNvGrpSpPr/>
          <p:nvPr/>
        </p:nvGrpSpPr>
        <p:grpSpPr>
          <a:xfrm>
            <a:off x="4785379" y="3322532"/>
            <a:ext cx="274320" cy="274320"/>
            <a:chOff x="730468" y="3549868"/>
            <a:chExt cx="274320" cy="274320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1EDB0D2-92BD-0240-A88D-C323674BBAD5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35BB725-43F8-2A4B-87D7-6047E3F6B1D7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175EC11-3F1A-E442-A66E-1EA8C27BE2BA}"/>
              </a:ext>
            </a:extLst>
          </p:cNvPr>
          <p:cNvGrpSpPr/>
          <p:nvPr/>
        </p:nvGrpSpPr>
        <p:grpSpPr>
          <a:xfrm>
            <a:off x="5344525" y="1135226"/>
            <a:ext cx="274320" cy="274320"/>
            <a:chOff x="730468" y="3549868"/>
            <a:chExt cx="274320" cy="274320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691C5E5-0517-6149-BE35-208020674340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7640A2C8-3F6C-C147-9B1C-4824EB2EF111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C8A0A61A-4319-9F40-9DC8-F3C14727102E}"/>
              </a:ext>
            </a:extLst>
          </p:cNvPr>
          <p:cNvGrpSpPr/>
          <p:nvPr/>
        </p:nvGrpSpPr>
        <p:grpSpPr>
          <a:xfrm>
            <a:off x="5878977" y="1140486"/>
            <a:ext cx="274320" cy="274320"/>
            <a:chOff x="730468" y="3549868"/>
            <a:chExt cx="274320" cy="274320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F75DF7F8-74C8-C842-AD22-E0C4616FCD48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F8463FB1-F355-144C-AD33-63AFF58F31A2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08797B9-7FF5-A644-B6A2-A44CC0AF6DBE}"/>
              </a:ext>
            </a:extLst>
          </p:cNvPr>
          <p:cNvGrpSpPr/>
          <p:nvPr/>
        </p:nvGrpSpPr>
        <p:grpSpPr>
          <a:xfrm>
            <a:off x="6428143" y="1135226"/>
            <a:ext cx="274320" cy="274320"/>
            <a:chOff x="730468" y="3549868"/>
            <a:chExt cx="274320" cy="274320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53BED3EC-1186-4B4E-B7A9-8CF698B18608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F8A361A6-55F2-8649-8463-0C58D06B5ED5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FB3B737-6C66-4B48-9165-8B301F25AF37}"/>
              </a:ext>
            </a:extLst>
          </p:cNvPr>
          <p:cNvGrpSpPr/>
          <p:nvPr/>
        </p:nvGrpSpPr>
        <p:grpSpPr>
          <a:xfrm>
            <a:off x="6962595" y="1140486"/>
            <a:ext cx="274320" cy="274320"/>
            <a:chOff x="730468" y="3549868"/>
            <a:chExt cx="274320" cy="274320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1D88AB4A-09E9-A145-AA4E-6C9921442E0E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4FBC02BC-FCF6-AC43-A1AB-8B9EB3C728C0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D7044BA-28F6-5A4A-9821-D8FEB73AE14D}"/>
              </a:ext>
            </a:extLst>
          </p:cNvPr>
          <p:cNvGrpSpPr/>
          <p:nvPr/>
        </p:nvGrpSpPr>
        <p:grpSpPr>
          <a:xfrm>
            <a:off x="7521741" y="1135226"/>
            <a:ext cx="274320" cy="274320"/>
            <a:chOff x="730468" y="3549868"/>
            <a:chExt cx="274320" cy="274320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5668E4B9-716B-DB43-A2F6-6BA843457B71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360DA368-9533-7749-94D0-DCCAB8BAD761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9224AB5-C948-6948-A14A-975C58161172}"/>
              </a:ext>
            </a:extLst>
          </p:cNvPr>
          <p:cNvGrpSpPr/>
          <p:nvPr/>
        </p:nvGrpSpPr>
        <p:grpSpPr>
          <a:xfrm>
            <a:off x="8056193" y="1140486"/>
            <a:ext cx="274320" cy="274320"/>
            <a:chOff x="730468" y="3549868"/>
            <a:chExt cx="274320" cy="274320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B43A19D1-8CE4-C44C-B96B-D431D1E0B751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A8A2ED1-1791-274E-A742-73C7B983DC97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030DC65-4D76-624A-8192-530403F99CA1}"/>
              </a:ext>
            </a:extLst>
          </p:cNvPr>
          <p:cNvGrpSpPr/>
          <p:nvPr/>
        </p:nvGrpSpPr>
        <p:grpSpPr>
          <a:xfrm>
            <a:off x="5344525" y="1684392"/>
            <a:ext cx="274320" cy="274320"/>
            <a:chOff x="730468" y="3549868"/>
            <a:chExt cx="274320" cy="274320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73705B76-63E5-E543-B5BA-DE302D1523CC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FFA7D121-C4C1-334B-982D-9CB0B16FD719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67A1D7F-785A-9743-844B-BC687A157F6A}"/>
              </a:ext>
            </a:extLst>
          </p:cNvPr>
          <p:cNvGrpSpPr/>
          <p:nvPr/>
        </p:nvGrpSpPr>
        <p:grpSpPr>
          <a:xfrm>
            <a:off x="5878977" y="1689652"/>
            <a:ext cx="274320" cy="274320"/>
            <a:chOff x="730468" y="3549868"/>
            <a:chExt cx="274320" cy="274320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73DDA02-C54B-9B45-ADC9-2E184BBC4411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051E787-5607-DB4D-A4C2-6668F09A6861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02C9430-A8A7-1441-B17E-85C321C74653}"/>
              </a:ext>
            </a:extLst>
          </p:cNvPr>
          <p:cNvGrpSpPr/>
          <p:nvPr/>
        </p:nvGrpSpPr>
        <p:grpSpPr>
          <a:xfrm>
            <a:off x="6428143" y="1684392"/>
            <a:ext cx="274320" cy="274320"/>
            <a:chOff x="730468" y="3549868"/>
            <a:chExt cx="274320" cy="274320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07D2C30B-D469-D948-9DF4-26DC9ED99D23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59B0357F-AA0A-DE47-A87A-97C3BEADBD70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E761C52-8F12-4B40-ABA4-74B82BEA29CF}"/>
              </a:ext>
            </a:extLst>
          </p:cNvPr>
          <p:cNvGrpSpPr/>
          <p:nvPr/>
        </p:nvGrpSpPr>
        <p:grpSpPr>
          <a:xfrm>
            <a:off x="6962595" y="1689652"/>
            <a:ext cx="274320" cy="274320"/>
            <a:chOff x="730468" y="3549868"/>
            <a:chExt cx="274320" cy="274320"/>
          </a:xfrm>
        </p:grpSpPr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5FDFD3A8-38C8-7746-B4A0-6C06635A3120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749FCF01-1E84-BF43-9417-0B2214BA8CDF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278045E-FB90-4E48-8908-CE73EA01CE5F}"/>
              </a:ext>
            </a:extLst>
          </p:cNvPr>
          <p:cNvGrpSpPr/>
          <p:nvPr/>
        </p:nvGrpSpPr>
        <p:grpSpPr>
          <a:xfrm>
            <a:off x="7521741" y="1684392"/>
            <a:ext cx="274320" cy="274320"/>
            <a:chOff x="730468" y="3549868"/>
            <a:chExt cx="274320" cy="274320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57A91B82-B83F-0C4C-B35E-D08F6DFF3A55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DC4CDDAF-D94F-CE43-B6D4-9C24E6BB0E9C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0862633-8680-8D4B-9215-97463E07FD35}"/>
              </a:ext>
            </a:extLst>
          </p:cNvPr>
          <p:cNvGrpSpPr/>
          <p:nvPr/>
        </p:nvGrpSpPr>
        <p:grpSpPr>
          <a:xfrm>
            <a:off x="8056193" y="1689652"/>
            <a:ext cx="274320" cy="274320"/>
            <a:chOff x="730468" y="3549868"/>
            <a:chExt cx="274320" cy="274320"/>
          </a:xfrm>
        </p:grpSpPr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B58DC7A6-771B-024F-ABA8-FED6A4ADE0F5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94A801A6-0082-6E44-B9DC-35FAA8813B45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380C30BA-9FF6-E14B-83DF-A1000C496BB3}"/>
              </a:ext>
            </a:extLst>
          </p:cNvPr>
          <p:cNvGrpSpPr/>
          <p:nvPr/>
        </p:nvGrpSpPr>
        <p:grpSpPr>
          <a:xfrm>
            <a:off x="5344525" y="2230928"/>
            <a:ext cx="274320" cy="274320"/>
            <a:chOff x="730468" y="3549868"/>
            <a:chExt cx="274320" cy="274320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9329AC1-B313-F64D-94B5-5746F361429B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B53DCE23-7528-F34A-8F0D-E03D0292E685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F2360A3-6EEF-EB4D-8C7B-84DD0AC1D21A}"/>
              </a:ext>
            </a:extLst>
          </p:cNvPr>
          <p:cNvGrpSpPr/>
          <p:nvPr/>
        </p:nvGrpSpPr>
        <p:grpSpPr>
          <a:xfrm>
            <a:off x="5878977" y="2236188"/>
            <a:ext cx="274320" cy="274320"/>
            <a:chOff x="730468" y="3549868"/>
            <a:chExt cx="274320" cy="274320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C03C3844-D9B1-F045-8EC9-2A159FF37C5E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AF6A2256-622E-3544-9478-F0B2C7159CCC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B1B5FDF-ED69-304C-9FB3-5D2B40D8A1D8}"/>
              </a:ext>
            </a:extLst>
          </p:cNvPr>
          <p:cNvGrpSpPr/>
          <p:nvPr/>
        </p:nvGrpSpPr>
        <p:grpSpPr>
          <a:xfrm>
            <a:off x="6428143" y="2230928"/>
            <a:ext cx="274320" cy="274320"/>
            <a:chOff x="730468" y="3549868"/>
            <a:chExt cx="274320" cy="274320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D633538-080F-5348-AF15-EDDFCE0F6A6D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81AB87C7-5FAE-8D44-9A47-EEC85370C821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F71359C-30E3-B342-9815-C8A6BD50C476}"/>
              </a:ext>
            </a:extLst>
          </p:cNvPr>
          <p:cNvGrpSpPr/>
          <p:nvPr/>
        </p:nvGrpSpPr>
        <p:grpSpPr>
          <a:xfrm>
            <a:off x="6962595" y="2236188"/>
            <a:ext cx="274320" cy="274320"/>
            <a:chOff x="730468" y="3549868"/>
            <a:chExt cx="274320" cy="274320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BBCC5816-5DC8-AE41-B9C8-95DE6A55F121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922F4A20-66AE-0D4D-841D-0366353C84CF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F8A6D2E5-3B12-8F46-B7B8-700BDEF1A85F}"/>
              </a:ext>
            </a:extLst>
          </p:cNvPr>
          <p:cNvGrpSpPr/>
          <p:nvPr/>
        </p:nvGrpSpPr>
        <p:grpSpPr>
          <a:xfrm>
            <a:off x="7521741" y="2230928"/>
            <a:ext cx="274320" cy="274320"/>
            <a:chOff x="730468" y="3549868"/>
            <a:chExt cx="274320" cy="274320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9752CAF8-AD73-AC43-816E-92B97F42E827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CF0C2E28-47E1-FF44-8CE0-58857095B366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BC6E8FB-8FB7-5446-A253-B93EAFDB9843}"/>
              </a:ext>
            </a:extLst>
          </p:cNvPr>
          <p:cNvGrpSpPr/>
          <p:nvPr/>
        </p:nvGrpSpPr>
        <p:grpSpPr>
          <a:xfrm>
            <a:off x="8056193" y="2236188"/>
            <a:ext cx="274320" cy="274320"/>
            <a:chOff x="730468" y="3549868"/>
            <a:chExt cx="274320" cy="274320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BC0A4417-5588-2A48-9D90-0C0B6CAF614B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C416DF2-8CC1-AE4C-83F9-937A6BAAFBD3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C1C3FD5F-E54B-8D46-9020-70D29F149D28}"/>
              </a:ext>
            </a:extLst>
          </p:cNvPr>
          <p:cNvGrpSpPr/>
          <p:nvPr/>
        </p:nvGrpSpPr>
        <p:grpSpPr>
          <a:xfrm>
            <a:off x="5344525" y="2782724"/>
            <a:ext cx="274320" cy="274320"/>
            <a:chOff x="730468" y="3549868"/>
            <a:chExt cx="274320" cy="274320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6AE289E0-F47C-F84E-B855-5EDDA3814225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84C1374-73E2-0149-9286-50FE09B6D476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5A932621-B170-D144-8333-9D0555F08040}"/>
              </a:ext>
            </a:extLst>
          </p:cNvPr>
          <p:cNvGrpSpPr/>
          <p:nvPr/>
        </p:nvGrpSpPr>
        <p:grpSpPr>
          <a:xfrm>
            <a:off x="5878977" y="2787984"/>
            <a:ext cx="274320" cy="274320"/>
            <a:chOff x="730468" y="3549868"/>
            <a:chExt cx="274320" cy="274320"/>
          </a:xfrm>
        </p:grpSpPr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709D7F1A-12B8-A04A-9172-46EA08224B27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7E66C7-CF19-704E-946F-D1D40669B644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6290619-8B91-6146-9B4C-555B1A5A7AB9}"/>
              </a:ext>
            </a:extLst>
          </p:cNvPr>
          <p:cNvGrpSpPr/>
          <p:nvPr/>
        </p:nvGrpSpPr>
        <p:grpSpPr>
          <a:xfrm>
            <a:off x="6428143" y="2782724"/>
            <a:ext cx="274320" cy="274320"/>
            <a:chOff x="730468" y="3549868"/>
            <a:chExt cx="274320" cy="274320"/>
          </a:xfrm>
        </p:grpSpPr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E949131B-683C-8947-8094-71A0BE0F1500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82E625A2-8AAD-9E4F-ACCA-8D8AC7FDE5A3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0E55D9F-F493-FA45-96E8-BA74D70A1AC4}"/>
              </a:ext>
            </a:extLst>
          </p:cNvPr>
          <p:cNvGrpSpPr/>
          <p:nvPr/>
        </p:nvGrpSpPr>
        <p:grpSpPr>
          <a:xfrm>
            <a:off x="6962595" y="2787984"/>
            <a:ext cx="274320" cy="274320"/>
            <a:chOff x="730468" y="3549868"/>
            <a:chExt cx="274320" cy="274320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AAACF71F-8911-4146-BF34-9428E18F3AEE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2663638-A5AB-7C4E-9114-90DCE057CC65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0ECCEFFA-E3FE-5A4F-9DA7-F5C4A57715B3}"/>
              </a:ext>
            </a:extLst>
          </p:cNvPr>
          <p:cNvGrpSpPr/>
          <p:nvPr/>
        </p:nvGrpSpPr>
        <p:grpSpPr>
          <a:xfrm>
            <a:off x="7521741" y="2782724"/>
            <a:ext cx="274320" cy="274320"/>
            <a:chOff x="730468" y="3549868"/>
            <a:chExt cx="274320" cy="274320"/>
          </a:xfrm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EEEB8084-3419-4A48-851C-CC4C9BD80DB7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3783AA99-56A0-A440-A7F2-C9636112A458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CFF1EA0C-AEB8-2B4D-BEDB-B9BC2E20085B}"/>
              </a:ext>
            </a:extLst>
          </p:cNvPr>
          <p:cNvGrpSpPr/>
          <p:nvPr/>
        </p:nvGrpSpPr>
        <p:grpSpPr>
          <a:xfrm>
            <a:off x="8056193" y="2787984"/>
            <a:ext cx="274320" cy="274320"/>
            <a:chOff x="730468" y="3549868"/>
            <a:chExt cx="274320" cy="274320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BA272993-0AE1-6543-97EB-A031B4CFC191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F5C7DEE6-E556-3944-B1D5-2BE7D0D3CFE9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E1D13EE8-7819-3348-8550-CB386BF5FBDF}"/>
              </a:ext>
            </a:extLst>
          </p:cNvPr>
          <p:cNvGrpSpPr/>
          <p:nvPr/>
        </p:nvGrpSpPr>
        <p:grpSpPr>
          <a:xfrm>
            <a:off x="5344525" y="3312012"/>
            <a:ext cx="274320" cy="274320"/>
            <a:chOff x="730468" y="3549868"/>
            <a:chExt cx="274320" cy="274320"/>
          </a:xfrm>
        </p:grpSpPr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682AD371-30D4-2340-B216-B4A591E47E5A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47826389-DC40-E74F-8DFB-E4453556B103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303DB039-D8D4-594C-B590-C1C3BDC7CC27}"/>
              </a:ext>
            </a:extLst>
          </p:cNvPr>
          <p:cNvGrpSpPr/>
          <p:nvPr/>
        </p:nvGrpSpPr>
        <p:grpSpPr>
          <a:xfrm>
            <a:off x="5878977" y="3317272"/>
            <a:ext cx="274320" cy="274320"/>
            <a:chOff x="730468" y="3549868"/>
            <a:chExt cx="274320" cy="274320"/>
          </a:xfrm>
        </p:grpSpPr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F64279A1-7270-A141-B836-D3A31601FC12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CB0B5AD1-5BE7-1A46-9372-5AEBF3BEC235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4BF53922-45DE-244F-9991-7610B0DDCFCF}"/>
              </a:ext>
            </a:extLst>
          </p:cNvPr>
          <p:cNvGrpSpPr/>
          <p:nvPr/>
        </p:nvGrpSpPr>
        <p:grpSpPr>
          <a:xfrm>
            <a:off x="6428143" y="3312012"/>
            <a:ext cx="274320" cy="274320"/>
            <a:chOff x="730468" y="3549868"/>
            <a:chExt cx="274320" cy="274320"/>
          </a:xfrm>
        </p:grpSpPr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D5377212-52A6-4740-A9B9-AEC45365A91E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8B90CA3D-8CE2-CF48-90DB-1CCEC959DFDD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BCE0529-EAB2-7D43-8D26-D839812D4A21}"/>
              </a:ext>
            </a:extLst>
          </p:cNvPr>
          <p:cNvGrpSpPr/>
          <p:nvPr/>
        </p:nvGrpSpPr>
        <p:grpSpPr>
          <a:xfrm>
            <a:off x="6962595" y="3317272"/>
            <a:ext cx="274320" cy="274320"/>
            <a:chOff x="730468" y="3549868"/>
            <a:chExt cx="274320" cy="274320"/>
          </a:xfrm>
        </p:grpSpPr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D3373461-E9F5-5146-859D-22C878AC1117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E5DE29E9-4271-E746-806A-7DC99F381E06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923A79E7-583B-3F48-8645-6097C93A49CA}"/>
              </a:ext>
            </a:extLst>
          </p:cNvPr>
          <p:cNvGrpSpPr/>
          <p:nvPr/>
        </p:nvGrpSpPr>
        <p:grpSpPr>
          <a:xfrm>
            <a:off x="7521741" y="3312012"/>
            <a:ext cx="274320" cy="274320"/>
            <a:chOff x="730468" y="3549868"/>
            <a:chExt cx="274320" cy="274320"/>
          </a:xfrm>
        </p:grpSpPr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B6D9A3D2-57C7-D047-B0B6-69D46D4BE848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8BD6E465-883D-1F47-A54B-566B436F1A74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0C9BB577-8A5C-8F47-BE54-2C191F4D6B9E}"/>
              </a:ext>
            </a:extLst>
          </p:cNvPr>
          <p:cNvGrpSpPr/>
          <p:nvPr/>
        </p:nvGrpSpPr>
        <p:grpSpPr>
          <a:xfrm>
            <a:off x="8056193" y="3317272"/>
            <a:ext cx="274320" cy="274320"/>
            <a:chOff x="730468" y="3549868"/>
            <a:chExt cx="274320" cy="274320"/>
          </a:xfrm>
        </p:grpSpPr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D4AD6D0F-FD2A-2346-9473-498294510EB9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6607DA51-2C2C-594A-9645-FCC6AB3AC374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10385CB0-FC99-0E4C-A1EB-5355FA7156F4}"/>
              </a:ext>
            </a:extLst>
          </p:cNvPr>
          <p:cNvGrpSpPr/>
          <p:nvPr/>
        </p:nvGrpSpPr>
        <p:grpSpPr>
          <a:xfrm>
            <a:off x="2078914" y="3876958"/>
            <a:ext cx="274320" cy="274320"/>
            <a:chOff x="730468" y="3549868"/>
            <a:chExt cx="274320" cy="274320"/>
          </a:xfrm>
        </p:grpSpPr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BE31DE2D-5452-0C49-AD16-05C72BCBE8FD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5326716C-5564-6E4C-A2D1-268B1D1A5267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7530A248-3BB4-E04A-8FE9-520F1AF84E27}"/>
              </a:ext>
            </a:extLst>
          </p:cNvPr>
          <p:cNvGrpSpPr/>
          <p:nvPr/>
        </p:nvGrpSpPr>
        <p:grpSpPr>
          <a:xfrm>
            <a:off x="2613366" y="3882218"/>
            <a:ext cx="274320" cy="274320"/>
            <a:chOff x="730468" y="3549868"/>
            <a:chExt cx="274320" cy="274320"/>
          </a:xfrm>
        </p:grpSpPr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D4CA7EA7-5EE1-CA43-A0E9-26C828B27322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F96F111B-A62A-2C40-9159-94623675017E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7D94B95F-236C-7C4E-8157-A3C875E2CDA6}"/>
              </a:ext>
            </a:extLst>
          </p:cNvPr>
          <p:cNvGrpSpPr/>
          <p:nvPr/>
        </p:nvGrpSpPr>
        <p:grpSpPr>
          <a:xfrm>
            <a:off x="3162532" y="3876958"/>
            <a:ext cx="274320" cy="274320"/>
            <a:chOff x="730468" y="3549868"/>
            <a:chExt cx="274320" cy="274320"/>
          </a:xfrm>
        </p:grpSpPr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86225BC3-8653-FF4E-8151-D43C46E6D796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4FD3DF31-7757-3B48-8E85-77A386B5B51E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9BE5F0D0-C19E-8445-8C82-BE7F7BFCC453}"/>
              </a:ext>
            </a:extLst>
          </p:cNvPr>
          <p:cNvGrpSpPr/>
          <p:nvPr/>
        </p:nvGrpSpPr>
        <p:grpSpPr>
          <a:xfrm>
            <a:off x="3696984" y="3882218"/>
            <a:ext cx="274320" cy="274320"/>
            <a:chOff x="730468" y="3549868"/>
            <a:chExt cx="274320" cy="274320"/>
          </a:xfrm>
        </p:grpSpPr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A3ECA859-B245-AB4B-8C24-B094CDE16958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200C6966-37DD-ED4E-9223-7DA008E2ACAE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DE75E28D-3D08-574B-A656-32CA0C310B5A}"/>
              </a:ext>
            </a:extLst>
          </p:cNvPr>
          <p:cNvGrpSpPr/>
          <p:nvPr/>
        </p:nvGrpSpPr>
        <p:grpSpPr>
          <a:xfrm>
            <a:off x="4256130" y="3876958"/>
            <a:ext cx="274320" cy="274320"/>
            <a:chOff x="730468" y="3549868"/>
            <a:chExt cx="274320" cy="274320"/>
          </a:xfrm>
        </p:grpSpPr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53BFEEA6-171C-5946-80ED-E7D002416ACA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49793E7F-B57F-B04B-A95C-FCC62C5E7E90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9EE9CC59-3084-CA48-AAFE-BB246E53D8A7}"/>
              </a:ext>
            </a:extLst>
          </p:cNvPr>
          <p:cNvGrpSpPr/>
          <p:nvPr/>
        </p:nvGrpSpPr>
        <p:grpSpPr>
          <a:xfrm>
            <a:off x="4790582" y="3882218"/>
            <a:ext cx="274320" cy="274320"/>
            <a:chOff x="730468" y="3549868"/>
            <a:chExt cx="274320" cy="274320"/>
          </a:xfrm>
        </p:grpSpPr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8CB3CABC-6ECE-D945-982D-F359E974EC32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9E932564-6680-C345-8104-8E78AF15F8DF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C4E312B7-7C1E-5248-B4BB-E9952774D0B9}"/>
              </a:ext>
            </a:extLst>
          </p:cNvPr>
          <p:cNvGrpSpPr/>
          <p:nvPr/>
        </p:nvGrpSpPr>
        <p:grpSpPr>
          <a:xfrm>
            <a:off x="2078914" y="4428754"/>
            <a:ext cx="274320" cy="274320"/>
            <a:chOff x="730468" y="3549868"/>
            <a:chExt cx="274320" cy="274320"/>
          </a:xfrm>
        </p:grpSpPr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5FF85D95-6A51-9C41-8E08-B9C4FDF081D8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4C9C37A1-69FE-5747-9277-53885366AFFF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DFF5493C-BB95-104C-9130-4C7970A2DA21}"/>
              </a:ext>
            </a:extLst>
          </p:cNvPr>
          <p:cNvGrpSpPr/>
          <p:nvPr/>
        </p:nvGrpSpPr>
        <p:grpSpPr>
          <a:xfrm>
            <a:off x="2613366" y="4434014"/>
            <a:ext cx="274320" cy="274320"/>
            <a:chOff x="730468" y="3549868"/>
            <a:chExt cx="274320" cy="274320"/>
          </a:xfrm>
        </p:grpSpPr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240DAFE7-4666-DC45-8233-A924967BA65B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F2657F21-1B60-BD4F-9ADC-ECE98253F782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70657A10-A864-F24A-A7D4-5BADAD12826D}"/>
              </a:ext>
            </a:extLst>
          </p:cNvPr>
          <p:cNvGrpSpPr/>
          <p:nvPr/>
        </p:nvGrpSpPr>
        <p:grpSpPr>
          <a:xfrm>
            <a:off x="3162532" y="4428754"/>
            <a:ext cx="274320" cy="274320"/>
            <a:chOff x="730468" y="3549868"/>
            <a:chExt cx="274320" cy="274320"/>
          </a:xfrm>
        </p:grpSpPr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0897E611-5BB9-734D-A9B8-D9CF14FA4966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312C904-92C5-504B-855D-8C6895980735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D708613E-9D35-F24A-A906-548D8866217B}"/>
              </a:ext>
            </a:extLst>
          </p:cNvPr>
          <p:cNvGrpSpPr/>
          <p:nvPr/>
        </p:nvGrpSpPr>
        <p:grpSpPr>
          <a:xfrm>
            <a:off x="3696984" y="4434014"/>
            <a:ext cx="274320" cy="274320"/>
            <a:chOff x="730468" y="3549868"/>
            <a:chExt cx="274320" cy="274320"/>
          </a:xfrm>
        </p:grpSpPr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D2CD8F79-B5EF-4748-B131-24E24F01FD00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0DA71860-6775-3E4B-8330-9FB4DEAA547B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B1068F9D-D5FB-8C4A-A52C-64EB1CF39B1A}"/>
              </a:ext>
            </a:extLst>
          </p:cNvPr>
          <p:cNvGrpSpPr/>
          <p:nvPr/>
        </p:nvGrpSpPr>
        <p:grpSpPr>
          <a:xfrm>
            <a:off x="4256130" y="4428754"/>
            <a:ext cx="274320" cy="274320"/>
            <a:chOff x="730468" y="3549868"/>
            <a:chExt cx="274320" cy="274320"/>
          </a:xfrm>
        </p:grpSpPr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FEABA561-48DA-1B4D-B0FF-B0960077B5DA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8572E5F3-9C97-4F41-8D10-1314D0AA3317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49CB03B7-5CAB-904B-8A93-A8E457622AE6}"/>
              </a:ext>
            </a:extLst>
          </p:cNvPr>
          <p:cNvGrpSpPr/>
          <p:nvPr/>
        </p:nvGrpSpPr>
        <p:grpSpPr>
          <a:xfrm>
            <a:off x="4790582" y="4434014"/>
            <a:ext cx="274320" cy="274320"/>
            <a:chOff x="730468" y="3549868"/>
            <a:chExt cx="274320" cy="274320"/>
          </a:xfrm>
        </p:grpSpPr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9F33F533-CFF1-F641-9216-DB8CCAAE8A9E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08B81861-0FFF-5D45-959F-F2EBA8A16BD9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2E15683A-ACDB-134D-A720-F90D0CA122CF}"/>
              </a:ext>
            </a:extLst>
          </p:cNvPr>
          <p:cNvGrpSpPr/>
          <p:nvPr/>
        </p:nvGrpSpPr>
        <p:grpSpPr>
          <a:xfrm>
            <a:off x="2078914" y="4977920"/>
            <a:ext cx="274320" cy="274320"/>
            <a:chOff x="730468" y="3549868"/>
            <a:chExt cx="274320" cy="274320"/>
          </a:xfrm>
        </p:grpSpPr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CE9EE646-63D5-864F-ADF8-98649D6CA610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BA3E85EB-4ED0-4445-BDE6-165809BE7940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26522029-E771-C347-B678-FF446861B8A9}"/>
              </a:ext>
            </a:extLst>
          </p:cNvPr>
          <p:cNvGrpSpPr/>
          <p:nvPr/>
        </p:nvGrpSpPr>
        <p:grpSpPr>
          <a:xfrm>
            <a:off x="2613366" y="4983180"/>
            <a:ext cx="274320" cy="274320"/>
            <a:chOff x="730468" y="3549868"/>
            <a:chExt cx="274320" cy="274320"/>
          </a:xfrm>
        </p:grpSpPr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F11B77C5-ABF1-1A41-87F8-CFE001F81CFC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D7FCEA26-E40D-E849-B34D-3544C6C1E7B0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98193E73-ECAD-F94F-BE6C-E4626CCACC97}"/>
              </a:ext>
            </a:extLst>
          </p:cNvPr>
          <p:cNvGrpSpPr/>
          <p:nvPr/>
        </p:nvGrpSpPr>
        <p:grpSpPr>
          <a:xfrm>
            <a:off x="3162532" y="4977920"/>
            <a:ext cx="274320" cy="274320"/>
            <a:chOff x="730468" y="3549868"/>
            <a:chExt cx="274320" cy="274320"/>
          </a:xfrm>
        </p:grpSpPr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E34CFCDE-0EE4-6A43-9E7A-8F451CB66D78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69EA4BD4-1A7C-8440-9704-47DCBE139C9A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2F7D1DD4-798A-D94C-B718-D10ABC0FC046}"/>
              </a:ext>
            </a:extLst>
          </p:cNvPr>
          <p:cNvGrpSpPr/>
          <p:nvPr/>
        </p:nvGrpSpPr>
        <p:grpSpPr>
          <a:xfrm>
            <a:off x="3696984" y="4983180"/>
            <a:ext cx="274320" cy="274320"/>
            <a:chOff x="730468" y="3549868"/>
            <a:chExt cx="274320" cy="274320"/>
          </a:xfrm>
        </p:grpSpPr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A97322AE-849E-2B49-B8AF-CA09345E2504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85E4FBDD-DF3D-324D-959A-8512EFF48720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8C46BA71-2149-074B-B186-ED37F7123543}"/>
              </a:ext>
            </a:extLst>
          </p:cNvPr>
          <p:cNvGrpSpPr/>
          <p:nvPr/>
        </p:nvGrpSpPr>
        <p:grpSpPr>
          <a:xfrm>
            <a:off x="4256130" y="4977920"/>
            <a:ext cx="274320" cy="274320"/>
            <a:chOff x="730468" y="3549868"/>
            <a:chExt cx="274320" cy="274320"/>
          </a:xfrm>
        </p:grpSpPr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7E0924C-1920-7046-BC67-0EAB099E0E25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7358A9CF-D8D5-5340-95D1-0FD572697080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4643193-CC0E-604E-969F-99E3EB770EC9}"/>
              </a:ext>
            </a:extLst>
          </p:cNvPr>
          <p:cNvGrpSpPr/>
          <p:nvPr/>
        </p:nvGrpSpPr>
        <p:grpSpPr>
          <a:xfrm>
            <a:off x="4790582" y="4983180"/>
            <a:ext cx="274320" cy="274320"/>
            <a:chOff x="730468" y="3549868"/>
            <a:chExt cx="274320" cy="274320"/>
          </a:xfrm>
        </p:grpSpPr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70E58C7B-93BF-1A4F-A08A-3C1BE3988137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217E3310-61BD-4F49-87A5-CDB641101939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F674CC43-975E-674B-9B91-F8CF79FE6FD1}"/>
              </a:ext>
            </a:extLst>
          </p:cNvPr>
          <p:cNvGrpSpPr/>
          <p:nvPr/>
        </p:nvGrpSpPr>
        <p:grpSpPr>
          <a:xfrm>
            <a:off x="5349728" y="3871698"/>
            <a:ext cx="274320" cy="274320"/>
            <a:chOff x="730468" y="3549868"/>
            <a:chExt cx="274320" cy="274320"/>
          </a:xfrm>
        </p:grpSpPr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4A8A6BBE-E90C-6C40-9AA0-CC36578D9EED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8178E159-B81F-6B41-B781-755DBA2F4B4F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3E940298-B1D0-1B4C-8AE7-BF2E1A64C081}"/>
              </a:ext>
            </a:extLst>
          </p:cNvPr>
          <p:cNvGrpSpPr/>
          <p:nvPr/>
        </p:nvGrpSpPr>
        <p:grpSpPr>
          <a:xfrm>
            <a:off x="5884180" y="3876958"/>
            <a:ext cx="274320" cy="274320"/>
            <a:chOff x="730468" y="3549868"/>
            <a:chExt cx="274320" cy="274320"/>
          </a:xfrm>
        </p:grpSpPr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E86AF730-2ACC-0244-B13D-2F2CDDB3E40F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7F7633FA-45C5-E040-978F-94EC0751D532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63BF4D30-47FE-E841-BA19-3DD5A98BEA04}"/>
              </a:ext>
            </a:extLst>
          </p:cNvPr>
          <p:cNvGrpSpPr/>
          <p:nvPr/>
        </p:nvGrpSpPr>
        <p:grpSpPr>
          <a:xfrm>
            <a:off x="6433346" y="3871698"/>
            <a:ext cx="274320" cy="274320"/>
            <a:chOff x="730468" y="3549868"/>
            <a:chExt cx="274320" cy="274320"/>
          </a:xfrm>
        </p:grpSpPr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65233792-1366-2F42-BBCD-1B6ED9141486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A2E34976-DE6E-5C46-904B-5489EB578E58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CD59370-CD65-1C4D-8B01-7CF9365357A9}"/>
              </a:ext>
            </a:extLst>
          </p:cNvPr>
          <p:cNvGrpSpPr/>
          <p:nvPr/>
        </p:nvGrpSpPr>
        <p:grpSpPr>
          <a:xfrm>
            <a:off x="6967798" y="3876958"/>
            <a:ext cx="274320" cy="274320"/>
            <a:chOff x="730468" y="3549868"/>
            <a:chExt cx="274320" cy="274320"/>
          </a:xfrm>
        </p:grpSpPr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E533ABF2-9B0D-9546-B85A-3216EDAA0F7C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5EA2DBA9-9579-BD4F-B662-EA72C8CFF60D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6AEED899-BA34-8A4D-865D-9ED99E114C2C}"/>
              </a:ext>
            </a:extLst>
          </p:cNvPr>
          <p:cNvGrpSpPr/>
          <p:nvPr/>
        </p:nvGrpSpPr>
        <p:grpSpPr>
          <a:xfrm>
            <a:off x="7526944" y="3871698"/>
            <a:ext cx="274320" cy="274320"/>
            <a:chOff x="730468" y="3549868"/>
            <a:chExt cx="274320" cy="274320"/>
          </a:xfrm>
        </p:grpSpPr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0F9E9657-986B-834D-882C-BDE704D66F74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3FF3CC9B-B6A6-4C4C-93C1-FB15BBF6C950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C2A89744-4627-7046-BA84-990F98A8737A}"/>
              </a:ext>
            </a:extLst>
          </p:cNvPr>
          <p:cNvGrpSpPr/>
          <p:nvPr/>
        </p:nvGrpSpPr>
        <p:grpSpPr>
          <a:xfrm>
            <a:off x="8061396" y="3876958"/>
            <a:ext cx="274320" cy="274320"/>
            <a:chOff x="730468" y="3549868"/>
            <a:chExt cx="274320" cy="274320"/>
          </a:xfrm>
        </p:grpSpPr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C746792E-2058-3E4D-BBEA-EA3E8153145C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CBF88A79-3BCC-3440-B501-3A4D7E7FF12F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38CD50E9-700A-F148-9C19-11882DC472FB}"/>
              </a:ext>
            </a:extLst>
          </p:cNvPr>
          <p:cNvGrpSpPr/>
          <p:nvPr/>
        </p:nvGrpSpPr>
        <p:grpSpPr>
          <a:xfrm>
            <a:off x="5349728" y="4423494"/>
            <a:ext cx="274320" cy="274320"/>
            <a:chOff x="730468" y="3549868"/>
            <a:chExt cx="274320" cy="274320"/>
          </a:xfrm>
        </p:grpSpPr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A1B2DD9E-5C6A-F84D-AF5F-6F7F80A8A400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BAD2B6CA-D229-D642-87A7-B3C7E9A7A4FB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6205DC0F-0C37-2C4C-BB83-6D6F469423CF}"/>
              </a:ext>
            </a:extLst>
          </p:cNvPr>
          <p:cNvGrpSpPr/>
          <p:nvPr/>
        </p:nvGrpSpPr>
        <p:grpSpPr>
          <a:xfrm>
            <a:off x="5884180" y="4428754"/>
            <a:ext cx="274320" cy="274320"/>
            <a:chOff x="730468" y="3549868"/>
            <a:chExt cx="274320" cy="274320"/>
          </a:xfrm>
        </p:grpSpPr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42CB419C-B175-444A-9509-F7A39A7FA49A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35A50D4C-F76E-594D-A128-13AD532DB88B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8AC5BB31-1D3F-0840-8BC6-57CBFD8C2065}"/>
              </a:ext>
            </a:extLst>
          </p:cNvPr>
          <p:cNvGrpSpPr/>
          <p:nvPr/>
        </p:nvGrpSpPr>
        <p:grpSpPr>
          <a:xfrm>
            <a:off x="6433346" y="4423494"/>
            <a:ext cx="274320" cy="274320"/>
            <a:chOff x="730468" y="3549868"/>
            <a:chExt cx="274320" cy="274320"/>
          </a:xfrm>
        </p:grpSpPr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44A177FF-773D-C149-A421-0F4EE85D99BD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AFB9ED8E-76C9-BD49-8DF0-1222C5D647B4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87C02CC9-8443-974B-956B-1D44194A0F8D}"/>
              </a:ext>
            </a:extLst>
          </p:cNvPr>
          <p:cNvGrpSpPr/>
          <p:nvPr/>
        </p:nvGrpSpPr>
        <p:grpSpPr>
          <a:xfrm>
            <a:off x="6967798" y="4428754"/>
            <a:ext cx="274320" cy="274320"/>
            <a:chOff x="730468" y="3549868"/>
            <a:chExt cx="274320" cy="274320"/>
          </a:xfrm>
        </p:grpSpPr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DCD75295-7D69-6448-BC6D-9DA2CA0F09AF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124348A3-8C7E-5643-8F37-0760FC88517C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D3DA531A-E5DA-5E41-B057-BF342EC42D65}"/>
              </a:ext>
            </a:extLst>
          </p:cNvPr>
          <p:cNvGrpSpPr/>
          <p:nvPr/>
        </p:nvGrpSpPr>
        <p:grpSpPr>
          <a:xfrm>
            <a:off x="7526944" y="4423494"/>
            <a:ext cx="274320" cy="274320"/>
            <a:chOff x="730468" y="3549868"/>
            <a:chExt cx="274320" cy="274320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11F4D0B0-219C-A844-8C2C-CCEF4E7A3795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306FC70D-C803-CA41-8A5E-E22FE034CFB2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6146B71C-38F5-274C-B473-F649085715E7}"/>
              </a:ext>
            </a:extLst>
          </p:cNvPr>
          <p:cNvGrpSpPr/>
          <p:nvPr/>
        </p:nvGrpSpPr>
        <p:grpSpPr>
          <a:xfrm>
            <a:off x="8061396" y="4428754"/>
            <a:ext cx="274320" cy="274320"/>
            <a:chOff x="730468" y="3549868"/>
            <a:chExt cx="274320" cy="274320"/>
          </a:xfrm>
        </p:grpSpPr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DC38FEF0-D257-614A-809B-5C902AF479D3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0830F3C3-9013-F24D-B953-1C486FA129A4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5E46828A-A02E-5840-9444-E7750E6A5FB0}"/>
              </a:ext>
            </a:extLst>
          </p:cNvPr>
          <p:cNvGrpSpPr/>
          <p:nvPr/>
        </p:nvGrpSpPr>
        <p:grpSpPr>
          <a:xfrm>
            <a:off x="5349728" y="4972660"/>
            <a:ext cx="274320" cy="274320"/>
            <a:chOff x="730468" y="3549868"/>
            <a:chExt cx="274320" cy="274320"/>
          </a:xfrm>
        </p:grpSpPr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2F9E271E-A438-8848-BD25-36499530EEC8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8303883B-01E1-F442-AEAB-36DA7742522E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45119805-B18F-304A-B85B-0BA42576C941}"/>
              </a:ext>
            </a:extLst>
          </p:cNvPr>
          <p:cNvGrpSpPr/>
          <p:nvPr/>
        </p:nvGrpSpPr>
        <p:grpSpPr>
          <a:xfrm>
            <a:off x="5884180" y="4977920"/>
            <a:ext cx="274320" cy="274320"/>
            <a:chOff x="730468" y="3549868"/>
            <a:chExt cx="274320" cy="274320"/>
          </a:xfrm>
        </p:grpSpPr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4E51DD9A-BAE2-8844-A040-34E3EF211D66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4E63003B-297F-844A-A5FA-45EFAFAEAA45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1DDE5423-E105-1045-8CCF-2B9923CAB339}"/>
              </a:ext>
            </a:extLst>
          </p:cNvPr>
          <p:cNvGrpSpPr/>
          <p:nvPr/>
        </p:nvGrpSpPr>
        <p:grpSpPr>
          <a:xfrm>
            <a:off x="6433346" y="4972660"/>
            <a:ext cx="274320" cy="274320"/>
            <a:chOff x="730468" y="3549868"/>
            <a:chExt cx="274320" cy="274320"/>
          </a:xfrm>
        </p:grpSpPr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883822C9-D00D-C34F-BD85-F3272E98F0A1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5A09AE05-C32D-BA4B-B380-DE027558E535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F5978D4B-8152-1A42-A960-046F9DEE05BE}"/>
              </a:ext>
            </a:extLst>
          </p:cNvPr>
          <p:cNvGrpSpPr/>
          <p:nvPr/>
        </p:nvGrpSpPr>
        <p:grpSpPr>
          <a:xfrm>
            <a:off x="6967798" y="4977920"/>
            <a:ext cx="274320" cy="274320"/>
            <a:chOff x="730468" y="3549868"/>
            <a:chExt cx="274320" cy="274320"/>
          </a:xfrm>
        </p:grpSpPr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F812F27B-0D6E-3F43-92D2-C6BA2BB9124B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3FAC6B44-E7C8-7F42-BD6F-0BA16F39D8CD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235CC9E1-5680-944A-A926-BF3F44B02D5B}"/>
              </a:ext>
            </a:extLst>
          </p:cNvPr>
          <p:cNvGrpSpPr/>
          <p:nvPr/>
        </p:nvGrpSpPr>
        <p:grpSpPr>
          <a:xfrm>
            <a:off x="7526944" y="4972660"/>
            <a:ext cx="274320" cy="274320"/>
            <a:chOff x="730468" y="3549868"/>
            <a:chExt cx="274320" cy="274320"/>
          </a:xfrm>
        </p:grpSpPr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B57AAD7D-3F0C-6249-9E27-85C1E273C349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10569FEB-6CAD-194F-9128-6622D69C0938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FB679456-66E6-3840-A863-B7894A41EBE5}"/>
              </a:ext>
            </a:extLst>
          </p:cNvPr>
          <p:cNvGrpSpPr/>
          <p:nvPr/>
        </p:nvGrpSpPr>
        <p:grpSpPr>
          <a:xfrm>
            <a:off x="8061396" y="4977920"/>
            <a:ext cx="274320" cy="274320"/>
            <a:chOff x="730468" y="3549868"/>
            <a:chExt cx="274320" cy="274320"/>
          </a:xfrm>
        </p:grpSpPr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1B7A6402-72F4-FF41-B8F5-20A7C14D71BA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405D60EF-EE2C-B848-8996-5270A08B81E6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0" name="Freeform 289">
            <a:extLst>
              <a:ext uri="{FF2B5EF4-FFF2-40B4-BE49-F238E27FC236}">
                <a16:creationId xmlns:a16="http://schemas.microsoft.com/office/drawing/2014/main" id="{FE54E994-2893-9143-9AD6-9AE2F22DACB0}"/>
              </a:ext>
            </a:extLst>
          </p:cNvPr>
          <p:cNvSpPr/>
          <p:nvPr/>
        </p:nvSpPr>
        <p:spPr>
          <a:xfrm>
            <a:off x="2007704" y="715618"/>
            <a:ext cx="6321287" cy="5128591"/>
          </a:xfrm>
          <a:custGeom>
            <a:avLst/>
            <a:gdLst>
              <a:gd name="connsiteX0" fmla="*/ 0 w 6321287"/>
              <a:gd name="connsiteY0" fmla="*/ 5128591 h 5128591"/>
              <a:gd name="connsiteX1" fmla="*/ 2146852 w 6321287"/>
              <a:gd name="connsiteY1" fmla="*/ 2464904 h 5128591"/>
              <a:gd name="connsiteX2" fmla="*/ 4572000 w 6321287"/>
              <a:gd name="connsiteY2" fmla="*/ 1789043 h 5128591"/>
              <a:gd name="connsiteX3" fmla="*/ 6321287 w 6321287"/>
              <a:gd name="connsiteY3" fmla="*/ 0 h 5128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1287" h="5128591">
                <a:moveTo>
                  <a:pt x="0" y="5128591"/>
                </a:moveTo>
                <a:cubicBezTo>
                  <a:pt x="692426" y="4075043"/>
                  <a:pt x="1384852" y="3021495"/>
                  <a:pt x="2146852" y="2464904"/>
                </a:cubicBezTo>
                <a:cubicBezTo>
                  <a:pt x="2908852" y="1908313"/>
                  <a:pt x="3876261" y="2199860"/>
                  <a:pt x="4572000" y="1789043"/>
                </a:cubicBezTo>
                <a:cubicBezTo>
                  <a:pt x="5267739" y="1378226"/>
                  <a:pt x="5794513" y="689113"/>
                  <a:pt x="6321287" y="0"/>
                </a:cubicBezTo>
              </a:path>
            </a:pathLst>
          </a:custGeom>
          <a:noFill/>
          <a:ln w="50800">
            <a:solidFill>
              <a:srgbClr val="00B05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2AACBF29-CC03-AC41-9548-1138D75D6B1B}"/>
              </a:ext>
            </a:extLst>
          </p:cNvPr>
          <p:cNvCxnSpPr>
            <a:cxnSpLocks/>
            <a:stCxn id="66" idx="4"/>
          </p:cNvCxnSpPr>
          <p:nvPr/>
        </p:nvCxnSpPr>
        <p:spPr>
          <a:xfrm>
            <a:off x="3828941" y="3047686"/>
            <a:ext cx="405129" cy="609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901B8B80-4208-934C-9BE0-54CC197D302C}"/>
              </a:ext>
            </a:extLst>
          </p:cNvPr>
          <p:cNvCxnSpPr>
            <a:cxnSpLocks/>
          </p:cNvCxnSpPr>
          <p:nvPr/>
        </p:nvCxnSpPr>
        <p:spPr>
          <a:xfrm>
            <a:off x="4154557" y="2742729"/>
            <a:ext cx="405129" cy="609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>
            <a:extLst>
              <a:ext uri="{FF2B5EF4-FFF2-40B4-BE49-F238E27FC236}">
                <a16:creationId xmlns:a16="http://schemas.microsoft.com/office/drawing/2014/main" id="{B2707E7D-A515-8B46-A803-8DBF7B3BAF45}"/>
              </a:ext>
            </a:extLst>
          </p:cNvPr>
          <p:cNvCxnSpPr/>
          <p:nvPr/>
        </p:nvCxnSpPr>
        <p:spPr>
          <a:xfrm flipV="1">
            <a:off x="3021496" y="715617"/>
            <a:ext cx="0" cy="475488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>
            <a:extLst>
              <a:ext uri="{FF2B5EF4-FFF2-40B4-BE49-F238E27FC236}">
                <a16:creationId xmlns:a16="http://schemas.microsoft.com/office/drawing/2014/main" id="{94E54DD1-D14E-A74C-A505-37898D486E29}"/>
              </a:ext>
            </a:extLst>
          </p:cNvPr>
          <p:cNvCxnSpPr>
            <a:cxnSpLocks/>
          </p:cNvCxnSpPr>
          <p:nvPr/>
        </p:nvCxnSpPr>
        <p:spPr>
          <a:xfrm>
            <a:off x="2287987" y="5363851"/>
            <a:ext cx="6438570" cy="15903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7F5719E4-FF5A-4B44-B57C-EC4A8A736277}"/>
              </a:ext>
            </a:extLst>
          </p:cNvPr>
          <p:cNvCxnSpPr>
            <a:cxnSpLocks/>
          </p:cNvCxnSpPr>
          <p:nvPr/>
        </p:nvCxnSpPr>
        <p:spPr>
          <a:xfrm flipV="1">
            <a:off x="3021496" y="3279913"/>
            <a:ext cx="1023262" cy="209984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Arrow Connector 301">
            <a:extLst>
              <a:ext uri="{FF2B5EF4-FFF2-40B4-BE49-F238E27FC236}">
                <a16:creationId xmlns:a16="http://schemas.microsoft.com/office/drawing/2014/main" id="{D4DBF2EB-F863-754E-B084-C1D3F9B44802}"/>
              </a:ext>
            </a:extLst>
          </p:cNvPr>
          <p:cNvCxnSpPr>
            <a:cxnSpLocks/>
          </p:cNvCxnSpPr>
          <p:nvPr/>
        </p:nvCxnSpPr>
        <p:spPr>
          <a:xfrm flipV="1">
            <a:off x="3987483" y="3021975"/>
            <a:ext cx="500739" cy="25069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21F796FC-3A31-3A4E-80A2-1B086545BEB8}"/>
                  </a:ext>
                </a:extLst>
              </p:cNvPr>
              <p:cNvSpPr txBox="1"/>
              <p:nvPr/>
            </p:nvSpPr>
            <p:spPr>
              <a:xfrm>
                <a:off x="3465635" y="4035082"/>
                <a:ext cx="51860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21F796FC-3A31-3A4E-80A2-1B086545B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635" y="4035082"/>
                <a:ext cx="518604" cy="646331"/>
              </a:xfrm>
              <a:prstGeom prst="rect">
                <a:avLst/>
              </a:prstGeom>
              <a:blipFill>
                <a:blip r:embed="rId2"/>
                <a:stretch>
                  <a:fillRect l="-4762" t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A51796F4-27D1-C148-8ECA-DC5FE702A7BA}"/>
                  </a:ext>
                </a:extLst>
              </p:cNvPr>
              <p:cNvSpPr txBox="1"/>
              <p:nvPr/>
            </p:nvSpPr>
            <p:spPr>
              <a:xfrm>
                <a:off x="3583744" y="2579265"/>
                <a:ext cx="8009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A51796F4-27D1-C148-8ECA-DC5FE702A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744" y="2579265"/>
                <a:ext cx="800989" cy="646331"/>
              </a:xfrm>
              <a:prstGeom prst="rect">
                <a:avLst/>
              </a:prstGeom>
              <a:blipFill>
                <a:blip r:embed="rId3"/>
                <a:stretch>
                  <a:fillRect l="-1563" t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D6424882-289C-F643-A07E-D080CE8D597D}"/>
                  </a:ext>
                </a:extLst>
              </p:cNvPr>
              <p:cNvSpPr txBox="1"/>
              <p:nvPr/>
            </p:nvSpPr>
            <p:spPr>
              <a:xfrm>
                <a:off x="8698214" y="5056588"/>
                <a:ext cx="54809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D6424882-289C-F643-A07E-D080CE8D5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8214" y="5056588"/>
                <a:ext cx="548099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33F7B3F1-9837-D744-A63C-912943E065D9}"/>
                  </a:ext>
                </a:extLst>
              </p:cNvPr>
              <p:cNvSpPr txBox="1"/>
              <p:nvPr/>
            </p:nvSpPr>
            <p:spPr>
              <a:xfrm>
                <a:off x="2531046" y="69286"/>
                <a:ext cx="5548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33F7B3F1-9837-D744-A63C-912943E06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046" y="69286"/>
                <a:ext cx="554831" cy="646331"/>
              </a:xfrm>
              <a:prstGeom prst="rect">
                <a:avLst/>
              </a:prstGeom>
              <a:blipFill>
                <a:blip r:embed="rId5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7D778FB7-F507-E149-AFB6-DE61C72EE031}"/>
                  </a:ext>
                </a:extLst>
              </p:cNvPr>
              <p:cNvSpPr txBox="1"/>
              <p:nvPr/>
            </p:nvSpPr>
            <p:spPr>
              <a:xfrm>
                <a:off x="2790609" y="5239562"/>
                <a:ext cx="61273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7D778FB7-F507-E149-AFB6-DE61C72EE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609" y="5239562"/>
                <a:ext cx="612732" cy="646331"/>
              </a:xfrm>
              <a:prstGeom prst="rect">
                <a:avLst/>
              </a:prstGeom>
              <a:blipFill>
                <a:blip r:embed="rId6"/>
                <a:stretch>
                  <a:fillRect l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0BC6C5CF-4087-A044-AFAC-ABBF55CCC217}"/>
                  </a:ext>
                </a:extLst>
              </p:cNvPr>
              <p:cNvSpPr txBox="1"/>
              <p:nvPr/>
            </p:nvSpPr>
            <p:spPr>
              <a:xfrm>
                <a:off x="8379150" y="392451"/>
                <a:ext cx="4782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0BC6C5CF-4087-A044-AFAC-ABBF55CCC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150" y="392451"/>
                <a:ext cx="478272" cy="646331"/>
              </a:xfrm>
              <a:prstGeom prst="rect">
                <a:avLst/>
              </a:prstGeom>
              <a:blipFill>
                <a:blip r:embed="rId7"/>
                <a:stretch>
                  <a:fillRect l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0" name="Straight Arrow Connector 309">
            <a:extLst>
              <a:ext uri="{FF2B5EF4-FFF2-40B4-BE49-F238E27FC236}">
                <a16:creationId xmlns:a16="http://schemas.microsoft.com/office/drawing/2014/main" id="{DB3CE27F-6FAE-0D46-9C46-1831EC460CC4}"/>
              </a:ext>
            </a:extLst>
          </p:cNvPr>
          <p:cNvCxnSpPr>
            <a:cxnSpLocks/>
          </p:cNvCxnSpPr>
          <p:nvPr/>
        </p:nvCxnSpPr>
        <p:spPr>
          <a:xfrm>
            <a:off x="4200218" y="3225596"/>
            <a:ext cx="415353" cy="72951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697F83-E9F7-EC4E-8A64-F9B7B14CBF10}"/>
                  </a:ext>
                </a:extLst>
              </p:cNvPr>
              <p:cNvSpPr txBox="1"/>
              <p:nvPr/>
            </p:nvSpPr>
            <p:spPr>
              <a:xfrm>
                <a:off x="4258402" y="3084982"/>
                <a:ext cx="871392" cy="713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697F83-E9F7-EC4E-8A64-F9B7B14CB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8402" y="3084982"/>
                <a:ext cx="871392" cy="713657"/>
              </a:xfrm>
              <a:prstGeom prst="rect">
                <a:avLst/>
              </a:prstGeom>
              <a:blipFill>
                <a:blip r:embed="rId8"/>
                <a:stretch>
                  <a:fillRect t="-24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8" name="TextBox 387">
                <a:extLst>
                  <a:ext uri="{FF2B5EF4-FFF2-40B4-BE49-F238E27FC236}">
                    <a16:creationId xmlns:a16="http://schemas.microsoft.com/office/drawing/2014/main" id="{2A62B203-B9F1-7246-967C-6D80B8E7F208}"/>
                  </a:ext>
                </a:extLst>
              </p:cNvPr>
              <p:cNvSpPr txBox="1"/>
              <p:nvPr/>
            </p:nvSpPr>
            <p:spPr>
              <a:xfrm>
                <a:off x="1644107" y="5200850"/>
                <a:ext cx="55662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88" name="TextBox 387">
                <a:extLst>
                  <a:ext uri="{FF2B5EF4-FFF2-40B4-BE49-F238E27FC236}">
                    <a16:creationId xmlns:a16="http://schemas.microsoft.com/office/drawing/2014/main" id="{2A62B203-B9F1-7246-967C-6D80B8E7F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107" y="5200850"/>
                <a:ext cx="556626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9" name="TextBox 388">
                <a:extLst>
                  <a:ext uri="{FF2B5EF4-FFF2-40B4-BE49-F238E27FC236}">
                    <a16:creationId xmlns:a16="http://schemas.microsoft.com/office/drawing/2014/main" id="{47A2B43F-3FCB-8642-9A81-28EE20396F09}"/>
                  </a:ext>
                </a:extLst>
              </p:cNvPr>
              <p:cNvSpPr txBox="1"/>
              <p:nvPr/>
            </p:nvSpPr>
            <p:spPr>
              <a:xfrm>
                <a:off x="7532884" y="673934"/>
                <a:ext cx="54745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89" name="TextBox 388">
                <a:extLst>
                  <a:ext uri="{FF2B5EF4-FFF2-40B4-BE49-F238E27FC236}">
                    <a16:creationId xmlns:a16="http://schemas.microsoft.com/office/drawing/2014/main" id="{47A2B43F-3FCB-8642-9A81-28EE20396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884" y="673934"/>
                <a:ext cx="547458" cy="646331"/>
              </a:xfrm>
              <a:prstGeom prst="rect">
                <a:avLst/>
              </a:prstGeom>
              <a:blipFill>
                <a:blip r:embed="rId10"/>
                <a:stretch>
                  <a:fillRect l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37292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E00EE2E-A5B9-7140-BF14-7E4A8399691C}"/>
              </a:ext>
            </a:extLst>
          </p:cNvPr>
          <p:cNvCxnSpPr>
            <a:cxnSpLocks/>
          </p:cNvCxnSpPr>
          <p:nvPr/>
        </p:nvCxnSpPr>
        <p:spPr>
          <a:xfrm rot="5400000">
            <a:off x="282955" y="3284268"/>
            <a:ext cx="2286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9121CAC3-9A7D-5F45-9F2C-A9848DCE52EB}"/>
              </a:ext>
            </a:extLst>
          </p:cNvPr>
          <p:cNvGrpSpPr/>
          <p:nvPr/>
        </p:nvGrpSpPr>
        <p:grpSpPr>
          <a:xfrm>
            <a:off x="1000287" y="2233791"/>
            <a:ext cx="274320" cy="274320"/>
            <a:chOff x="730468" y="3549868"/>
            <a:chExt cx="274320" cy="274320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2B43DF7-9DAF-084D-AE5A-BFA9E536A1A2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19863885-3A75-304D-B363-6F0D0E709CDA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D80A17A-4AAC-944A-A7D4-6477E88296F9}"/>
              </a:ext>
            </a:extLst>
          </p:cNvPr>
          <p:cNvGrpSpPr/>
          <p:nvPr/>
        </p:nvGrpSpPr>
        <p:grpSpPr>
          <a:xfrm>
            <a:off x="1534739" y="2239051"/>
            <a:ext cx="274320" cy="274320"/>
            <a:chOff x="730468" y="3549868"/>
            <a:chExt cx="274320" cy="274320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B7F23CB-C31E-E346-9963-DC4303E4807D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CF37D6F-A7E4-B145-BD46-3A85AEFE871A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F64F71B-645C-9643-AA04-51B9BF1A6278}"/>
              </a:ext>
            </a:extLst>
          </p:cNvPr>
          <p:cNvGrpSpPr/>
          <p:nvPr/>
        </p:nvGrpSpPr>
        <p:grpSpPr>
          <a:xfrm>
            <a:off x="2083905" y="2233791"/>
            <a:ext cx="274320" cy="274320"/>
            <a:chOff x="730468" y="3549868"/>
            <a:chExt cx="274320" cy="274320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AB28E6B-3310-8D40-B625-479474ADDC36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D3A48341-EE5D-9F40-A3B1-916EB604EE8A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26D249-04FB-2F45-BEA4-5E68BFE15C5F}"/>
              </a:ext>
            </a:extLst>
          </p:cNvPr>
          <p:cNvGrpSpPr/>
          <p:nvPr/>
        </p:nvGrpSpPr>
        <p:grpSpPr>
          <a:xfrm>
            <a:off x="2618357" y="2239051"/>
            <a:ext cx="274320" cy="274320"/>
            <a:chOff x="730468" y="3549868"/>
            <a:chExt cx="274320" cy="274320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D0A88E90-B421-104D-B247-169BBBD18C08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DC77415-5E63-C34E-A335-FDE90D815E4A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193CD01-6E64-7047-B03B-D798BE02D1C2}"/>
              </a:ext>
            </a:extLst>
          </p:cNvPr>
          <p:cNvGrpSpPr/>
          <p:nvPr/>
        </p:nvGrpSpPr>
        <p:grpSpPr>
          <a:xfrm>
            <a:off x="3177503" y="2233791"/>
            <a:ext cx="274320" cy="274320"/>
            <a:chOff x="730468" y="3549868"/>
            <a:chExt cx="274320" cy="274320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744FA5C-3E44-284B-A607-AD5A9820C8F2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D6EF1A1-6FFA-6F46-849A-26BF8155F043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345E7F2-91A2-2B47-B51B-9DF6FCB1003D}"/>
              </a:ext>
            </a:extLst>
          </p:cNvPr>
          <p:cNvGrpSpPr/>
          <p:nvPr/>
        </p:nvGrpSpPr>
        <p:grpSpPr>
          <a:xfrm>
            <a:off x="3711955" y="2239051"/>
            <a:ext cx="274320" cy="274320"/>
            <a:chOff x="730468" y="3549868"/>
            <a:chExt cx="274320" cy="274320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E30BFD3-7068-7549-8AE2-5D922BCE1D48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318F3965-425E-D04C-AAC0-A1AEFF45022A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BE485FB-B00F-0C49-B476-1BE459485CB9}"/>
              </a:ext>
            </a:extLst>
          </p:cNvPr>
          <p:cNvGrpSpPr/>
          <p:nvPr/>
        </p:nvGrpSpPr>
        <p:grpSpPr>
          <a:xfrm>
            <a:off x="1000287" y="2782957"/>
            <a:ext cx="274320" cy="274320"/>
            <a:chOff x="730468" y="3549868"/>
            <a:chExt cx="274320" cy="274320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9F6C4DE-1C6E-4A44-86DC-044053EAB871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63BDAFC4-88FB-194E-90C3-94E87CF2FF6B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D51762-D79B-E540-A086-5219C31CA647}"/>
              </a:ext>
            </a:extLst>
          </p:cNvPr>
          <p:cNvGrpSpPr/>
          <p:nvPr/>
        </p:nvGrpSpPr>
        <p:grpSpPr>
          <a:xfrm>
            <a:off x="1534739" y="2788217"/>
            <a:ext cx="274320" cy="274320"/>
            <a:chOff x="730468" y="3549868"/>
            <a:chExt cx="274320" cy="274320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15A0C3A-8212-B04C-AFC6-E26DE4B36DFA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2A003D4F-9A47-CF46-8DC7-7DCAB7DBC730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333B992-CAEB-9241-AC4D-EC4B4B0D0C99}"/>
              </a:ext>
            </a:extLst>
          </p:cNvPr>
          <p:cNvGrpSpPr/>
          <p:nvPr/>
        </p:nvGrpSpPr>
        <p:grpSpPr>
          <a:xfrm>
            <a:off x="2083905" y="2782957"/>
            <a:ext cx="274320" cy="274320"/>
            <a:chOff x="730468" y="3549868"/>
            <a:chExt cx="274320" cy="274320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FB24ADD-CF64-D348-9E3C-3A637A3D16E0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B5383CD-01A6-DA41-9B09-1D118694D6A3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413860-1D16-4340-8132-6EC60D911C9D}"/>
              </a:ext>
            </a:extLst>
          </p:cNvPr>
          <p:cNvGrpSpPr/>
          <p:nvPr/>
        </p:nvGrpSpPr>
        <p:grpSpPr>
          <a:xfrm>
            <a:off x="2618357" y="2788217"/>
            <a:ext cx="274320" cy="274320"/>
            <a:chOff x="730468" y="3549868"/>
            <a:chExt cx="274320" cy="274320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5F879CC-925B-8940-B570-BCFF3E594CB1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CDFF60A1-5281-B745-BAEE-D1F90CE6BE4C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5C381B-6A73-A14F-AD7D-725D113959CA}"/>
              </a:ext>
            </a:extLst>
          </p:cNvPr>
          <p:cNvGrpSpPr/>
          <p:nvPr/>
        </p:nvGrpSpPr>
        <p:grpSpPr>
          <a:xfrm>
            <a:off x="3177503" y="2782957"/>
            <a:ext cx="274320" cy="274320"/>
            <a:chOff x="730468" y="3549868"/>
            <a:chExt cx="274320" cy="274320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AEBCAF0-9FBA-2E48-B68B-B6B33577246E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08235CF-4C19-ED44-90AD-889C1903D19D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41EA98-2A02-E840-BB6F-FFC6C8DEC97F}"/>
              </a:ext>
            </a:extLst>
          </p:cNvPr>
          <p:cNvGrpSpPr/>
          <p:nvPr/>
        </p:nvGrpSpPr>
        <p:grpSpPr>
          <a:xfrm>
            <a:off x="3711955" y="2788217"/>
            <a:ext cx="274320" cy="274320"/>
            <a:chOff x="730468" y="3549868"/>
            <a:chExt cx="274320" cy="274320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5BC37B98-3CFF-8741-9947-A98C13580D77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C86630A-4530-AC4F-84BA-B7E12DFA2CD3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79DBA9D-84BA-0947-B0FA-CB73E128E77D}"/>
              </a:ext>
            </a:extLst>
          </p:cNvPr>
          <p:cNvGrpSpPr/>
          <p:nvPr/>
        </p:nvGrpSpPr>
        <p:grpSpPr>
          <a:xfrm>
            <a:off x="1000287" y="3329493"/>
            <a:ext cx="274320" cy="274320"/>
            <a:chOff x="730468" y="3549868"/>
            <a:chExt cx="274320" cy="274320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E059A41-50BB-0747-8631-1F4607825DD9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79CA86D9-287C-C642-812D-7BBFC7E11A25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546BFEA-702D-4C46-9920-BA1A892DBBD9}"/>
              </a:ext>
            </a:extLst>
          </p:cNvPr>
          <p:cNvGrpSpPr/>
          <p:nvPr/>
        </p:nvGrpSpPr>
        <p:grpSpPr>
          <a:xfrm>
            <a:off x="1534739" y="3334753"/>
            <a:ext cx="274320" cy="274320"/>
            <a:chOff x="730468" y="3549868"/>
            <a:chExt cx="274320" cy="27432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B2F7058B-97EA-1746-8CDF-51C093A101DE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4786D42-57FC-D74A-AE06-29FFAE21F056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6EDA0EB-C92D-2042-8CBB-4BD8D2475A47}"/>
              </a:ext>
            </a:extLst>
          </p:cNvPr>
          <p:cNvGrpSpPr/>
          <p:nvPr/>
        </p:nvGrpSpPr>
        <p:grpSpPr>
          <a:xfrm>
            <a:off x="2083905" y="3329493"/>
            <a:ext cx="274320" cy="274320"/>
            <a:chOff x="730468" y="3549868"/>
            <a:chExt cx="274320" cy="27432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0BDB646-8B03-A948-88F1-1CF8DCE99AC3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EA25EB9-EF1E-7B48-846E-BE5164EA8A5C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35C5E7-9551-A246-98EB-2A2ECDD55C57}"/>
              </a:ext>
            </a:extLst>
          </p:cNvPr>
          <p:cNvGrpSpPr/>
          <p:nvPr/>
        </p:nvGrpSpPr>
        <p:grpSpPr>
          <a:xfrm>
            <a:off x="2618357" y="3334753"/>
            <a:ext cx="274320" cy="274320"/>
            <a:chOff x="730468" y="3549868"/>
            <a:chExt cx="274320" cy="274320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A787457-5A4D-E946-A40E-A0D7DB2FE9DB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AF23DDC-58D1-924D-B939-3BA11A9C16F0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1ECDED0-ECB7-AA49-BBB7-44AA12466529}"/>
              </a:ext>
            </a:extLst>
          </p:cNvPr>
          <p:cNvGrpSpPr/>
          <p:nvPr/>
        </p:nvGrpSpPr>
        <p:grpSpPr>
          <a:xfrm>
            <a:off x="3177503" y="3329493"/>
            <a:ext cx="274320" cy="274320"/>
            <a:chOff x="730468" y="3549868"/>
            <a:chExt cx="274320" cy="274320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B4BDF09-BB5A-4D46-AE80-76AAC53AA6A2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6DE8CE5E-5513-3D4B-8E21-20DBB9AC4410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369B79-6447-0248-AA51-1BE12063DE59}"/>
              </a:ext>
            </a:extLst>
          </p:cNvPr>
          <p:cNvGrpSpPr/>
          <p:nvPr/>
        </p:nvGrpSpPr>
        <p:grpSpPr>
          <a:xfrm>
            <a:off x="3711955" y="3334753"/>
            <a:ext cx="274320" cy="274320"/>
            <a:chOff x="730468" y="3549868"/>
            <a:chExt cx="274320" cy="274320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11D0BE5-02A0-2E4A-83C1-328EDD475B4C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FEA0C84-4F46-354B-8FF5-21EFEF84543A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F563A62-5327-5F4E-88C8-7792DFD5EDCD}"/>
              </a:ext>
            </a:extLst>
          </p:cNvPr>
          <p:cNvGrpSpPr/>
          <p:nvPr/>
        </p:nvGrpSpPr>
        <p:grpSpPr>
          <a:xfrm>
            <a:off x="1000287" y="3881289"/>
            <a:ext cx="274320" cy="274320"/>
            <a:chOff x="730468" y="3549868"/>
            <a:chExt cx="274320" cy="27432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7202C8A-7952-0745-BD5A-358FB3012EB8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917A795-88B6-0B4D-B57C-0304AAA247AE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DC495CC-9280-9645-8FA8-E86E0C5075EC}"/>
              </a:ext>
            </a:extLst>
          </p:cNvPr>
          <p:cNvGrpSpPr/>
          <p:nvPr/>
        </p:nvGrpSpPr>
        <p:grpSpPr>
          <a:xfrm>
            <a:off x="1534739" y="3886549"/>
            <a:ext cx="274320" cy="274320"/>
            <a:chOff x="730468" y="3549868"/>
            <a:chExt cx="274320" cy="27432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9333443-600B-164B-9EED-6A70B33240A4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34F1672-E190-8F44-94CB-1263EC836B5B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73EFF8D-6C72-D846-9619-699AD3035A68}"/>
              </a:ext>
            </a:extLst>
          </p:cNvPr>
          <p:cNvGrpSpPr/>
          <p:nvPr/>
        </p:nvGrpSpPr>
        <p:grpSpPr>
          <a:xfrm>
            <a:off x="2083905" y="3881289"/>
            <a:ext cx="274320" cy="274320"/>
            <a:chOff x="730468" y="3549868"/>
            <a:chExt cx="274320" cy="27432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742ED2B-4476-4147-9903-C76DE9BDEE3D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17350D5-5273-0E4A-88E0-8B43C4BC4C26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171DDE2-5AFF-D24D-85FD-34F07C902483}"/>
              </a:ext>
            </a:extLst>
          </p:cNvPr>
          <p:cNvGrpSpPr/>
          <p:nvPr/>
        </p:nvGrpSpPr>
        <p:grpSpPr>
          <a:xfrm>
            <a:off x="2618357" y="3886549"/>
            <a:ext cx="274320" cy="274320"/>
            <a:chOff x="730468" y="3549868"/>
            <a:chExt cx="274320" cy="27432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68D82B3-70F3-3646-A645-E1BB9F1584C0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2811707-FC6E-9140-BF93-18F227220FD8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A0BC8F8-7294-444F-A733-55BB1BB178C0}"/>
              </a:ext>
            </a:extLst>
          </p:cNvPr>
          <p:cNvGrpSpPr/>
          <p:nvPr/>
        </p:nvGrpSpPr>
        <p:grpSpPr>
          <a:xfrm>
            <a:off x="3177503" y="3881289"/>
            <a:ext cx="274320" cy="274320"/>
            <a:chOff x="730468" y="3549868"/>
            <a:chExt cx="274320" cy="27432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2DA5ECE-326F-2F48-8401-10E5B152B138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171011B-9617-0144-8ECE-1D374F1358D4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D598A03-FFA9-B347-A3AC-51F8A36B6A18}"/>
              </a:ext>
            </a:extLst>
          </p:cNvPr>
          <p:cNvGrpSpPr/>
          <p:nvPr/>
        </p:nvGrpSpPr>
        <p:grpSpPr>
          <a:xfrm>
            <a:off x="3711955" y="3886549"/>
            <a:ext cx="274320" cy="274320"/>
            <a:chOff x="730468" y="3549868"/>
            <a:chExt cx="274320" cy="27432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1702214-5E80-3D47-8D0F-450244154B5A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53CD7DE-E5B3-BA4B-ACCD-D3FD21F53CBD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2EF8AD2-CF0A-F447-AA91-FF88C877A942}"/>
              </a:ext>
            </a:extLst>
          </p:cNvPr>
          <p:cNvGrpSpPr/>
          <p:nvPr/>
        </p:nvGrpSpPr>
        <p:grpSpPr>
          <a:xfrm>
            <a:off x="1000287" y="4430455"/>
            <a:ext cx="274320" cy="274320"/>
            <a:chOff x="730468" y="3549868"/>
            <a:chExt cx="274320" cy="27432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B667B08-3F07-1345-81AE-15146DA32928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EA8E9EE-E184-004F-8DB9-6C72B6E8C1B1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E01573B-AA2E-9540-A968-CB7E9F0146E4}"/>
              </a:ext>
            </a:extLst>
          </p:cNvPr>
          <p:cNvGrpSpPr/>
          <p:nvPr/>
        </p:nvGrpSpPr>
        <p:grpSpPr>
          <a:xfrm>
            <a:off x="1534739" y="4435715"/>
            <a:ext cx="274320" cy="274320"/>
            <a:chOff x="730468" y="3549868"/>
            <a:chExt cx="274320" cy="27432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87C703E-6778-2747-957C-61685BDDB223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E0A00EF-4522-3841-8E47-48B229CFC068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A26342B-0C48-8943-903C-895EE5FF435A}"/>
              </a:ext>
            </a:extLst>
          </p:cNvPr>
          <p:cNvGrpSpPr/>
          <p:nvPr/>
        </p:nvGrpSpPr>
        <p:grpSpPr>
          <a:xfrm>
            <a:off x="2083905" y="4430455"/>
            <a:ext cx="274320" cy="274320"/>
            <a:chOff x="730468" y="3549868"/>
            <a:chExt cx="274320" cy="27432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04DE37B-67AF-E040-A0A9-2BD653B9E361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623EC0F-14D8-5B4A-BF67-D036AF6E0039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2D47486-1B3C-A042-BA3D-68D405060674}"/>
              </a:ext>
            </a:extLst>
          </p:cNvPr>
          <p:cNvGrpSpPr/>
          <p:nvPr/>
        </p:nvGrpSpPr>
        <p:grpSpPr>
          <a:xfrm>
            <a:off x="2618357" y="4435715"/>
            <a:ext cx="274320" cy="274320"/>
            <a:chOff x="730468" y="3549868"/>
            <a:chExt cx="274320" cy="27432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59364E5-1089-E945-BBFA-E9F869FAE5B7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42500B6-DFBC-584C-BB2A-48AA95B8649D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1FDBFDE-68B2-454E-92AE-7EFF4485FB60}"/>
              </a:ext>
            </a:extLst>
          </p:cNvPr>
          <p:cNvGrpSpPr/>
          <p:nvPr/>
        </p:nvGrpSpPr>
        <p:grpSpPr>
          <a:xfrm>
            <a:off x="3177503" y="4430455"/>
            <a:ext cx="274320" cy="274320"/>
            <a:chOff x="730468" y="3549868"/>
            <a:chExt cx="274320" cy="27432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E8D7C10-179C-8A45-95B2-10BD50292D78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C425A30-A9C2-A74E-9923-9D8708FA39AD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6C1BBE8-0B15-CB45-B9E3-131E2858EBCD}"/>
              </a:ext>
            </a:extLst>
          </p:cNvPr>
          <p:cNvGrpSpPr/>
          <p:nvPr/>
        </p:nvGrpSpPr>
        <p:grpSpPr>
          <a:xfrm>
            <a:off x="3711955" y="4435715"/>
            <a:ext cx="274320" cy="274320"/>
            <a:chOff x="730468" y="3549868"/>
            <a:chExt cx="274320" cy="2743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9B6CCD1-F23E-F44F-80A3-6738C8A71D5F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2F3E6ED-29B4-584C-85AF-DDF9991E6A77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1E19133-2BFA-EB4C-A664-72DDF312748A}"/>
              </a:ext>
            </a:extLst>
          </p:cNvPr>
          <p:cNvCxnSpPr>
            <a:cxnSpLocks/>
          </p:cNvCxnSpPr>
          <p:nvPr/>
        </p:nvCxnSpPr>
        <p:spPr>
          <a:xfrm>
            <a:off x="1425955" y="4427268"/>
            <a:ext cx="2286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2CC3248-174B-9E4C-A7AB-14CCC606B4C2}"/>
              </a:ext>
            </a:extLst>
          </p:cNvPr>
          <p:cNvCxnSpPr/>
          <p:nvPr/>
        </p:nvCxnSpPr>
        <p:spPr>
          <a:xfrm flipH="1">
            <a:off x="2173217" y="4427268"/>
            <a:ext cx="731520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DE2A291-92EF-DF44-8E87-0CEA5A1BB267}"/>
              </a:ext>
            </a:extLst>
          </p:cNvPr>
          <p:cNvCxnSpPr>
            <a:cxnSpLocks/>
          </p:cNvCxnSpPr>
          <p:nvPr/>
        </p:nvCxnSpPr>
        <p:spPr>
          <a:xfrm rot="5400000" flipH="1">
            <a:off x="1072413" y="3613869"/>
            <a:ext cx="731520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eft Brace 36">
            <a:extLst>
              <a:ext uri="{FF2B5EF4-FFF2-40B4-BE49-F238E27FC236}">
                <a16:creationId xmlns:a16="http://schemas.microsoft.com/office/drawing/2014/main" id="{AE655E33-BCB8-A14A-946E-E4084CDF5A1F}"/>
              </a:ext>
            </a:extLst>
          </p:cNvPr>
          <p:cNvSpPr/>
          <p:nvPr/>
        </p:nvSpPr>
        <p:spPr>
          <a:xfrm>
            <a:off x="709190" y="2233791"/>
            <a:ext cx="301595" cy="2242481"/>
          </a:xfrm>
          <a:prstGeom prst="leftBrace">
            <a:avLst>
              <a:gd name="adj1" fmla="val 52777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3835ABB6-CDE8-FC48-B9E3-458307F6C9F2}"/>
              </a:ext>
            </a:extLst>
          </p:cNvPr>
          <p:cNvSpPr/>
          <p:nvPr/>
        </p:nvSpPr>
        <p:spPr>
          <a:xfrm rot="16200000">
            <a:off x="2425717" y="3734243"/>
            <a:ext cx="334308" cy="2238173"/>
          </a:xfrm>
          <a:prstGeom prst="leftBrace">
            <a:avLst>
              <a:gd name="adj1" fmla="val 52777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BDF4DEC-9DD6-3542-B7F6-2C5D881CF79A}"/>
                  </a:ext>
                </a:extLst>
              </p:cNvPr>
              <p:cNvSpPr txBox="1"/>
              <p:nvPr/>
            </p:nvSpPr>
            <p:spPr>
              <a:xfrm>
                <a:off x="2618357" y="4728096"/>
                <a:ext cx="5168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BDF4DEC-9DD6-3542-B7F6-2C5D881CF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357" y="4728096"/>
                <a:ext cx="51687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436AE63-6835-DA44-A25A-F5A4FC7FB314}"/>
                  </a:ext>
                </a:extLst>
              </p:cNvPr>
              <p:cNvSpPr txBox="1"/>
              <p:nvPr/>
            </p:nvSpPr>
            <p:spPr>
              <a:xfrm>
                <a:off x="3315192" y="3359008"/>
                <a:ext cx="4461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436AE63-6835-DA44-A25A-F5A4FC7FB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192" y="3359008"/>
                <a:ext cx="446148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6CEE590-F891-1346-BD6C-1C0E07F847B6}"/>
                  </a:ext>
                </a:extLst>
              </p:cNvPr>
              <p:cNvSpPr txBox="1"/>
              <p:nvPr/>
            </p:nvSpPr>
            <p:spPr>
              <a:xfrm>
                <a:off x="3883350" y="1548475"/>
                <a:ext cx="5579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6CEE590-F891-1346-BD6C-1C0E07F84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350" y="1548475"/>
                <a:ext cx="55797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5" name="Group 104">
            <a:extLst>
              <a:ext uri="{FF2B5EF4-FFF2-40B4-BE49-F238E27FC236}">
                <a16:creationId xmlns:a16="http://schemas.microsoft.com/office/drawing/2014/main" id="{22912862-77DD-6F40-B761-85CB81D92B98}"/>
              </a:ext>
            </a:extLst>
          </p:cNvPr>
          <p:cNvGrpSpPr/>
          <p:nvPr/>
        </p:nvGrpSpPr>
        <p:grpSpPr>
          <a:xfrm>
            <a:off x="949839" y="1708431"/>
            <a:ext cx="274320" cy="274320"/>
            <a:chOff x="730468" y="3549868"/>
            <a:chExt cx="274320" cy="274320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B6C08488-A344-D546-817C-2CF06835A2BE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A2C7128A-D217-DB40-9925-1AC3A0064BB4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8B1C5AA-1451-3849-B0B0-A334DB549D5F}"/>
              </a:ext>
            </a:extLst>
          </p:cNvPr>
          <p:cNvGrpSpPr/>
          <p:nvPr/>
        </p:nvGrpSpPr>
        <p:grpSpPr>
          <a:xfrm>
            <a:off x="1484291" y="1713691"/>
            <a:ext cx="274320" cy="274320"/>
            <a:chOff x="730468" y="3549868"/>
            <a:chExt cx="274320" cy="274320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BE0475D-9D23-DE4A-97C3-76A4AC5A1E02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CB59858D-A923-E44A-ADBA-67C3344B745E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701765B-01BF-3944-AEA8-D7F3B12E15B2}"/>
              </a:ext>
            </a:extLst>
          </p:cNvPr>
          <p:cNvGrpSpPr/>
          <p:nvPr/>
        </p:nvGrpSpPr>
        <p:grpSpPr>
          <a:xfrm>
            <a:off x="2033457" y="1708431"/>
            <a:ext cx="274320" cy="274320"/>
            <a:chOff x="730468" y="3549868"/>
            <a:chExt cx="274320" cy="274320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26DE18B6-266C-D94F-9F38-445FDD32D3C7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1E54F16-8383-E44C-A0F3-99828E6F95D9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2163E07-9981-4945-9CA0-9770E1E896AB}"/>
              </a:ext>
            </a:extLst>
          </p:cNvPr>
          <p:cNvGrpSpPr/>
          <p:nvPr/>
        </p:nvGrpSpPr>
        <p:grpSpPr>
          <a:xfrm>
            <a:off x="2567909" y="1713691"/>
            <a:ext cx="274320" cy="274320"/>
            <a:chOff x="730468" y="3549868"/>
            <a:chExt cx="274320" cy="274320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ACCF09BA-B253-5F4A-9DA2-373B4BEF167D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D854AB78-E365-F543-A053-742AEBDA1781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83EFD8E-61B2-4544-9321-246E004BC5C5}"/>
              </a:ext>
            </a:extLst>
          </p:cNvPr>
          <p:cNvGrpSpPr/>
          <p:nvPr/>
        </p:nvGrpSpPr>
        <p:grpSpPr>
          <a:xfrm>
            <a:off x="3127055" y="1708431"/>
            <a:ext cx="274320" cy="274320"/>
            <a:chOff x="730468" y="3549868"/>
            <a:chExt cx="274320" cy="274320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E4C38CB-E352-EC46-BBA2-A7E724101AF2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02EA872-B85A-7048-9CDA-B280FFF222B4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2F973C-03C2-2349-9DBE-F6E18031FCCD}"/>
              </a:ext>
            </a:extLst>
          </p:cNvPr>
          <p:cNvGrpSpPr/>
          <p:nvPr/>
        </p:nvGrpSpPr>
        <p:grpSpPr>
          <a:xfrm>
            <a:off x="3661507" y="1713691"/>
            <a:ext cx="274320" cy="274320"/>
            <a:chOff x="730468" y="3549868"/>
            <a:chExt cx="274320" cy="274320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43E17535-4AE2-A14E-AD26-7F5237EFC1A3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F0B63F5-BEDA-AC46-B803-DFD90B33DFE3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EEF75736-0D21-2144-ACCD-9CF26AEB8362}"/>
              </a:ext>
            </a:extLst>
          </p:cNvPr>
          <p:cNvCxnSpPr>
            <a:cxnSpLocks/>
          </p:cNvCxnSpPr>
          <p:nvPr/>
        </p:nvCxnSpPr>
        <p:spPr>
          <a:xfrm>
            <a:off x="1425955" y="2181825"/>
            <a:ext cx="2286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5E484AE-54D8-F84B-8372-41C521CD24C3}"/>
              </a:ext>
            </a:extLst>
          </p:cNvPr>
          <p:cNvCxnSpPr>
            <a:cxnSpLocks/>
          </p:cNvCxnSpPr>
          <p:nvPr/>
        </p:nvCxnSpPr>
        <p:spPr>
          <a:xfrm rot="5400000">
            <a:off x="2579452" y="3333272"/>
            <a:ext cx="2286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238780B3-CC89-BE42-A1B6-47E2E88FE090}"/>
              </a:ext>
            </a:extLst>
          </p:cNvPr>
          <p:cNvCxnSpPr>
            <a:cxnSpLocks/>
          </p:cNvCxnSpPr>
          <p:nvPr/>
        </p:nvCxnSpPr>
        <p:spPr>
          <a:xfrm>
            <a:off x="2049219" y="2178062"/>
            <a:ext cx="731520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3CBB9A5-51E0-2C40-BBA2-8A69A4E47ED5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349776" y="3352742"/>
            <a:ext cx="731520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17433CC0-7ED6-574D-B114-48289C0BB16B}"/>
                  </a:ext>
                </a:extLst>
              </p:cNvPr>
              <p:cNvSpPr txBox="1"/>
              <p:nvPr/>
            </p:nvSpPr>
            <p:spPr>
              <a:xfrm>
                <a:off x="266215" y="3019038"/>
                <a:ext cx="5168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17433CC0-7ED6-574D-B114-48289C0BB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15" y="3019038"/>
                <a:ext cx="51687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F27E032E-08AA-1344-8487-84E1A3C2B88A}"/>
              </a:ext>
            </a:extLst>
          </p:cNvPr>
          <p:cNvCxnSpPr>
            <a:cxnSpLocks/>
          </p:cNvCxnSpPr>
          <p:nvPr/>
        </p:nvCxnSpPr>
        <p:spPr>
          <a:xfrm rot="5400000">
            <a:off x="6219929" y="3258395"/>
            <a:ext cx="2286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A8B4250A-2C2A-B54E-B40B-631819D2F929}"/>
              </a:ext>
            </a:extLst>
          </p:cNvPr>
          <p:cNvCxnSpPr>
            <a:cxnSpLocks/>
          </p:cNvCxnSpPr>
          <p:nvPr/>
        </p:nvCxnSpPr>
        <p:spPr>
          <a:xfrm>
            <a:off x="7362929" y="4401395"/>
            <a:ext cx="2286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DC8EF2A-F96F-4D47-A628-D379DF93E4F5}"/>
              </a:ext>
            </a:extLst>
          </p:cNvPr>
          <p:cNvCxnSpPr/>
          <p:nvPr/>
        </p:nvCxnSpPr>
        <p:spPr>
          <a:xfrm flipH="1">
            <a:off x="8110191" y="4401395"/>
            <a:ext cx="731520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ED8ED8E5-34E4-B24D-8C7B-35C795DE46EB}"/>
              </a:ext>
            </a:extLst>
          </p:cNvPr>
          <p:cNvCxnSpPr>
            <a:cxnSpLocks/>
          </p:cNvCxnSpPr>
          <p:nvPr/>
        </p:nvCxnSpPr>
        <p:spPr>
          <a:xfrm rot="5400000" flipH="1">
            <a:off x="6997169" y="3200254"/>
            <a:ext cx="731520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CF804D35-B316-C747-8489-9FADFC25C257}"/>
              </a:ext>
            </a:extLst>
          </p:cNvPr>
          <p:cNvCxnSpPr>
            <a:cxnSpLocks/>
          </p:cNvCxnSpPr>
          <p:nvPr/>
        </p:nvCxnSpPr>
        <p:spPr>
          <a:xfrm>
            <a:off x="7362929" y="2155952"/>
            <a:ext cx="2286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2AFC1026-E5EE-1340-AC8D-8F518B7F2760}"/>
              </a:ext>
            </a:extLst>
          </p:cNvPr>
          <p:cNvCxnSpPr>
            <a:cxnSpLocks/>
          </p:cNvCxnSpPr>
          <p:nvPr/>
        </p:nvCxnSpPr>
        <p:spPr>
          <a:xfrm rot="5400000">
            <a:off x="8516426" y="3307399"/>
            <a:ext cx="2286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ABC8167A-B215-FA47-864F-6399289FD2FF}"/>
              </a:ext>
            </a:extLst>
          </p:cNvPr>
          <p:cNvCxnSpPr>
            <a:cxnSpLocks/>
          </p:cNvCxnSpPr>
          <p:nvPr/>
        </p:nvCxnSpPr>
        <p:spPr>
          <a:xfrm>
            <a:off x="7986193" y="2152189"/>
            <a:ext cx="731520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7F67469D-F2E4-A94A-8841-D57B5AF68F2E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9286750" y="3326869"/>
            <a:ext cx="731520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FD609E50-8BCB-F642-8027-A279795AEA2C}"/>
              </a:ext>
            </a:extLst>
          </p:cNvPr>
          <p:cNvCxnSpPr>
            <a:cxnSpLocks/>
          </p:cNvCxnSpPr>
          <p:nvPr/>
        </p:nvCxnSpPr>
        <p:spPr>
          <a:xfrm flipH="1" flipV="1">
            <a:off x="8917409" y="3222236"/>
            <a:ext cx="73152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B4526E6D-598B-454B-A78E-1A2542FC6FDF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8065706" y="2517949"/>
            <a:ext cx="73152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A85CB3BB-7458-974B-B7AB-A6F779408139}"/>
              </a:ext>
            </a:extLst>
          </p:cNvPr>
          <p:cNvCxnSpPr>
            <a:cxnSpLocks/>
          </p:cNvCxnSpPr>
          <p:nvPr/>
        </p:nvCxnSpPr>
        <p:spPr>
          <a:xfrm flipV="1">
            <a:off x="7362929" y="3269945"/>
            <a:ext cx="73152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291087F1-2DB1-264C-A1D0-E9237752DCE8}"/>
              </a:ext>
            </a:extLst>
          </p:cNvPr>
          <p:cNvCxnSpPr>
            <a:cxnSpLocks/>
          </p:cNvCxnSpPr>
          <p:nvPr/>
        </p:nvCxnSpPr>
        <p:spPr>
          <a:xfrm rot="5400000" flipH="1">
            <a:off x="8101920" y="4035635"/>
            <a:ext cx="73152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F27F3A10-C095-0F4A-9794-65E036A5C335}"/>
              </a:ext>
            </a:extLst>
          </p:cNvPr>
          <p:cNvSpPr txBox="1"/>
          <p:nvPr/>
        </p:nvSpPr>
        <p:spPr>
          <a:xfrm>
            <a:off x="8004830" y="1626601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Side 1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096A9B0-EAA8-A342-8D26-62C70A7D03AD}"/>
              </a:ext>
            </a:extLst>
          </p:cNvPr>
          <p:cNvSpPr txBox="1"/>
          <p:nvPr/>
        </p:nvSpPr>
        <p:spPr>
          <a:xfrm rot="5400000">
            <a:off x="9455931" y="3076566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Side 2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5685311-8B9F-AC40-BBCE-829D5D7969F7}"/>
              </a:ext>
            </a:extLst>
          </p:cNvPr>
          <p:cNvSpPr txBox="1"/>
          <p:nvPr/>
        </p:nvSpPr>
        <p:spPr>
          <a:xfrm>
            <a:off x="8110191" y="4461949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Side 3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C06FE6B-56B9-D04A-9C23-D6A56C453388}"/>
              </a:ext>
            </a:extLst>
          </p:cNvPr>
          <p:cNvSpPr txBox="1"/>
          <p:nvPr/>
        </p:nvSpPr>
        <p:spPr>
          <a:xfrm rot="5400000" flipV="1">
            <a:off x="6610226" y="314935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Side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4CF9E3F2-07E6-DA49-97BA-8BDE4FDEA8BD}"/>
                  </a:ext>
                </a:extLst>
              </p:cNvPr>
              <p:cNvSpPr txBox="1"/>
              <p:nvPr/>
            </p:nvSpPr>
            <p:spPr>
              <a:xfrm>
                <a:off x="7659424" y="3227041"/>
                <a:ext cx="6554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4CF9E3F2-07E6-DA49-97BA-8BDE4FDEA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424" y="3227041"/>
                <a:ext cx="655436" cy="584775"/>
              </a:xfrm>
              <a:prstGeom prst="rect">
                <a:avLst/>
              </a:prstGeom>
              <a:blipFill>
                <a:blip r:embed="rId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F031BD27-82DF-6042-8190-91F81B3C1621}"/>
                  </a:ext>
                </a:extLst>
              </p:cNvPr>
              <p:cNvSpPr txBox="1"/>
              <p:nvPr/>
            </p:nvSpPr>
            <p:spPr>
              <a:xfrm>
                <a:off x="8841711" y="3179525"/>
                <a:ext cx="67300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F031BD27-82DF-6042-8190-91F81B3C1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1711" y="3179525"/>
                <a:ext cx="673005" cy="584775"/>
              </a:xfrm>
              <a:prstGeom prst="rect">
                <a:avLst/>
              </a:prstGeom>
              <a:blipFill>
                <a:blip r:embed="rId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95121C5C-63AD-EB41-802D-5478968D0BDA}"/>
                  </a:ext>
                </a:extLst>
              </p:cNvPr>
              <p:cNvSpPr txBox="1"/>
              <p:nvPr/>
            </p:nvSpPr>
            <p:spPr>
              <a:xfrm>
                <a:off x="8448873" y="3675613"/>
                <a:ext cx="67300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95121C5C-63AD-EB41-802D-5478968D0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873" y="3675613"/>
                <a:ext cx="673005" cy="584775"/>
              </a:xfrm>
              <a:prstGeom prst="rect">
                <a:avLst/>
              </a:prstGeom>
              <a:blipFill>
                <a:blip r:embed="rId8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04050DDC-5145-2442-AAC7-0A622D3E3A1C}"/>
                  </a:ext>
                </a:extLst>
              </p:cNvPr>
              <p:cNvSpPr txBox="1"/>
              <p:nvPr/>
            </p:nvSpPr>
            <p:spPr>
              <a:xfrm>
                <a:off x="8351953" y="2245016"/>
                <a:ext cx="6635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04050DDC-5145-2442-AAC7-0A622D3E3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1953" y="2245016"/>
                <a:ext cx="663515" cy="584775"/>
              </a:xfrm>
              <a:prstGeom prst="rect">
                <a:avLst/>
              </a:prstGeom>
              <a:blipFill>
                <a:blip r:embed="rId9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6440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964F68-3234-2047-ACB6-485262DCC801}"/>
              </a:ext>
            </a:extLst>
          </p:cNvPr>
          <p:cNvSpPr/>
          <p:nvPr/>
        </p:nvSpPr>
        <p:spPr>
          <a:xfrm>
            <a:off x="4114800" y="2271252"/>
            <a:ext cx="3200400" cy="2050025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07D183E-6D9C-EC49-9967-807C0359FD21}"/>
              </a:ext>
            </a:extLst>
          </p:cNvPr>
          <p:cNvCxnSpPr/>
          <p:nvPr/>
        </p:nvCxnSpPr>
        <p:spPr>
          <a:xfrm>
            <a:off x="3316544" y="2501698"/>
            <a:ext cx="1238864" cy="29496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C2104CC-2BBA-8946-AC65-FEB29D75ABC2}"/>
              </a:ext>
            </a:extLst>
          </p:cNvPr>
          <p:cNvCxnSpPr>
            <a:cxnSpLocks/>
          </p:cNvCxnSpPr>
          <p:nvPr/>
        </p:nvCxnSpPr>
        <p:spPr>
          <a:xfrm flipV="1">
            <a:off x="3298723" y="3836415"/>
            <a:ext cx="1238864" cy="29496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E91D4D-0031-5842-8793-B51C75B38E09}"/>
              </a:ext>
            </a:extLst>
          </p:cNvPr>
          <p:cNvCxnSpPr>
            <a:cxnSpLocks/>
          </p:cNvCxnSpPr>
          <p:nvPr/>
        </p:nvCxnSpPr>
        <p:spPr>
          <a:xfrm>
            <a:off x="3308555" y="3327603"/>
            <a:ext cx="1229032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0BDF5B-F1C6-C543-9A63-078AD4DCE876}"/>
              </a:ext>
            </a:extLst>
          </p:cNvPr>
          <p:cNvCxnSpPr>
            <a:cxnSpLocks/>
          </p:cNvCxnSpPr>
          <p:nvPr/>
        </p:nvCxnSpPr>
        <p:spPr>
          <a:xfrm>
            <a:off x="6720962" y="3327603"/>
            <a:ext cx="139249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5089F5-783C-0743-B3DB-B02291087940}"/>
              </a:ext>
            </a:extLst>
          </p:cNvPr>
          <p:cNvCxnSpPr>
            <a:cxnSpLocks/>
          </p:cNvCxnSpPr>
          <p:nvPr/>
        </p:nvCxnSpPr>
        <p:spPr>
          <a:xfrm flipV="1">
            <a:off x="6720962" y="1742152"/>
            <a:ext cx="1081548" cy="8849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9C21A7-DB0D-8942-A5C0-EDF952653315}"/>
              </a:ext>
            </a:extLst>
          </p:cNvPr>
          <p:cNvCxnSpPr>
            <a:cxnSpLocks/>
          </p:cNvCxnSpPr>
          <p:nvPr/>
        </p:nvCxnSpPr>
        <p:spPr>
          <a:xfrm>
            <a:off x="6636775" y="4048432"/>
            <a:ext cx="1081548" cy="8849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9FA9828-8675-D84D-84B6-330602EBD2E4}"/>
              </a:ext>
            </a:extLst>
          </p:cNvPr>
          <p:cNvCxnSpPr/>
          <p:nvPr/>
        </p:nvCxnSpPr>
        <p:spPr>
          <a:xfrm>
            <a:off x="3298723" y="2796665"/>
            <a:ext cx="1238864" cy="29496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B4815FF-DAC4-9C48-ADD6-844791F006BC}"/>
              </a:ext>
            </a:extLst>
          </p:cNvPr>
          <p:cNvCxnSpPr>
            <a:cxnSpLocks/>
          </p:cNvCxnSpPr>
          <p:nvPr/>
        </p:nvCxnSpPr>
        <p:spPr>
          <a:xfrm flipV="1">
            <a:off x="3298723" y="3576480"/>
            <a:ext cx="1238864" cy="29496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166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DADD3F6-5A56-6E43-ADAB-C1549FFE38C1}"/>
              </a:ext>
            </a:extLst>
          </p:cNvPr>
          <p:cNvSpPr>
            <a:spLocks noChangeAspect="1"/>
          </p:cNvSpPr>
          <p:nvPr/>
        </p:nvSpPr>
        <p:spPr>
          <a:xfrm>
            <a:off x="6860206" y="5458001"/>
            <a:ext cx="3278037" cy="9144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8E9A48F-FCE9-8F48-B66B-75DDC7D566CE}"/>
              </a:ext>
            </a:extLst>
          </p:cNvPr>
          <p:cNvCxnSpPr>
            <a:cxnSpLocks/>
          </p:cNvCxnSpPr>
          <p:nvPr/>
        </p:nvCxnSpPr>
        <p:spPr>
          <a:xfrm flipH="1" flipV="1">
            <a:off x="8471952" y="637900"/>
            <a:ext cx="16779" cy="5293443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A5B87E-BF42-A64B-A2A9-9379110E95A4}"/>
              </a:ext>
            </a:extLst>
          </p:cNvPr>
          <p:cNvCxnSpPr>
            <a:cxnSpLocks/>
          </p:cNvCxnSpPr>
          <p:nvPr/>
        </p:nvCxnSpPr>
        <p:spPr>
          <a:xfrm rot="16200000">
            <a:off x="8476929" y="3537680"/>
            <a:ext cx="0" cy="18288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3D496B-9D87-D542-A8F1-7523564F6FE6}"/>
                  </a:ext>
                </a:extLst>
              </p:cNvPr>
              <p:cNvSpPr txBox="1"/>
              <p:nvPr/>
            </p:nvSpPr>
            <p:spPr>
              <a:xfrm>
                <a:off x="8618582" y="3309017"/>
                <a:ext cx="4700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3D496B-9D87-D542-A8F1-7523564F6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8582" y="3309017"/>
                <a:ext cx="4700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177169-5D40-2646-8FB3-936EFC27B4F4}"/>
                  </a:ext>
                </a:extLst>
              </p:cNvPr>
              <p:cNvSpPr txBox="1"/>
              <p:nvPr/>
            </p:nvSpPr>
            <p:spPr>
              <a:xfrm>
                <a:off x="8424294" y="4560993"/>
                <a:ext cx="4758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177169-5D40-2646-8FB3-936EFC27B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294" y="4560993"/>
                <a:ext cx="47583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D5D0524-F614-A44F-8CA9-B2F6568AF73D}"/>
                  </a:ext>
                </a:extLst>
              </p:cNvPr>
              <p:cNvSpPr txBox="1"/>
              <p:nvPr/>
            </p:nvSpPr>
            <p:spPr>
              <a:xfrm>
                <a:off x="8220238" y="5912341"/>
                <a:ext cx="4694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D5D0524-F614-A44F-8CA9-B2F6568AF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0238" y="5912341"/>
                <a:ext cx="46948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CCA72F6-E65A-F745-936A-106372FA7BA1}"/>
              </a:ext>
            </a:extLst>
          </p:cNvPr>
          <p:cNvCxnSpPr>
            <a:cxnSpLocks/>
          </p:cNvCxnSpPr>
          <p:nvPr/>
        </p:nvCxnSpPr>
        <p:spPr>
          <a:xfrm>
            <a:off x="6823397" y="5918925"/>
            <a:ext cx="3935569" cy="0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913715A-E5BB-724D-BF3D-ADB4E3F42AB1}"/>
                  </a:ext>
                </a:extLst>
              </p:cNvPr>
              <p:cNvSpPr txBox="1"/>
              <p:nvPr/>
            </p:nvSpPr>
            <p:spPr>
              <a:xfrm>
                <a:off x="8077766" y="305792"/>
                <a:ext cx="4079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913715A-E5BB-724D-BF3D-ADB4E3F42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66" y="305792"/>
                <a:ext cx="40793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4A021BD6-E121-294F-AA89-DE7815AD4C25}"/>
              </a:ext>
            </a:extLst>
          </p:cNvPr>
          <p:cNvSpPr/>
          <p:nvPr/>
        </p:nvSpPr>
        <p:spPr>
          <a:xfrm rot="16200000">
            <a:off x="6764044" y="5816096"/>
            <a:ext cx="265372" cy="146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7CCA3F-6DF1-C749-AC1D-F4CAB072FF01}"/>
              </a:ext>
            </a:extLst>
          </p:cNvPr>
          <p:cNvSpPr/>
          <p:nvPr/>
        </p:nvSpPr>
        <p:spPr>
          <a:xfrm rot="16200000">
            <a:off x="10004572" y="5835151"/>
            <a:ext cx="265372" cy="146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F2ADCD1-FC12-684A-8F65-CED7CE4BFE6C}"/>
              </a:ext>
            </a:extLst>
          </p:cNvPr>
          <p:cNvCxnSpPr>
            <a:cxnSpLocks/>
          </p:cNvCxnSpPr>
          <p:nvPr/>
        </p:nvCxnSpPr>
        <p:spPr>
          <a:xfrm flipH="1" flipV="1">
            <a:off x="7658255" y="2484860"/>
            <a:ext cx="2501074" cy="3430772"/>
          </a:xfrm>
          <a:prstGeom prst="line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F636C3F-825F-1843-8BC5-38F120174BD8}"/>
              </a:ext>
            </a:extLst>
          </p:cNvPr>
          <p:cNvCxnSpPr>
            <a:cxnSpLocks/>
          </p:cNvCxnSpPr>
          <p:nvPr/>
        </p:nvCxnSpPr>
        <p:spPr>
          <a:xfrm flipV="1">
            <a:off x="7675033" y="1233682"/>
            <a:ext cx="824191" cy="1213589"/>
          </a:xfrm>
          <a:prstGeom prst="line">
            <a:avLst/>
          </a:prstGeom>
          <a:ln w="38100"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34A6AF-F0CF-274A-B0EE-5F94349BF43D}"/>
              </a:ext>
            </a:extLst>
          </p:cNvPr>
          <p:cNvCxnSpPr>
            <a:cxnSpLocks/>
          </p:cNvCxnSpPr>
          <p:nvPr/>
        </p:nvCxnSpPr>
        <p:spPr>
          <a:xfrm flipH="1" flipV="1">
            <a:off x="8499224" y="1137525"/>
            <a:ext cx="785950" cy="1279380"/>
          </a:xfrm>
          <a:prstGeom prst="line">
            <a:avLst/>
          </a:prstGeom>
          <a:ln w="38100"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01B8CAD-935D-1246-A160-2DECEEB11D15}"/>
              </a:ext>
            </a:extLst>
          </p:cNvPr>
          <p:cNvCxnSpPr>
            <a:cxnSpLocks/>
          </p:cNvCxnSpPr>
          <p:nvPr/>
        </p:nvCxnSpPr>
        <p:spPr>
          <a:xfrm rot="16200000">
            <a:off x="7255401" y="2354076"/>
            <a:ext cx="2433102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262CD1-A9E6-9A4D-AD24-60F69FD6C82B}"/>
                  </a:ext>
                </a:extLst>
              </p:cNvPr>
              <p:cNvSpPr txBox="1"/>
              <p:nvPr/>
            </p:nvSpPr>
            <p:spPr>
              <a:xfrm>
                <a:off x="6552726" y="6053277"/>
                <a:ext cx="688009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𝑑𝑞</m:t>
                      </m:r>
                      <m:r>
                        <a:rPr lang="en-US" sz="24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i="1" baseline="-25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262CD1-A9E6-9A4D-AD24-60F69FD6C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726" y="6053277"/>
                <a:ext cx="688009" cy="453137"/>
              </a:xfrm>
              <a:prstGeom prst="rect">
                <a:avLst/>
              </a:prstGeom>
              <a:blipFill>
                <a:blip r:embed="rId6"/>
                <a:stretch>
                  <a:fillRect l="-3704" b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4DCB39-673D-2040-B209-A3D91948C935}"/>
                  </a:ext>
                </a:extLst>
              </p:cNvPr>
              <p:cNvSpPr txBox="1"/>
              <p:nvPr/>
            </p:nvSpPr>
            <p:spPr>
              <a:xfrm>
                <a:off x="9870751" y="6032637"/>
                <a:ext cx="688009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𝑑𝑞</m:t>
                      </m:r>
                      <m:r>
                        <a:rPr lang="en-US" sz="24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400" i="1" baseline="-25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4DCB39-673D-2040-B209-A3D91948C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0751" y="6032637"/>
                <a:ext cx="688009" cy="453137"/>
              </a:xfrm>
              <a:prstGeom prst="rect">
                <a:avLst/>
              </a:prstGeom>
              <a:blipFill>
                <a:blip r:embed="rId7"/>
                <a:stretch>
                  <a:fillRect l="-1818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6B74E1B-0F71-8E40-945E-FA0EA6CCB18E}"/>
              </a:ext>
            </a:extLst>
          </p:cNvPr>
          <p:cNvCxnSpPr>
            <a:cxnSpLocks/>
          </p:cNvCxnSpPr>
          <p:nvPr/>
        </p:nvCxnSpPr>
        <p:spPr>
          <a:xfrm flipV="1">
            <a:off x="6822487" y="2457854"/>
            <a:ext cx="2501074" cy="3430772"/>
          </a:xfrm>
          <a:prstGeom prst="line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F2A956B-FD3C-5C48-A98D-FE64CB1F43AF}"/>
                  </a:ext>
                </a:extLst>
              </p:cNvPr>
              <p:cNvSpPr txBox="1"/>
              <p:nvPr/>
            </p:nvSpPr>
            <p:spPr>
              <a:xfrm>
                <a:off x="10768968" y="5701030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F2A956B-FD3C-5C48-A98D-FE64CB1F4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8968" y="5701030"/>
                <a:ext cx="42639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BDE7823-6BD7-A04E-BC62-3433D8CC539A}"/>
                  </a:ext>
                </a:extLst>
              </p:cNvPr>
              <p:cNvSpPr txBox="1"/>
              <p:nvPr/>
            </p:nvSpPr>
            <p:spPr>
              <a:xfrm>
                <a:off x="9088582" y="2638208"/>
                <a:ext cx="715260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𝑑𝐸</m:t>
                      </m:r>
                      <m:r>
                        <a:rPr lang="en-US" sz="24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i="1" baseline="-25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BDE7823-6BD7-A04E-BC62-3433D8CC5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8582" y="2638208"/>
                <a:ext cx="715260" cy="453137"/>
              </a:xfrm>
              <a:prstGeom prst="rect">
                <a:avLst/>
              </a:prstGeom>
              <a:blipFill>
                <a:blip r:embed="rId9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E1E26AE-F805-8C46-9042-195E106C7C3D}"/>
                  </a:ext>
                </a:extLst>
              </p:cNvPr>
              <p:cNvSpPr txBox="1"/>
              <p:nvPr/>
            </p:nvSpPr>
            <p:spPr>
              <a:xfrm>
                <a:off x="7284154" y="2610255"/>
                <a:ext cx="715260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𝑑𝐸</m:t>
                      </m:r>
                      <m:r>
                        <a:rPr lang="en-US" sz="24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400" i="1" baseline="-25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E1E26AE-F805-8C46-9042-195E106C7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154" y="2610255"/>
                <a:ext cx="715260" cy="453137"/>
              </a:xfrm>
              <a:prstGeom prst="rect">
                <a:avLst/>
              </a:prstGeom>
              <a:blipFill>
                <a:blip r:embed="rId10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2FD6170-BE80-DA4B-B7E1-D0C3F64D7BB1}"/>
                  </a:ext>
                </a:extLst>
              </p:cNvPr>
              <p:cNvSpPr txBox="1"/>
              <p:nvPr/>
            </p:nvSpPr>
            <p:spPr>
              <a:xfrm>
                <a:off x="8416056" y="2030604"/>
                <a:ext cx="6359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𝑑𝐸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2FD6170-BE80-DA4B-B7E1-D0C3F64D7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6056" y="2030604"/>
                <a:ext cx="635943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40B1789-3705-4E44-814C-A01FCE84AEB4}"/>
                  </a:ext>
                </a:extLst>
              </p:cNvPr>
              <p:cNvSpPr txBox="1"/>
              <p:nvPr/>
            </p:nvSpPr>
            <p:spPr>
              <a:xfrm>
                <a:off x="8871156" y="5833653"/>
                <a:ext cx="4582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40B1789-3705-4E44-814C-A01FCE84A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1156" y="5833653"/>
                <a:ext cx="458202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604FCF1-810B-D24F-A6E8-150EDE494636}"/>
              </a:ext>
            </a:extLst>
          </p:cNvPr>
          <p:cNvCxnSpPr>
            <a:cxnSpLocks/>
            <a:stCxn id="11" idx="0"/>
            <a:endCxn id="19" idx="0"/>
          </p:cNvCxnSpPr>
          <p:nvPr/>
        </p:nvCxnSpPr>
        <p:spPr>
          <a:xfrm flipV="1">
            <a:off x="8454982" y="5908484"/>
            <a:ext cx="1608943" cy="385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B7EEA200-8680-5F48-B9F4-548C37FB38E3}"/>
              </a:ext>
            </a:extLst>
          </p:cNvPr>
          <p:cNvSpPr>
            <a:spLocks noChangeAspect="1"/>
          </p:cNvSpPr>
          <p:nvPr/>
        </p:nvSpPr>
        <p:spPr>
          <a:xfrm>
            <a:off x="965768" y="4108258"/>
            <a:ext cx="3278037" cy="9144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5F3B34E-C866-B947-9CB7-CCEBECFCF12D}"/>
              </a:ext>
            </a:extLst>
          </p:cNvPr>
          <p:cNvCxnSpPr>
            <a:cxnSpLocks/>
          </p:cNvCxnSpPr>
          <p:nvPr/>
        </p:nvCxnSpPr>
        <p:spPr>
          <a:xfrm flipH="1" flipV="1">
            <a:off x="2612453" y="1458500"/>
            <a:ext cx="0" cy="3108960"/>
          </a:xfrm>
          <a:prstGeom prst="straightConnector1">
            <a:avLst/>
          </a:prstGeom>
          <a:ln w="28575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D172116-770C-6F49-A72C-9FF68769EDA1}"/>
                  </a:ext>
                </a:extLst>
              </p:cNvPr>
              <p:cNvSpPr txBox="1"/>
              <p:nvPr/>
            </p:nvSpPr>
            <p:spPr>
              <a:xfrm>
                <a:off x="2694646" y="1938667"/>
                <a:ext cx="4700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D172116-770C-6F49-A72C-9FF68769E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4646" y="1938667"/>
                <a:ext cx="47000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E503874-BD9F-FC45-AC5F-2C55F028A79D}"/>
                  </a:ext>
                </a:extLst>
              </p:cNvPr>
              <p:cNvSpPr txBox="1"/>
              <p:nvPr/>
            </p:nvSpPr>
            <p:spPr>
              <a:xfrm>
                <a:off x="2581765" y="3219969"/>
                <a:ext cx="4758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E503874-BD9F-FC45-AC5F-2C55F028A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765" y="3219969"/>
                <a:ext cx="475836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13C6B8-49FC-4C45-A21B-CFEECD14241B}"/>
                  </a:ext>
                </a:extLst>
              </p:cNvPr>
              <p:cNvSpPr txBox="1"/>
              <p:nvPr/>
            </p:nvSpPr>
            <p:spPr>
              <a:xfrm>
                <a:off x="3028627" y="4492629"/>
                <a:ext cx="4582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13C6B8-49FC-4C45-A21B-CFEECD142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627" y="4492629"/>
                <a:ext cx="458202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979CE40-C1D1-AD49-A652-0FFCE5D9BC35}"/>
              </a:ext>
            </a:extLst>
          </p:cNvPr>
          <p:cNvCxnSpPr>
            <a:cxnSpLocks/>
          </p:cNvCxnSpPr>
          <p:nvPr/>
        </p:nvCxnSpPr>
        <p:spPr>
          <a:xfrm flipV="1">
            <a:off x="2612453" y="4567460"/>
            <a:ext cx="1608943" cy="385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6B2F60-D486-104F-ADF8-81BD3B4B276F}"/>
              </a:ext>
            </a:extLst>
          </p:cNvPr>
          <p:cNvCxnSpPr/>
          <p:nvPr/>
        </p:nvCxnSpPr>
        <p:spPr>
          <a:xfrm>
            <a:off x="2522770" y="2256504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9011550-DF01-8A4E-A121-91B3504A9F4F}"/>
                  </a:ext>
                </a:extLst>
              </p:cNvPr>
              <p:cNvSpPr txBox="1"/>
              <p:nvPr/>
            </p:nvSpPr>
            <p:spPr>
              <a:xfrm>
                <a:off x="2590582" y="5026662"/>
                <a:ext cx="4175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9011550-DF01-8A4E-A121-91B3504A9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582" y="5026662"/>
                <a:ext cx="417550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Arc 58">
            <a:extLst>
              <a:ext uri="{FF2B5EF4-FFF2-40B4-BE49-F238E27FC236}">
                <a16:creationId xmlns:a16="http://schemas.microsoft.com/office/drawing/2014/main" id="{381A052E-EADD-CF45-AB68-1BF56FAD32CF}"/>
              </a:ext>
            </a:extLst>
          </p:cNvPr>
          <p:cNvSpPr/>
          <p:nvPr/>
        </p:nvSpPr>
        <p:spPr>
          <a:xfrm>
            <a:off x="7790735" y="3090398"/>
            <a:ext cx="1225097" cy="976599"/>
          </a:xfrm>
          <a:prstGeom prst="arc">
            <a:avLst>
              <a:gd name="adj1" fmla="val 16747850"/>
              <a:gd name="adj2" fmla="val 18872566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44B8D12-47E1-2344-B9F1-0D10FD253EE4}"/>
                  </a:ext>
                </a:extLst>
              </p:cNvPr>
              <p:cNvSpPr txBox="1"/>
              <p:nvPr/>
            </p:nvSpPr>
            <p:spPr>
              <a:xfrm>
                <a:off x="8493069" y="2714426"/>
                <a:ext cx="4357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44B8D12-47E1-2344-B9F1-0D10FD253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3069" y="2714426"/>
                <a:ext cx="435760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3C0A858C-24A8-A640-BA39-656BB3FCA645}"/>
              </a:ext>
            </a:extLst>
          </p:cNvPr>
          <p:cNvSpPr>
            <a:spLocks noChangeAspect="1"/>
          </p:cNvSpPr>
          <p:nvPr/>
        </p:nvSpPr>
        <p:spPr>
          <a:xfrm>
            <a:off x="3685230" y="2740383"/>
            <a:ext cx="3278037" cy="9144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C5B8778-20F1-2242-B050-318453FA701C}"/>
              </a:ext>
            </a:extLst>
          </p:cNvPr>
          <p:cNvCxnSpPr>
            <a:cxnSpLocks/>
          </p:cNvCxnSpPr>
          <p:nvPr/>
        </p:nvCxnSpPr>
        <p:spPr>
          <a:xfrm flipH="1" flipV="1">
            <a:off x="5331915" y="90625"/>
            <a:ext cx="0" cy="3108960"/>
          </a:xfrm>
          <a:prstGeom prst="straightConnector1">
            <a:avLst/>
          </a:prstGeom>
          <a:ln w="28575">
            <a:solidFill>
              <a:srgbClr val="C00000"/>
            </a:solidFill>
            <a:prstDash val="solid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52C80C6-268F-B044-865B-383E50047017}"/>
                  </a:ext>
                </a:extLst>
              </p:cNvPr>
              <p:cNvSpPr txBox="1"/>
              <p:nvPr/>
            </p:nvSpPr>
            <p:spPr>
              <a:xfrm>
                <a:off x="5414108" y="570792"/>
                <a:ext cx="4700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52C80C6-268F-B044-865B-383E50047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108" y="570792"/>
                <a:ext cx="470000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A5A843B-C1B3-8542-9C7A-1FAB074C0101}"/>
                  </a:ext>
                </a:extLst>
              </p:cNvPr>
              <p:cNvSpPr txBox="1"/>
              <p:nvPr/>
            </p:nvSpPr>
            <p:spPr>
              <a:xfrm>
                <a:off x="5301227" y="1852094"/>
                <a:ext cx="4758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A5A843B-C1B3-8542-9C7A-1FAB074C0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227" y="1852094"/>
                <a:ext cx="475836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9137CF5-630E-684A-BA4F-8C50F42EA2D5}"/>
                  </a:ext>
                </a:extLst>
              </p:cNvPr>
              <p:cNvSpPr txBox="1"/>
              <p:nvPr/>
            </p:nvSpPr>
            <p:spPr>
              <a:xfrm>
                <a:off x="5748089" y="3124754"/>
                <a:ext cx="4582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9137CF5-630E-684A-BA4F-8C50F42EA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089" y="3124754"/>
                <a:ext cx="458202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16B43BA-4D94-1D45-8E1F-855001ED7CCE}"/>
              </a:ext>
            </a:extLst>
          </p:cNvPr>
          <p:cNvCxnSpPr>
            <a:cxnSpLocks/>
          </p:cNvCxnSpPr>
          <p:nvPr/>
        </p:nvCxnSpPr>
        <p:spPr>
          <a:xfrm flipV="1">
            <a:off x="5331915" y="3199585"/>
            <a:ext cx="1608943" cy="385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D40E0A7-1E3A-8C4C-B683-1A8901D7FA14}"/>
              </a:ext>
            </a:extLst>
          </p:cNvPr>
          <p:cNvCxnSpPr/>
          <p:nvPr/>
        </p:nvCxnSpPr>
        <p:spPr>
          <a:xfrm>
            <a:off x="5242232" y="888629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277BD9F-B31B-D546-9095-E395B048A63B}"/>
                  </a:ext>
                </a:extLst>
              </p:cNvPr>
              <p:cNvSpPr txBox="1"/>
              <p:nvPr/>
            </p:nvSpPr>
            <p:spPr>
              <a:xfrm>
                <a:off x="5310044" y="3658787"/>
                <a:ext cx="4175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277BD9F-B31B-D546-9095-E395B048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044" y="3658787"/>
                <a:ext cx="417550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F565316-1180-D24D-9C12-E71A3CD25343}"/>
                  </a:ext>
                </a:extLst>
              </p:cNvPr>
              <p:cNvSpPr txBox="1"/>
              <p:nvPr/>
            </p:nvSpPr>
            <p:spPr>
              <a:xfrm>
                <a:off x="5299938" y="160909"/>
                <a:ext cx="4580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F565316-1180-D24D-9C12-E71A3CD25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938" y="160909"/>
                <a:ext cx="458011" cy="4616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325037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35605F3-1262-B14C-950A-D22FF1B52480}"/>
              </a:ext>
            </a:extLst>
          </p:cNvPr>
          <p:cNvSpPr/>
          <p:nvPr/>
        </p:nvSpPr>
        <p:spPr>
          <a:xfrm rot="5280000">
            <a:off x="5564747" y="1855273"/>
            <a:ext cx="3140403" cy="1948661"/>
          </a:xfrm>
          <a:prstGeom prst="parallelogram">
            <a:avLst>
              <a:gd name="adj" fmla="val 49704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3103B25-B0F5-F749-B096-F74DBA2B75BE}"/>
              </a:ext>
            </a:extLst>
          </p:cNvPr>
          <p:cNvCxnSpPr/>
          <p:nvPr/>
        </p:nvCxnSpPr>
        <p:spPr>
          <a:xfrm flipH="1">
            <a:off x="4114800" y="3438939"/>
            <a:ext cx="2087217" cy="170953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61D7C45-0623-5540-8C89-B055E0A912A0}"/>
              </a:ext>
            </a:extLst>
          </p:cNvPr>
          <p:cNvCxnSpPr/>
          <p:nvPr/>
        </p:nvCxnSpPr>
        <p:spPr>
          <a:xfrm>
            <a:off x="6116024" y="3438939"/>
            <a:ext cx="4021889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69290A-E004-2A49-A009-0B4E7877FCA2}"/>
              </a:ext>
            </a:extLst>
          </p:cNvPr>
          <p:cNvCxnSpPr/>
          <p:nvPr/>
        </p:nvCxnSpPr>
        <p:spPr>
          <a:xfrm flipH="1" flipV="1">
            <a:off x="6116024" y="655983"/>
            <a:ext cx="85993" cy="2782956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E3536D-35B2-B34A-83D5-E7F6AE0D028D}"/>
                  </a:ext>
                </a:extLst>
              </p:cNvPr>
              <p:cNvSpPr txBox="1"/>
              <p:nvPr/>
            </p:nvSpPr>
            <p:spPr>
              <a:xfrm>
                <a:off x="3646723" y="4886860"/>
                <a:ext cx="54809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E3536D-35B2-B34A-83D5-E7F6AE0D0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6723" y="4886860"/>
                <a:ext cx="548099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3C2032-2545-BF40-A209-C67F1B83D00C}"/>
                  </a:ext>
                </a:extLst>
              </p:cNvPr>
              <p:cNvSpPr txBox="1"/>
              <p:nvPr/>
            </p:nvSpPr>
            <p:spPr>
              <a:xfrm>
                <a:off x="10177737" y="3115773"/>
                <a:ext cx="5548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3C2032-2545-BF40-A209-C67F1B83D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7737" y="3115773"/>
                <a:ext cx="554831" cy="646331"/>
              </a:xfrm>
              <a:prstGeom prst="rect">
                <a:avLst/>
              </a:prstGeom>
              <a:blipFill>
                <a:blip r:embed="rId3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613529-8C16-1B47-BF28-B47BFA31ED51}"/>
                  </a:ext>
                </a:extLst>
              </p:cNvPr>
              <p:cNvSpPr txBox="1"/>
              <p:nvPr/>
            </p:nvSpPr>
            <p:spPr>
              <a:xfrm>
                <a:off x="5653918" y="155546"/>
                <a:ext cx="51956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613529-8C16-1B47-BF28-B47BFA31E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918" y="155546"/>
                <a:ext cx="519566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CBE51F-CA25-2B41-BE55-237C03D95F57}"/>
              </a:ext>
            </a:extLst>
          </p:cNvPr>
          <p:cNvCxnSpPr>
            <a:cxnSpLocks/>
          </p:cNvCxnSpPr>
          <p:nvPr/>
        </p:nvCxnSpPr>
        <p:spPr>
          <a:xfrm>
            <a:off x="7174704" y="2564296"/>
            <a:ext cx="192953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845D8B-2D64-3A4F-B4F0-C09D3F34C7AF}"/>
                  </a:ext>
                </a:extLst>
              </p:cNvPr>
              <p:cNvSpPr txBox="1"/>
              <p:nvPr/>
            </p:nvSpPr>
            <p:spPr>
              <a:xfrm>
                <a:off x="8625591" y="1798695"/>
                <a:ext cx="60420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845D8B-2D64-3A4F-B4F0-C09D3F34C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5591" y="1798695"/>
                <a:ext cx="60420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17A8B22-6FE7-724F-9B6A-87B37B225B1F}"/>
              </a:ext>
            </a:extLst>
          </p:cNvPr>
          <p:cNvCxnSpPr>
            <a:cxnSpLocks/>
          </p:cNvCxnSpPr>
          <p:nvPr/>
        </p:nvCxnSpPr>
        <p:spPr>
          <a:xfrm>
            <a:off x="6651634" y="3702879"/>
            <a:ext cx="966627" cy="39871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9FA85AF-7F4B-4A45-B1DC-A506A0D06E94}"/>
              </a:ext>
            </a:extLst>
          </p:cNvPr>
          <p:cNvCxnSpPr>
            <a:cxnSpLocks/>
          </p:cNvCxnSpPr>
          <p:nvPr/>
        </p:nvCxnSpPr>
        <p:spPr>
          <a:xfrm flipV="1">
            <a:off x="8126968" y="3231791"/>
            <a:ext cx="0" cy="8229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82A7E2F-04AA-5B4B-A390-B95C86F42403}"/>
              </a:ext>
            </a:extLst>
          </p:cNvPr>
          <p:cNvCxnSpPr>
            <a:cxnSpLocks/>
          </p:cNvCxnSpPr>
          <p:nvPr/>
        </p:nvCxnSpPr>
        <p:spPr>
          <a:xfrm>
            <a:off x="6149153" y="1226354"/>
            <a:ext cx="0" cy="163015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15B16AC-ECA1-0040-A8C3-E4454BEC47A6}"/>
              </a:ext>
            </a:extLst>
          </p:cNvPr>
          <p:cNvCxnSpPr>
            <a:cxnSpLocks/>
          </p:cNvCxnSpPr>
          <p:nvPr/>
        </p:nvCxnSpPr>
        <p:spPr>
          <a:xfrm flipH="1" flipV="1">
            <a:off x="6500247" y="1469263"/>
            <a:ext cx="1626721" cy="716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F5B3F1-AA26-6F4F-B4EE-E6AAAAAA2A62}"/>
                  </a:ext>
                </a:extLst>
              </p:cNvPr>
              <p:cNvSpPr txBox="1"/>
              <p:nvPr/>
            </p:nvSpPr>
            <p:spPr>
              <a:xfrm>
                <a:off x="6984567" y="4054751"/>
                <a:ext cx="4782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F5B3F1-AA26-6F4F-B4EE-E6AAAAAA2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4567" y="4054751"/>
                <a:ext cx="478271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Left Brace 31">
            <a:extLst>
              <a:ext uri="{FF2B5EF4-FFF2-40B4-BE49-F238E27FC236}">
                <a16:creationId xmlns:a16="http://schemas.microsoft.com/office/drawing/2014/main" id="{44301A9B-6BF5-0C47-83F7-DF5D9566EB4F}"/>
              </a:ext>
            </a:extLst>
          </p:cNvPr>
          <p:cNvSpPr/>
          <p:nvPr/>
        </p:nvSpPr>
        <p:spPr>
          <a:xfrm>
            <a:off x="5698443" y="1226354"/>
            <a:ext cx="301595" cy="2242481"/>
          </a:xfrm>
          <a:prstGeom prst="leftBrace">
            <a:avLst>
              <a:gd name="adj1" fmla="val 52777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E27A148-2B1F-C245-915D-8005A3B1EA2E}"/>
                  </a:ext>
                </a:extLst>
              </p:cNvPr>
              <p:cNvSpPr txBox="1"/>
              <p:nvPr/>
            </p:nvSpPr>
            <p:spPr>
              <a:xfrm>
                <a:off x="1081969" y="580312"/>
                <a:ext cx="136390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side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E27A148-2B1F-C245-915D-8005A3B1E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969" y="580312"/>
                <a:ext cx="1363900" cy="584775"/>
              </a:xfrm>
              <a:prstGeom prst="rect">
                <a:avLst/>
              </a:prstGeom>
              <a:blipFill>
                <a:blip r:embed="rId7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3">
            <a:extLst>
              <a:ext uri="{FF2B5EF4-FFF2-40B4-BE49-F238E27FC236}">
                <a16:creationId xmlns:a16="http://schemas.microsoft.com/office/drawing/2014/main" id="{5D2125F8-31EB-A242-BEAD-EC3AB99BB74C}"/>
              </a:ext>
            </a:extLst>
          </p:cNvPr>
          <p:cNvSpPr/>
          <p:nvPr/>
        </p:nvSpPr>
        <p:spPr>
          <a:xfrm>
            <a:off x="5520657" y="2930179"/>
            <a:ext cx="1463910" cy="938978"/>
          </a:xfrm>
          <a:prstGeom prst="arc">
            <a:avLst>
              <a:gd name="adj1" fmla="val 1959373"/>
              <a:gd name="adj2" fmla="val 8246555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Parallelogram 34">
            <a:extLst>
              <a:ext uri="{FF2B5EF4-FFF2-40B4-BE49-F238E27FC236}">
                <a16:creationId xmlns:a16="http://schemas.microsoft.com/office/drawing/2014/main" id="{DD418682-51A1-3044-8EF1-BBC7ACD44D4C}"/>
              </a:ext>
            </a:extLst>
          </p:cNvPr>
          <p:cNvSpPr/>
          <p:nvPr/>
        </p:nvSpPr>
        <p:spPr>
          <a:xfrm rot="5280000">
            <a:off x="42737" y="1589965"/>
            <a:ext cx="3140403" cy="1948661"/>
          </a:xfrm>
          <a:prstGeom prst="parallelogram">
            <a:avLst>
              <a:gd name="adj" fmla="val 49704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74E3AAC-9595-644B-AA6F-B857A8C26345}"/>
              </a:ext>
            </a:extLst>
          </p:cNvPr>
          <p:cNvCxnSpPr>
            <a:cxnSpLocks/>
          </p:cNvCxnSpPr>
          <p:nvPr/>
        </p:nvCxnSpPr>
        <p:spPr>
          <a:xfrm>
            <a:off x="1129624" y="3437571"/>
            <a:ext cx="966627" cy="39871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A0BB4FC-B276-B741-A11F-B6466DA249BB}"/>
              </a:ext>
            </a:extLst>
          </p:cNvPr>
          <p:cNvCxnSpPr>
            <a:cxnSpLocks/>
          </p:cNvCxnSpPr>
          <p:nvPr/>
        </p:nvCxnSpPr>
        <p:spPr>
          <a:xfrm>
            <a:off x="627143" y="961046"/>
            <a:ext cx="0" cy="163015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81367E5-5737-354E-9879-312A947C8471}"/>
              </a:ext>
            </a:extLst>
          </p:cNvPr>
          <p:cNvCxnSpPr>
            <a:cxnSpLocks/>
          </p:cNvCxnSpPr>
          <p:nvPr/>
        </p:nvCxnSpPr>
        <p:spPr>
          <a:xfrm flipH="1" flipV="1">
            <a:off x="978237" y="1203955"/>
            <a:ext cx="1626721" cy="716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2A43D35-BDF8-2548-91BD-45936435BE45}"/>
              </a:ext>
            </a:extLst>
          </p:cNvPr>
          <p:cNvCxnSpPr>
            <a:cxnSpLocks/>
          </p:cNvCxnSpPr>
          <p:nvPr/>
        </p:nvCxnSpPr>
        <p:spPr>
          <a:xfrm flipV="1">
            <a:off x="2604958" y="2856506"/>
            <a:ext cx="0" cy="8229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68D5749-6143-B54F-AB07-DDD6F0BFBF10}"/>
                  </a:ext>
                </a:extLst>
              </p:cNvPr>
              <p:cNvSpPr txBox="1"/>
              <p:nvPr/>
            </p:nvSpPr>
            <p:spPr>
              <a:xfrm>
                <a:off x="5340124" y="2364495"/>
                <a:ext cx="5168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68D5749-6143-B54F-AB07-DDD6F0BFB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124" y="2364495"/>
                <a:ext cx="51687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7E30619-BB8C-BE40-BCA6-C626DD3DDFA5}"/>
                  </a:ext>
                </a:extLst>
              </p:cNvPr>
              <p:cNvSpPr txBox="1"/>
              <p:nvPr/>
            </p:nvSpPr>
            <p:spPr>
              <a:xfrm rot="5400000">
                <a:off x="2278607" y="2575079"/>
                <a:ext cx="162400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side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 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7E30619-BB8C-BE40-BCA6-C626DD3DD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278607" y="2575079"/>
                <a:ext cx="1624004" cy="584775"/>
              </a:xfrm>
              <a:prstGeom prst="rect">
                <a:avLst/>
              </a:prstGeom>
              <a:blipFill>
                <a:blip r:embed="rId9"/>
                <a:stretch>
                  <a:fillRect l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E84DFCB-6F17-DD44-85A8-6FC54E57494C}"/>
                  </a:ext>
                </a:extLst>
              </p:cNvPr>
              <p:cNvSpPr txBox="1"/>
              <p:nvPr/>
            </p:nvSpPr>
            <p:spPr>
              <a:xfrm>
                <a:off x="5986338" y="3771262"/>
                <a:ext cx="56207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E84DFCB-6F17-DD44-85A8-6FC54E574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338" y="3771262"/>
                <a:ext cx="562077" cy="646331"/>
              </a:xfrm>
              <a:prstGeom prst="rect">
                <a:avLst/>
              </a:prstGeom>
              <a:blipFill>
                <a:blip r:embed="rId10"/>
                <a:stretch>
                  <a:fillRect l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572008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A56FD-4475-7C44-89CC-2DEE48B0812F}"/>
                  </a:ext>
                </a:extLst>
              </p:cNvPr>
              <p:cNvSpPr txBox="1"/>
              <p:nvPr/>
            </p:nvSpPr>
            <p:spPr>
              <a:xfrm rot="1338118">
                <a:off x="4923968" y="2019236"/>
                <a:ext cx="136390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side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A56FD-4475-7C44-89CC-2DEE48B08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338118">
                <a:off x="4923968" y="2019236"/>
                <a:ext cx="1363900" cy="584775"/>
              </a:xfrm>
              <a:prstGeom prst="rect">
                <a:avLst/>
              </a:prstGeom>
              <a:blipFill>
                <a:blip r:embed="rId2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Parallelogram 2">
            <a:extLst>
              <a:ext uri="{FF2B5EF4-FFF2-40B4-BE49-F238E27FC236}">
                <a16:creationId xmlns:a16="http://schemas.microsoft.com/office/drawing/2014/main" id="{E9B337E5-20A5-104A-9A8A-7029D5427285}"/>
              </a:ext>
            </a:extLst>
          </p:cNvPr>
          <p:cNvSpPr/>
          <p:nvPr/>
        </p:nvSpPr>
        <p:spPr>
          <a:xfrm rot="5280000">
            <a:off x="3918998" y="2703149"/>
            <a:ext cx="3140403" cy="1948661"/>
          </a:xfrm>
          <a:prstGeom prst="parallelogram">
            <a:avLst>
              <a:gd name="adj" fmla="val 49704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63C8C2A-7AF7-094A-9353-85C8C2533BF4}"/>
              </a:ext>
            </a:extLst>
          </p:cNvPr>
          <p:cNvCxnSpPr>
            <a:cxnSpLocks/>
          </p:cNvCxnSpPr>
          <p:nvPr/>
        </p:nvCxnSpPr>
        <p:spPr>
          <a:xfrm>
            <a:off x="5005885" y="4550755"/>
            <a:ext cx="966627" cy="39871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086A97A-9C04-4A40-B70C-4A96DABE95FD}"/>
              </a:ext>
            </a:extLst>
          </p:cNvPr>
          <p:cNvCxnSpPr>
            <a:cxnSpLocks/>
          </p:cNvCxnSpPr>
          <p:nvPr/>
        </p:nvCxnSpPr>
        <p:spPr>
          <a:xfrm>
            <a:off x="4503404" y="2074230"/>
            <a:ext cx="0" cy="163015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F2657BF-1D0A-0C4F-8262-3F6E882EB5F6}"/>
              </a:ext>
            </a:extLst>
          </p:cNvPr>
          <p:cNvCxnSpPr>
            <a:cxnSpLocks/>
          </p:cNvCxnSpPr>
          <p:nvPr/>
        </p:nvCxnSpPr>
        <p:spPr>
          <a:xfrm flipH="1" flipV="1">
            <a:off x="4854498" y="2317139"/>
            <a:ext cx="1626721" cy="716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FB118A-E9D5-714B-A269-31D4FDE4A52C}"/>
              </a:ext>
            </a:extLst>
          </p:cNvPr>
          <p:cNvCxnSpPr>
            <a:cxnSpLocks/>
          </p:cNvCxnSpPr>
          <p:nvPr/>
        </p:nvCxnSpPr>
        <p:spPr>
          <a:xfrm flipV="1">
            <a:off x="6481219" y="3969690"/>
            <a:ext cx="0" cy="8229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8A2E23-1BCF-DA41-8E90-1D84ED429A44}"/>
                  </a:ext>
                </a:extLst>
              </p:cNvPr>
              <p:cNvSpPr txBox="1"/>
              <p:nvPr/>
            </p:nvSpPr>
            <p:spPr>
              <a:xfrm rot="5400000">
                <a:off x="6154868" y="3688263"/>
                <a:ext cx="162400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side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 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8A2E23-1BCF-DA41-8E90-1D84ED429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154868" y="3688263"/>
                <a:ext cx="1624004" cy="584775"/>
              </a:xfrm>
              <a:prstGeom prst="rect">
                <a:avLst/>
              </a:prstGeom>
              <a:blipFill>
                <a:blip r:embed="rId3"/>
                <a:stretch>
                  <a:fillRect l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5F5CDF-3FDF-2E4B-87D8-097FBFE985D8}"/>
                  </a:ext>
                </a:extLst>
              </p:cNvPr>
              <p:cNvSpPr txBox="1"/>
              <p:nvPr/>
            </p:nvSpPr>
            <p:spPr>
              <a:xfrm rot="1338118">
                <a:off x="5020857" y="4926844"/>
                <a:ext cx="136390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side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5F5CDF-3FDF-2E4B-87D8-097FBFE98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338118">
                <a:off x="5020857" y="4926844"/>
                <a:ext cx="1363900" cy="584775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F7F34A-3AEB-A845-A7FA-CBF799160A39}"/>
                  </a:ext>
                </a:extLst>
              </p:cNvPr>
              <p:cNvSpPr txBox="1"/>
              <p:nvPr/>
            </p:nvSpPr>
            <p:spPr>
              <a:xfrm rot="16200000">
                <a:off x="3374053" y="2482147"/>
                <a:ext cx="162400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side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 4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F7F34A-3AEB-A845-A7FA-CBF799160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374053" y="2482147"/>
                <a:ext cx="1624004" cy="584775"/>
              </a:xfrm>
              <a:prstGeom prst="rect">
                <a:avLst/>
              </a:prstGeom>
              <a:blipFill>
                <a:blip r:embed="rId5"/>
                <a:stretch>
                  <a:fillRect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A5E351-C9A7-3D47-9EA4-CFA3814595EA}"/>
              </a:ext>
            </a:extLst>
          </p:cNvPr>
          <p:cNvCxnSpPr/>
          <p:nvPr/>
        </p:nvCxnSpPr>
        <p:spPr>
          <a:xfrm flipH="1">
            <a:off x="2469050" y="4313582"/>
            <a:ext cx="2087217" cy="170953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8ED421-E02C-6C41-B3DB-26AA611E1026}"/>
              </a:ext>
            </a:extLst>
          </p:cNvPr>
          <p:cNvCxnSpPr/>
          <p:nvPr/>
        </p:nvCxnSpPr>
        <p:spPr>
          <a:xfrm>
            <a:off x="4470274" y="4313582"/>
            <a:ext cx="4021889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923852E-04B6-BC4D-92F5-6A2BB149196E}"/>
              </a:ext>
            </a:extLst>
          </p:cNvPr>
          <p:cNvCxnSpPr/>
          <p:nvPr/>
        </p:nvCxnSpPr>
        <p:spPr>
          <a:xfrm flipH="1" flipV="1">
            <a:off x="4470274" y="1530626"/>
            <a:ext cx="85993" cy="2782956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C1169F-AFC4-1541-B11E-8A177D7B5D48}"/>
                  </a:ext>
                </a:extLst>
              </p:cNvPr>
              <p:cNvSpPr txBox="1"/>
              <p:nvPr/>
            </p:nvSpPr>
            <p:spPr>
              <a:xfrm>
                <a:off x="2000973" y="5761503"/>
                <a:ext cx="54809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C1169F-AFC4-1541-B11E-8A177D7B5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973" y="5761503"/>
                <a:ext cx="548099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C450F0-8327-534B-B72D-E05338937540}"/>
                  </a:ext>
                </a:extLst>
              </p:cNvPr>
              <p:cNvSpPr txBox="1"/>
              <p:nvPr/>
            </p:nvSpPr>
            <p:spPr>
              <a:xfrm>
                <a:off x="8531987" y="3990416"/>
                <a:ext cx="5548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C450F0-8327-534B-B72D-E05338937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1987" y="3990416"/>
                <a:ext cx="554831" cy="646331"/>
              </a:xfrm>
              <a:prstGeom prst="rect">
                <a:avLst/>
              </a:prstGeom>
              <a:blipFill>
                <a:blip r:embed="rId7"/>
                <a:stretch>
                  <a:fillRect l="-4651" r="-232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CB99BB-A427-FD43-852D-8C614CA3A9E0}"/>
                  </a:ext>
                </a:extLst>
              </p:cNvPr>
              <p:cNvSpPr txBox="1"/>
              <p:nvPr/>
            </p:nvSpPr>
            <p:spPr>
              <a:xfrm>
                <a:off x="4008168" y="1030189"/>
                <a:ext cx="51956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CB99BB-A427-FD43-852D-8C614CA3A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168" y="1030189"/>
                <a:ext cx="519566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8293CDF-376D-6041-8B79-E25A63020546}"/>
              </a:ext>
            </a:extLst>
          </p:cNvPr>
          <p:cNvCxnSpPr>
            <a:cxnSpLocks/>
          </p:cNvCxnSpPr>
          <p:nvPr/>
        </p:nvCxnSpPr>
        <p:spPr>
          <a:xfrm>
            <a:off x="7442308" y="4142936"/>
            <a:ext cx="111207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5637387-7E93-614C-9667-2D406C28F9C4}"/>
                  </a:ext>
                </a:extLst>
              </p:cNvPr>
              <p:cNvSpPr txBox="1"/>
              <p:nvPr/>
            </p:nvSpPr>
            <p:spPr>
              <a:xfrm>
                <a:off x="7656421" y="3456848"/>
                <a:ext cx="60420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5637387-7E93-614C-9667-2D406C28F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421" y="3456848"/>
                <a:ext cx="604204" cy="646331"/>
              </a:xfrm>
              <a:prstGeom prst="rect">
                <a:avLst/>
              </a:prstGeom>
              <a:blipFill>
                <a:blip r:embed="rId9"/>
                <a:stretch>
                  <a:fillRect l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C7C240-A4C5-3440-9651-434B62F51102}"/>
              </a:ext>
            </a:extLst>
          </p:cNvPr>
          <p:cNvCxnSpPr>
            <a:cxnSpLocks/>
          </p:cNvCxnSpPr>
          <p:nvPr/>
        </p:nvCxnSpPr>
        <p:spPr>
          <a:xfrm flipV="1">
            <a:off x="6481218" y="3256212"/>
            <a:ext cx="778040" cy="686974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603433E-9252-6246-94E3-905AD3208CF7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86586" y="3228898"/>
            <a:ext cx="778040" cy="686974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221E3F-7615-814E-81FE-3148BE5A6D0C}"/>
              </a:ext>
            </a:extLst>
          </p:cNvPr>
          <p:cNvCxnSpPr>
            <a:cxnSpLocks/>
          </p:cNvCxnSpPr>
          <p:nvPr/>
        </p:nvCxnSpPr>
        <p:spPr>
          <a:xfrm rot="16200000">
            <a:off x="4986278" y="4208857"/>
            <a:ext cx="100584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AD1554A-B928-C446-816C-63D7A2C60E74}"/>
              </a:ext>
            </a:extLst>
          </p:cNvPr>
          <p:cNvCxnSpPr>
            <a:cxnSpLocks/>
          </p:cNvCxnSpPr>
          <p:nvPr/>
        </p:nvCxnSpPr>
        <p:spPr>
          <a:xfrm rot="5400000" flipV="1">
            <a:off x="4986278" y="3035141"/>
            <a:ext cx="100584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EE033CA-AF2D-EF4D-8B27-FDC2C6867323}"/>
                  </a:ext>
                </a:extLst>
              </p:cNvPr>
              <p:cNvSpPr txBox="1"/>
              <p:nvPr/>
            </p:nvSpPr>
            <p:spPr>
              <a:xfrm>
                <a:off x="3286647" y="3790746"/>
                <a:ext cx="6554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EE033CA-AF2D-EF4D-8B27-FDC2C6867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647" y="3790746"/>
                <a:ext cx="655436" cy="584775"/>
              </a:xfrm>
              <a:prstGeom prst="rect">
                <a:avLst/>
              </a:prstGeom>
              <a:blipFill>
                <a:blip r:embed="rId10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1473B78-1C1D-9745-A7FA-D538C6E2928A}"/>
                  </a:ext>
                </a:extLst>
              </p:cNvPr>
              <p:cNvSpPr txBox="1"/>
              <p:nvPr/>
            </p:nvSpPr>
            <p:spPr>
              <a:xfrm>
                <a:off x="7070823" y="2741682"/>
                <a:ext cx="67300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1473B78-1C1D-9745-A7FA-D538C6E29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823" y="2741682"/>
                <a:ext cx="673005" cy="584775"/>
              </a:xfrm>
              <a:prstGeom prst="rect">
                <a:avLst/>
              </a:prstGeom>
              <a:blipFill>
                <a:blip r:embed="rId11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A02D445-D3B3-654B-949A-471F3528A06F}"/>
                  </a:ext>
                </a:extLst>
              </p:cNvPr>
              <p:cNvSpPr txBox="1"/>
              <p:nvPr/>
            </p:nvSpPr>
            <p:spPr>
              <a:xfrm>
                <a:off x="5402839" y="3715825"/>
                <a:ext cx="67300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A02D445-D3B3-654B-949A-471F3528A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2839" y="3715825"/>
                <a:ext cx="673005" cy="584775"/>
              </a:xfrm>
              <a:prstGeom prst="rect">
                <a:avLst/>
              </a:prstGeom>
              <a:blipFill>
                <a:blip r:embed="rId12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1F47B9D-F594-B142-A462-7F47CCA8BF9F}"/>
                  </a:ext>
                </a:extLst>
              </p:cNvPr>
              <p:cNvSpPr txBox="1"/>
              <p:nvPr/>
            </p:nvSpPr>
            <p:spPr>
              <a:xfrm>
                <a:off x="5407585" y="2901519"/>
                <a:ext cx="6635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1F47B9D-F594-B142-A462-7F47CCA8B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585" y="2901519"/>
                <a:ext cx="663515" cy="584775"/>
              </a:xfrm>
              <a:prstGeom prst="rect">
                <a:avLst/>
              </a:prstGeom>
              <a:blipFill>
                <a:blip r:embed="rId13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Arc 32">
            <a:extLst>
              <a:ext uri="{FF2B5EF4-FFF2-40B4-BE49-F238E27FC236}">
                <a16:creationId xmlns:a16="http://schemas.microsoft.com/office/drawing/2014/main" id="{994C5C5C-DB27-5149-B8DF-541AFFB90E5A}"/>
              </a:ext>
            </a:extLst>
          </p:cNvPr>
          <p:cNvSpPr/>
          <p:nvPr/>
        </p:nvSpPr>
        <p:spPr>
          <a:xfrm>
            <a:off x="3850929" y="3790405"/>
            <a:ext cx="1463910" cy="938978"/>
          </a:xfrm>
          <a:prstGeom prst="arc">
            <a:avLst>
              <a:gd name="adj1" fmla="val 1959373"/>
              <a:gd name="adj2" fmla="val 8246555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87895DC-DEF6-E149-9573-FB1F3438747E}"/>
                  </a:ext>
                </a:extLst>
              </p:cNvPr>
              <p:cNvSpPr txBox="1"/>
              <p:nvPr/>
            </p:nvSpPr>
            <p:spPr>
              <a:xfrm>
                <a:off x="4316610" y="4631488"/>
                <a:ext cx="56207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87895DC-DEF6-E149-9573-FB1F34387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610" y="4631488"/>
                <a:ext cx="562077" cy="646331"/>
              </a:xfrm>
              <a:prstGeom prst="rect">
                <a:avLst/>
              </a:prstGeom>
              <a:blipFill>
                <a:blip r:embed="rId14"/>
                <a:stretch>
                  <a:fillRect l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995636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B172763-74C8-2C4C-B09A-9E6D8D180C2B}"/>
              </a:ext>
            </a:extLst>
          </p:cNvPr>
          <p:cNvCxnSpPr>
            <a:cxnSpLocks/>
          </p:cNvCxnSpPr>
          <p:nvPr/>
        </p:nvCxnSpPr>
        <p:spPr>
          <a:xfrm>
            <a:off x="5489198" y="1030189"/>
            <a:ext cx="0" cy="4992924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50E4E6-E5E6-1C4E-96D5-05C390BFEF1F}"/>
                  </a:ext>
                </a:extLst>
              </p:cNvPr>
              <p:cNvSpPr txBox="1"/>
              <p:nvPr/>
            </p:nvSpPr>
            <p:spPr>
              <a:xfrm rot="1338118">
                <a:off x="4923968" y="2019236"/>
                <a:ext cx="136390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side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50E4E6-E5E6-1C4E-96D5-05C390BFE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338118">
                <a:off x="4923968" y="2019236"/>
                <a:ext cx="1363900" cy="584775"/>
              </a:xfrm>
              <a:prstGeom prst="rect">
                <a:avLst/>
              </a:prstGeom>
              <a:blipFill>
                <a:blip r:embed="rId2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Parallelogram 2">
            <a:extLst>
              <a:ext uri="{FF2B5EF4-FFF2-40B4-BE49-F238E27FC236}">
                <a16:creationId xmlns:a16="http://schemas.microsoft.com/office/drawing/2014/main" id="{BA41CD55-69A3-1148-B545-DEB6A7FFCCF4}"/>
              </a:ext>
            </a:extLst>
          </p:cNvPr>
          <p:cNvSpPr/>
          <p:nvPr/>
        </p:nvSpPr>
        <p:spPr>
          <a:xfrm rot="5280000">
            <a:off x="3918998" y="2703149"/>
            <a:ext cx="3140403" cy="1948661"/>
          </a:xfrm>
          <a:prstGeom prst="parallelogram">
            <a:avLst>
              <a:gd name="adj" fmla="val 49704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CEBDDB8-25D2-E74C-98CF-3BC85E437F42}"/>
              </a:ext>
            </a:extLst>
          </p:cNvPr>
          <p:cNvCxnSpPr>
            <a:cxnSpLocks/>
          </p:cNvCxnSpPr>
          <p:nvPr/>
        </p:nvCxnSpPr>
        <p:spPr>
          <a:xfrm>
            <a:off x="5005885" y="4550755"/>
            <a:ext cx="966627" cy="39871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C94610E-E43F-8142-B226-983AF7044D08}"/>
              </a:ext>
            </a:extLst>
          </p:cNvPr>
          <p:cNvCxnSpPr>
            <a:cxnSpLocks/>
          </p:cNvCxnSpPr>
          <p:nvPr/>
        </p:nvCxnSpPr>
        <p:spPr>
          <a:xfrm>
            <a:off x="4503404" y="2074230"/>
            <a:ext cx="0" cy="163015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7E2550-D8EC-9C41-8DFD-3DCBBE83442F}"/>
              </a:ext>
            </a:extLst>
          </p:cNvPr>
          <p:cNvCxnSpPr>
            <a:cxnSpLocks/>
          </p:cNvCxnSpPr>
          <p:nvPr/>
        </p:nvCxnSpPr>
        <p:spPr>
          <a:xfrm flipH="1" flipV="1">
            <a:off x="4854498" y="2317139"/>
            <a:ext cx="1626721" cy="716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77884C0-3F99-3B44-8822-D45F084FC646}"/>
              </a:ext>
            </a:extLst>
          </p:cNvPr>
          <p:cNvCxnSpPr>
            <a:cxnSpLocks/>
          </p:cNvCxnSpPr>
          <p:nvPr/>
        </p:nvCxnSpPr>
        <p:spPr>
          <a:xfrm flipV="1">
            <a:off x="6481219" y="3969690"/>
            <a:ext cx="0" cy="8229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E0259F-AEB5-814D-95F4-CB87F1BFE6F6}"/>
                  </a:ext>
                </a:extLst>
              </p:cNvPr>
              <p:cNvSpPr txBox="1"/>
              <p:nvPr/>
            </p:nvSpPr>
            <p:spPr>
              <a:xfrm rot="5400000">
                <a:off x="6154868" y="3688263"/>
                <a:ext cx="162400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side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 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E0259F-AEB5-814D-95F4-CB87F1BFE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154868" y="3688263"/>
                <a:ext cx="1624004" cy="584775"/>
              </a:xfrm>
              <a:prstGeom prst="rect">
                <a:avLst/>
              </a:prstGeom>
              <a:blipFill>
                <a:blip r:embed="rId3"/>
                <a:stretch>
                  <a:fillRect l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446A21-223E-D64B-9706-4B2EEFC904A6}"/>
                  </a:ext>
                </a:extLst>
              </p:cNvPr>
              <p:cNvSpPr txBox="1"/>
              <p:nvPr/>
            </p:nvSpPr>
            <p:spPr>
              <a:xfrm rot="1338118">
                <a:off x="5020857" y="4926844"/>
                <a:ext cx="136390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side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446A21-223E-D64B-9706-4B2EEFC90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338118">
                <a:off x="5020857" y="4926844"/>
                <a:ext cx="1363900" cy="584775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4AEEE1-8977-E440-8795-004DC69979CD}"/>
                  </a:ext>
                </a:extLst>
              </p:cNvPr>
              <p:cNvSpPr txBox="1"/>
              <p:nvPr/>
            </p:nvSpPr>
            <p:spPr>
              <a:xfrm rot="16200000">
                <a:off x="3374053" y="2482147"/>
                <a:ext cx="162400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side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 4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4AEEE1-8977-E440-8795-004DC6997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374053" y="2482147"/>
                <a:ext cx="1624004" cy="584775"/>
              </a:xfrm>
              <a:prstGeom prst="rect">
                <a:avLst/>
              </a:prstGeom>
              <a:blipFill>
                <a:blip r:embed="rId5"/>
                <a:stretch>
                  <a:fillRect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68601C-694A-3E41-801A-986A8177FC2C}"/>
              </a:ext>
            </a:extLst>
          </p:cNvPr>
          <p:cNvCxnSpPr/>
          <p:nvPr/>
        </p:nvCxnSpPr>
        <p:spPr>
          <a:xfrm flipH="1">
            <a:off x="2469050" y="4313582"/>
            <a:ext cx="2087217" cy="170953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7909F8-CD0F-6D48-ACD2-D81DF73DE51B}"/>
              </a:ext>
            </a:extLst>
          </p:cNvPr>
          <p:cNvCxnSpPr/>
          <p:nvPr/>
        </p:nvCxnSpPr>
        <p:spPr>
          <a:xfrm>
            <a:off x="4470274" y="4313582"/>
            <a:ext cx="4021889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BC411D-0004-6940-A4B9-55C6303E723E}"/>
              </a:ext>
            </a:extLst>
          </p:cNvPr>
          <p:cNvCxnSpPr/>
          <p:nvPr/>
        </p:nvCxnSpPr>
        <p:spPr>
          <a:xfrm flipH="1" flipV="1">
            <a:off x="4470274" y="1530626"/>
            <a:ext cx="85993" cy="2782956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1B5C798-FE99-9E4B-A31E-170FA607F515}"/>
                  </a:ext>
                </a:extLst>
              </p:cNvPr>
              <p:cNvSpPr txBox="1"/>
              <p:nvPr/>
            </p:nvSpPr>
            <p:spPr>
              <a:xfrm>
                <a:off x="2000973" y="5761503"/>
                <a:ext cx="54809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1B5C798-FE99-9E4B-A31E-170FA607F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973" y="5761503"/>
                <a:ext cx="548099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4A0269C-88E9-1A4A-B14F-CAB43FBD858C}"/>
                  </a:ext>
                </a:extLst>
              </p:cNvPr>
              <p:cNvSpPr txBox="1"/>
              <p:nvPr/>
            </p:nvSpPr>
            <p:spPr>
              <a:xfrm>
                <a:off x="8531987" y="3990416"/>
                <a:ext cx="5548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4A0269C-88E9-1A4A-B14F-CAB43FBD8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1987" y="3990416"/>
                <a:ext cx="554831" cy="646331"/>
              </a:xfrm>
              <a:prstGeom prst="rect">
                <a:avLst/>
              </a:prstGeom>
              <a:blipFill>
                <a:blip r:embed="rId7"/>
                <a:stretch>
                  <a:fillRect l="-4651" r="-232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6E10755-4725-B74F-B789-422AFE25D86C}"/>
                  </a:ext>
                </a:extLst>
              </p:cNvPr>
              <p:cNvSpPr txBox="1"/>
              <p:nvPr/>
            </p:nvSpPr>
            <p:spPr>
              <a:xfrm>
                <a:off x="4008168" y="1030189"/>
                <a:ext cx="51956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6E10755-4725-B74F-B789-422AFE25D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168" y="1030189"/>
                <a:ext cx="519566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07F779-4595-6849-A48D-B5C3DCD32D99}"/>
              </a:ext>
            </a:extLst>
          </p:cNvPr>
          <p:cNvCxnSpPr>
            <a:cxnSpLocks/>
          </p:cNvCxnSpPr>
          <p:nvPr/>
        </p:nvCxnSpPr>
        <p:spPr>
          <a:xfrm>
            <a:off x="7442308" y="4142936"/>
            <a:ext cx="111207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1BDBDB5-687B-E64C-A49B-5A19B3CE7D18}"/>
                  </a:ext>
                </a:extLst>
              </p:cNvPr>
              <p:cNvSpPr txBox="1"/>
              <p:nvPr/>
            </p:nvSpPr>
            <p:spPr>
              <a:xfrm>
                <a:off x="7656421" y="3456848"/>
                <a:ext cx="60420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1BDBDB5-687B-E64C-A49B-5A19B3CE7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421" y="3456848"/>
                <a:ext cx="604204" cy="646331"/>
              </a:xfrm>
              <a:prstGeom prst="rect">
                <a:avLst/>
              </a:prstGeom>
              <a:blipFill>
                <a:blip r:embed="rId9"/>
                <a:stretch>
                  <a:fillRect l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7C43AE-80E3-E644-8B59-CE58F1BFE610}"/>
              </a:ext>
            </a:extLst>
          </p:cNvPr>
          <p:cNvCxnSpPr>
            <a:cxnSpLocks/>
          </p:cNvCxnSpPr>
          <p:nvPr/>
        </p:nvCxnSpPr>
        <p:spPr>
          <a:xfrm flipV="1">
            <a:off x="6481218" y="3256212"/>
            <a:ext cx="778040" cy="686974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A974467-F7C2-3541-BEB5-13E0C2B8AD06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86586" y="3228898"/>
            <a:ext cx="778040" cy="686974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EFA424D-9AAA-3845-BC31-2B14E24A48B1}"/>
              </a:ext>
            </a:extLst>
          </p:cNvPr>
          <p:cNvCxnSpPr>
            <a:cxnSpLocks/>
          </p:cNvCxnSpPr>
          <p:nvPr/>
        </p:nvCxnSpPr>
        <p:spPr>
          <a:xfrm rot="16200000">
            <a:off x="4986278" y="4208857"/>
            <a:ext cx="100584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78FA4BC-9339-B64C-8691-8CD6AD7B2203}"/>
              </a:ext>
            </a:extLst>
          </p:cNvPr>
          <p:cNvCxnSpPr>
            <a:cxnSpLocks/>
          </p:cNvCxnSpPr>
          <p:nvPr/>
        </p:nvCxnSpPr>
        <p:spPr>
          <a:xfrm rot="5400000" flipV="1">
            <a:off x="4986278" y="3035141"/>
            <a:ext cx="100584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48910D-7D80-9B4E-B869-7F67A1ACB217}"/>
                  </a:ext>
                </a:extLst>
              </p:cNvPr>
              <p:cNvSpPr txBox="1"/>
              <p:nvPr/>
            </p:nvSpPr>
            <p:spPr>
              <a:xfrm>
                <a:off x="3286647" y="3790746"/>
                <a:ext cx="6554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48910D-7D80-9B4E-B869-7F67A1ACB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647" y="3790746"/>
                <a:ext cx="655436" cy="584775"/>
              </a:xfrm>
              <a:prstGeom prst="rect">
                <a:avLst/>
              </a:prstGeom>
              <a:blipFill>
                <a:blip r:embed="rId10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8D5D98-F0AA-1F45-A137-F5D37B596508}"/>
                  </a:ext>
                </a:extLst>
              </p:cNvPr>
              <p:cNvSpPr txBox="1"/>
              <p:nvPr/>
            </p:nvSpPr>
            <p:spPr>
              <a:xfrm>
                <a:off x="7070823" y="2741682"/>
                <a:ext cx="67300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8D5D98-F0AA-1F45-A137-F5D37B596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823" y="2741682"/>
                <a:ext cx="673005" cy="584775"/>
              </a:xfrm>
              <a:prstGeom prst="rect">
                <a:avLst/>
              </a:prstGeom>
              <a:blipFill>
                <a:blip r:embed="rId11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7D614F-4915-894B-8E90-573612CAEA30}"/>
                  </a:ext>
                </a:extLst>
              </p:cNvPr>
              <p:cNvSpPr txBox="1"/>
              <p:nvPr/>
            </p:nvSpPr>
            <p:spPr>
              <a:xfrm>
                <a:off x="5402839" y="3715825"/>
                <a:ext cx="67300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7D614F-4915-894B-8E90-573612CAE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2839" y="3715825"/>
                <a:ext cx="673005" cy="584775"/>
              </a:xfrm>
              <a:prstGeom prst="rect">
                <a:avLst/>
              </a:prstGeom>
              <a:blipFill>
                <a:blip r:embed="rId12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FECFE0F-2BF2-D240-A63F-A67E5499A1CF}"/>
                  </a:ext>
                </a:extLst>
              </p:cNvPr>
              <p:cNvSpPr txBox="1"/>
              <p:nvPr/>
            </p:nvSpPr>
            <p:spPr>
              <a:xfrm>
                <a:off x="5407585" y="2901519"/>
                <a:ext cx="6635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FECFE0F-2BF2-D240-A63F-A67E5499A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585" y="2901519"/>
                <a:ext cx="663515" cy="584775"/>
              </a:xfrm>
              <a:prstGeom prst="rect">
                <a:avLst/>
              </a:prstGeom>
              <a:blipFill>
                <a:blip r:embed="rId13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>
            <a:extLst>
              <a:ext uri="{FF2B5EF4-FFF2-40B4-BE49-F238E27FC236}">
                <a16:creationId xmlns:a16="http://schemas.microsoft.com/office/drawing/2014/main" id="{83EC76E2-8555-8149-BFC1-4A15DB8927F2}"/>
              </a:ext>
            </a:extLst>
          </p:cNvPr>
          <p:cNvSpPr/>
          <p:nvPr/>
        </p:nvSpPr>
        <p:spPr>
          <a:xfrm>
            <a:off x="3850929" y="3790405"/>
            <a:ext cx="1463910" cy="938978"/>
          </a:xfrm>
          <a:prstGeom prst="arc">
            <a:avLst>
              <a:gd name="adj1" fmla="val 1959373"/>
              <a:gd name="adj2" fmla="val 8246555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1AF7710-6FD7-AF4C-BF22-507A6B27BA79}"/>
                  </a:ext>
                </a:extLst>
              </p:cNvPr>
              <p:cNvSpPr txBox="1"/>
              <p:nvPr/>
            </p:nvSpPr>
            <p:spPr>
              <a:xfrm>
                <a:off x="4316610" y="4631488"/>
                <a:ext cx="56207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1AF7710-6FD7-AF4C-BF22-507A6B27B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610" y="4631488"/>
                <a:ext cx="562077" cy="646331"/>
              </a:xfrm>
              <a:prstGeom prst="rect">
                <a:avLst/>
              </a:prstGeom>
              <a:blipFill>
                <a:blip r:embed="rId14"/>
                <a:stretch>
                  <a:fillRect l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3EFA57D-0403-A14B-A407-ABC3271A51CA}"/>
                  </a:ext>
                </a:extLst>
              </p:cNvPr>
              <p:cNvSpPr txBox="1"/>
              <p:nvPr/>
            </p:nvSpPr>
            <p:spPr>
              <a:xfrm>
                <a:off x="5440155" y="763856"/>
                <a:ext cx="10647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axis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3EFA57D-0403-A14B-A407-ABC3271A5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155" y="763856"/>
                <a:ext cx="1064714" cy="646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Arc 32">
            <a:extLst>
              <a:ext uri="{FF2B5EF4-FFF2-40B4-BE49-F238E27FC236}">
                <a16:creationId xmlns:a16="http://schemas.microsoft.com/office/drawing/2014/main" id="{F8B0ADBF-4F2F-C748-8896-A290006B6862}"/>
              </a:ext>
            </a:extLst>
          </p:cNvPr>
          <p:cNvSpPr/>
          <p:nvPr/>
        </p:nvSpPr>
        <p:spPr>
          <a:xfrm>
            <a:off x="4730617" y="1470287"/>
            <a:ext cx="1483563" cy="337609"/>
          </a:xfrm>
          <a:prstGeom prst="arc">
            <a:avLst>
              <a:gd name="adj1" fmla="val 17873259"/>
              <a:gd name="adj2" fmla="val 13770639"/>
            </a:avLst>
          </a:prstGeom>
          <a:ln w="381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2B832E6-6115-8E44-99DB-26928311EADD}"/>
                  </a:ext>
                </a:extLst>
              </p:cNvPr>
              <p:cNvSpPr txBox="1"/>
              <p:nvPr/>
            </p:nvSpPr>
            <p:spPr>
              <a:xfrm>
                <a:off x="5795288" y="4388126"/>
                <a:ext cx="4782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2B832E6-6115-8E44-99DB-26928311E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288" y="4388126"/>
                <a:ext cx="478271" cy="646331"/>
              </a:xfrm>
              <a:prstGeom prst="rect">
                <a:avLst/>
              </a:prstGeom>
              <a:blipFill>
                <a:blip r:embed="rId16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71E9CA0-9AB1-0F49-92A4-23CD1C87E216}"/>
              </a:ext>
            </a:extLst>
          </p:cNvPr>
          <p:cNvCxnSpPr/>
          <p:nvPr/>
        </p:nvCxnSpPr>
        <p:spPr>
          <a:xfrm flipH="1">
            <a:off x="2723322" y="4319528"/>
            <a:ext cx="1804412" cy="908453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0A13826-F4DF-7440-BB04-0C8BC491D66F}"/>
                  </a:ext>
                </a:extLst>
              </p:cNvPr>
              <p:cNvSpPr txBox="1"/>
              <p:nvPr/>
            </p:nvSpPr>
            <p:spPr>
              <a:xfrm>
                <a:off x="2242531" y="4845181"/>
                <a:ext cx="5612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0A13826-F4DF-7440-BB04-0C8BC491D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531" y="4845181"/>
                <a:ext cx="561243" cy="646331"/>
              </a:xfrm>
              <a:prstGeom prst="rect">
                <a:avLst/>
              </a:prstGeom>
              <a:blipFill>
                <a:blip r:embed="rId17"/>
                <a:stretch>
                  <a:fillRect t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C9720E-A5B8-284E-AB77-E056A0E486E8}"/>
                  </a:ext>
                </a:extLst>
              </p:cNvPr>
              <p:cNvSpPr txBox="1"/>
              <p:nvPr/>
            </p:nvSpPr>
            <p:spPr>
              <a:xfrm>
                <a:off x="3018098" y="5379150"/>
                <a:ext cx="1836400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90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C9720E-A5B8-284E-AB77-E056A0E48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098" y="5379150"/>
                <a:ext cx="1836400" cy="6463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Freeform 38">
            <a:extLst>
              <a:ext uri="{FF2B5EF4-FFF2-40B4-BE49-F238E27FC236}">
                <a16:creationId xmlns:a16="http://schemas.microsoft.com/office/drawing/2014/main" id="{19E699DD-B3C5-3740-B19A-E87E7904ACC2}"/>
              </a:ext>
            </a:extLst>
          </p:cNvPr>
          <p:cNvSpPr/>
          <p:nvPr/>
        </p:nvSpPr>
        <p:spPr>
          <a:xfrm>
            <a:off x="3636261" y="4750114"/>
            <a:ext cx="497299" cy="675885"/>
          </a:xfrm>
          <a:custGeom>
            <a:avLst/>
            <a:gdLst>
              <a:gd name="connsiteX0" fmla="*/ 497299 w 497299"/>
              <a:gd name="connsiteY0" fmla="*/ 675885 h 675885"/>
              <a:gd name="connsiteX1" fmla="*/ 358152 w 497299"/>
              <a:gd name="connsiteY1" fmla="*/ 596372 h 675885"/>
              <a:gd name="connsiteX2" fmla="*/ 179247 w 497299"/>
              <a:gd name="connsiteY2" fmla="*/ 496981 h 675885"/>
              <a:gd name="connsiteX3" fmla="*/ 99734 w 497299"/>
              <a:gd name="connsiteY3" fmla="*/ 397590 h 675885"/>
              <a:gd name="connsiteX4" fmla="*/ 20221 w 497299"/>
              <a:gd name="connsiteY4" fmla="*/ 278320 h 675885"/>
              <a:gd name="connsiteX5" fmla="*/ 20221 w 497299"/>
              <a:gd name="connsiteY5" fmla="*/ 139172 h 675885"/>
              <a:gd name="connsiteX6" fmla="*/ 40099 w 497299"/>
              <a:gd name="connsiteY6" fmla="*/ 79537 h 675885"/>
              <a:gd name="connsiteX7" fmla="*/ 139491 w 497299"/>
              <a:gd name="connsiteY7" fmla="*/ 24 h 675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7299" h="675885">
                <a:moveTo>
                  <a:pt x="497299" y="675885"/>
                </a:moveTo>
                <a:cubicBezTo>
                  <a:pt x="450917" y="649381"/>
                  <a:pt x="403648" y="624370"/>
                  <a:pt x="358152" y="596372"/>
                </a:cubicBezTo>
                <a:cubicBezTo>
                  <a:pt x="196594" y="496952"/>
                  <a:pt x="295110" y="535601"/>
                  <a:pt x="179247" y="496981"/>
                </a:cubicBezTo>
                <a:cubicBezTo>
                  <a:pt x="69062" y="423522"/>
                  <a:pt x="156214" y="499253"/>
                  <a:pt x="99734" y="397590"/>
                </a:cubicBezTo>
                <a:cubicBezTo>
                  <a:pt x="76529" y="355822"/>
                  <a:pt x="20221" y="278320"/>
                  <a:pt x="20221" y="278320"/>
                </a:cubicBezTo>
                <a:cubicBezTo>
                  <a:pt x="-6824" y="197185"/>
                  <a:pt x="-6659" y="233253"/>
                  <a:pt x="20221" y="139172"/>
                </a:cubicBezTo>
                <a:cubicBezTo>
                  <a:pt x="25977" y="119025"/>
                  <a:pt x="25283" y="94353"/>
                  <a:pt x="40099" y="79537"/>
                </a:cubicBezTo>
                <a:cubicBezTo>
                  <a:pt x="123287" y="-3651"/>
                  <a:pt x="212919" y="24"/>
                  <a:pt x="139491" y="24"/>
                </a:cubicBezTo>
              </a:path>
            </a:pathLst>
          </a:custGeom>
          <a:noFill/>
          <a:ln w="3175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9269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93E61EE4-852F-314E-B688-15AD61CD6EA8}"/>
              </a:ext>
            </a:extLst>
          </p:cNvPr>
          <p:cNvSpPr/>
          <p:nvPr/>
        </p:nvSpPr>
        <p:spPr>
          <a:xfrm>
            <a:off x="610811" y="2384186"/>
            <a:ext cx="2743200" cy="27432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B9463DF-2AF4-194B-B741-9126BC84E6E8}"/>
              </a:ext>
            </a:extLst>
          </p:cNvPr>
          <p:cNvCxnSpPr>
            <a:stCxn id="3" idx="0"/>
          </p:cNvCxnSpPr>
          <p:nvPr/>
        </p:nvCxnSpPr>
        <p:spPr>
          <a:xfrm>
            <a:off x="1982411" y="2384186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99C6B0-9AE2-1144-B39F-CCF10124C6D9}"/>
              </a:ext>
            </a:extLst>
          </p:cNvPr>
          <p:cNvCxnSpPr>
            <a:stCxn id="3" idx="4"/>
          </p:cNvCxnSpPr>
          <p:nvPr/>
        </p:nvCxnSpPr>
        <p:spPr>
          <a:xfrm flipV="1">
            <a:off x="1982411" y="4974986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3691CD3-6573-924C-BAB8-76CB9C0CE7DC}"/>
              </a:ext>
            </a:extLst>
          </p:cNvPr>
          <p:cNvCxnSpPr>
            <a:stCxn id="3" idx="6"/>
          </p:cNvCxnSpPr>
          <p:nvPr/>
        </p:nvCxnSpPr>
        <p:spPr>
          <a:xfrm flipH="1">
            <a:off x="3201611" y="3755786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544B5EB-89D1-1646-A0B6-BC6345EEABA4}"/>
              </a:ext>
            </a:extLst>
          </p:cNvPr>
          <p:cNvCxnSpPr>
            <a:stCxn id="3" idx="2"/>
          </p:cNvCxnSpPr>
          <p:nvPr/>
        </p:nvCxnSpPr>
        <p:spPr>
          <a:xfrm>
            <a:off x="610811" y="3755786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DC146E7-658E-D044-9DE8-72B21F193496}"/>
              </a:ext>
            </a:extLst>
          </p:cNvPr>
          <p:cNvGrpSpPr>
            <a:grpSpLocks noChangeAspect="1"/>
          </p:cNvGrpSpPr>
          <p:nvPr/>
        </p:nvGrpSpPr>
        <p:grpSpPr>
          <a:xfrm rot="12399207">
            <a:off x="8132198" y="1383139"/>
            <a:ext cx="274320" cy="3291840"/>
            <a:chOff x="4343400" y="3886200"/>
            <a:chExt cx="228600" cy="2743200"/>
          </a:xfrm>
        </p:grpSpPr>
        <p:sp>
          <p:nvSpPr>
            <p:cNvPr id="19" name="Isosceles Triangle 11">
              <a:extLst>
                <a:ext uri="{FF2B5EF4-FFF2-40B4-BE49-F238E27FC236}">
                  <a16:creationId xmlns:a16="http://schemas.microsoft.com/office/drawing/2014/main" id="{59392A8E-48B2-244E-A55C-C222518B9517}"/>
                </a:ext>
              </a:extLst>
            </p:cNvPr>
            <p:cNvSpPr/>
            <p:nvPr/>
          </p:nvSpPr>
          <p:spPr>
            <a:xfrm>
              <a:off x="4343400" y="3886200"/>
              <a:ext cx="228600" cy="1371600"/>
            </a:xfrm>
            <a:prstGeom prst="triangle">
              <a:avLst/>
            </a:prstGeom>
            <a:solidFill>
              <a:srgbClr val="FF000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2">
              <a:extLst>
                <a:ext uri="{FF2B5EF4-FFF2-40B4-BE49-F238E27FC236}">
                  <a16:creationId xmlns:a16="http://schemas.microsoft.com/office/drawing/2014/main" id="{F774D486-16E5-2342-86B5-BE39E44054EB}"/>
                </a:ext>
              </a:extLst>
            </p:cNvPr>
            <p:cNvSpPr/>
            <p:nvPr/>
          </p:nvSpPr>
          <p:spPr>
            <a:xfrm flipV="1">
              <a:off x="4343400" y="5257800"/>
              <a:ext cx="228600" cy="1371600"/>
            </a:xfrm>
            <a:prstGeom prst="triangle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022E9DD-EECA-664E-BD0E-9499CB6EE51B}"/>
                </a:ext>
              </a:extLst>
            </p:cNvPr>
            <p:cNvSpPr/>
            <p:nvPr/>
          </p:nvSpPr>
          <p:spPr>
            <a:xfrm>
              <a:off x="4419906" y="5212965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2EFB687-862E-0540-93DB-E54E3CA664E4}"/>
              </a:ext>
            </a:extLst>
          </p:cNvPr>
          <p:cNvSpPr txBox="1"/>
          <p:nvPr/>
        </p:nvSpPr>
        <p:spPr>
          <a:xfrm>
            <a:off x="1668590" y="4635551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Book Antiqua" pitchFamily="18" charset="0"/>
              </a:rPr>
              <a:t>180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D52545-0988-2745-9EB9-E14B4FD54CD0}"/>
              </a:ext>
            </a:extLst>
          </p:cNvPr>
          <p:cNvSpPr txBox="1"/>
          <p:nvPr/>
        </p:nvSpPr>
        <p:spPr>
          <a:xfrm>
            <a:off x="2785368" y="352718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Book Antiqua" pitchFamily="18" charset="0"/>
              </a:rPr>
              <a:t>90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B9BFE6-86AF-6046-8792-4648CF9067AF}"/>
              </a:ext>
            </a:extLst>
          </p:cNvPr>
          <p:cNvSpPr txBox="1"/>
          <p:nvPr/>
        </p:nvSpPr>
        <p:spPr>
          <a:xfrm>
            <a:off x="687011" y="3527186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Book Antiqua" pitchFamily="18" charset="0"/>
              </a:rPr>
              <a:t>270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33F8CC-B823-874B-9084-410430C89A10}"/>
              </a:ext>
            </a:extLst>
          </p:cNvPr>
          <p:cNvCxnSpPr>
            <a:stCxn id="3" idx="0"/>
          </p:cNvCxnSpPr>
          <p:nvPr/>
        </p:nvCxnSpPr>
        <p:spPr>
          <a:xfrm flipV="1">
            <a:off x="1982411" y="1622186"/>
            <a:ext cx="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CC45060-A890-884E-9136-48262E389C0F}"/>
              </a:ext>
            </a:extLst>
          </p:cNvPr>
          <p:cNvCxnSpPr/>
          <p:nvPr/>
        </p:nvCxnSpPr>
        <p:spPr>
          <a:xfrm flipV="1">
            <a:off x="2587146" y="1774586"/>
            <a:ext cx="372010" cy="7484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CA390FC7-FD0D-464D-A582-7A5B1A8715E5}"/>
              </a:ext>
            </a:extLst>
          </p:cNvPr>
          <p:cNvSpPr/>
          <p:nvPr/>
        </p:nvSpPr>
        <p:spPr>
          <a:xfrm>
            <a:off x="430696" y="2217931"/>
            <a:ext cx="3108960" cy="3108960"/>
          </a:xfrm>
          <a:prstGeom prst="arc">
            <a:avLst>
              <a:gd name="adj1" fmla="val 16153456"/>
              <a:gd name="adj2" fmla="val 17698874"/>
            </a:avLst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FC8DE3-D3F5-6141-9AFA-8768508957F9}"/>
              </a:ext>
            </a:extLst>
          </p:cNvPr>
          <p:cNvSpPr txBox="1"/>
          <p:nvPr/>
        </p:nvSpPr>
        <p:spPr>
          <a:xfrm>
            <a:off x="2141736" y="1924799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δ</a:t>
            </a:r>
            <a:r>
              <a:rPr lang="en-US" dirty="0"/>
              <a:t>&gt;0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EA0ADF-4171-0141-B286-3383B787CBDB}"/>
              </a:ext>
            </a:extLst>
          </p:cNvPr>
          <p:cNvSpPr txBox="1"/>
          <p:nvPr/>
        </p:nvSpPr>
        <p:spPr>
          <a:xfrm>
            <a:off x="1787210" y="1268896"/>
            <a:ext cx="554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itchFamily="18" charset="0"/>
              </a:rPr>
              <a:t>N</a:t>
            </a:r>
            <a:r>
              <a:rPr lang="en-US" sz="2400" baseline="-25000" dirty="0">
                <a:latin typeface="Book Antiqua" pitchFamily="18" charset="0"/>
              </a:rPr>
              <a:t>g</a:t>
            </a:r>
            <a:endParaRPr lang="en-US" sz="2400" dirty="0">
              <a:latin typeface="Book Antiqua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A31709-D6E3-D242-B085-2854F8DC3951}"/>
              </a:ext>
            </a:extLst>
          </p:cNvPr>
          <p:cNvSpPr txBox="1"/>
          <p:nvPr/>
        </p:nvSpPr>
        <p:spPr>
          <a:xfrm>
            <a:off x="2820611" y="1393586"/>
            <a:ext cx="622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itchFamily="18" charset="0"/>
              </a:rPr>
              <a:t>N</a:t>
            </a:r>
            <a:r>
              <a:rPr lang="en-US" sz="2400" baseline="-25000" dirty="0">
                <a:latin typeface="Book Antiqua" pitchFamily="18" charset="0"/>
              </a:rPr>
              <a:t>m</a:t>
            </a:r>
            <a:endParaRPr lang="en-US" sz="2400" dirty="0">
              <a:latin typeface="Book Antiqua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BAEF99-3294-1B46-905F-8E82CE96CF75}"/>
              </a:ext>
            </a:extLst>
          </p:cNvPr>
          <p:cNvSpPr txBox="1"/>
          <p:nvPr/>
        </p:nvSpPr>
        <p:spPr>
          <a:xfrm>
            <a:off x="1823967" y="2446536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Book Antiqua" pitchFamily="18" charset="0"/>
              </a:rPr>
              <a:t>0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0F58133-17A0-D24C-8A90-C2671F6D2D25}"/>
              </a:ext>
            </a:extLst>
          </p:cNvPr>
          <p:cNvCxnSpPr/>
          <p:nvPr/>
        </p:nvCxnSpPr>
        <p:spPr>
          <a:xfrm>
            <a:off x="1982411" y="2384186"/>
            <a:ext cx="0" cy="137160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B084AA2-5C07-7841-B126-DAAD516C6B8B}"/>
              </a:ext>
            </a:extLst>
          </p:cNvPr>
          <p:cNvCxnSpPr/>
          <p:nvPr/>
        </p:nvCxnSpPr>
        <p:spPr>
          <a:xfrm rot="1560000">
            <a:off x="2299553" y="2451582"/>
            <a:ext cx="0" cy="137160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8108D8D-516D-564C-B0EC-833A192AA0B0}"/>
              </a:ext>
            </a:extLst>
          </p:cNvPr>
          <p:cNvCxnSpPr/>
          <p:nvPr/>
        </p:nvCxnSpPr>
        <p:spPr>
          <a:xfrm flipV="1">
            <a:off x="8269357" y="278296"/>
            <a:ext cx="0" cy="5048595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rc 25">
            <a:extLst>
              <a:ext uri="{FF2B5EF4-FFF2-40B4-BE49-F238E27FC236}">
                <a16:creationId xmlns:a16="http://schemas.microsoft.com/office/drawing/2014/main" id="{40AC3DD4-3162-9549-86BC-09C7F5655BA0}"/>
              </a:ext>
            </a:extLst>
          </p:cNvPr>
          <p:cNvSpPr/>
          <p:nvPr/>
        </p:nvSpPr>
        <p:spPr>
          <a:xfrm>
            <a:off x="7763203" y="1889144"/>
            <a:ext cx="914400" cy="905015"/>
          </a:xfrm>
          <a:prstGeom prst="arc">
            <a:avLst>
              <a:gd name="adj1" fmla="val 16200000"/>
              <a:gd name="adj2" fmla="val 20598053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463D813-B0D0-BA4B-8314-A36215769D70}"/>
                  </a:ext>
                </a:extLst>
              </p:cNvPr>
              <p:cNvSpPr txBox="1"/>
              <p:nvPr/>
            </p:nvSpPr>
            <p:spPr>
              <a:xfrm>
                <a:off x="7547573" y="229709"/>
                <a:ext cx="604203" cy="713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463D813-B0D0-BA4B-8314-A36215769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7573" y="229709"/>
                <a:ext cx="604203" cy="7136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831B031-0BD2-EC42-86D2-01B32C72A1B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7531010" y="1268897"/>
            <a:ext cx="1599281" cy="3231180"/>
          </a:xfrm>
          <a:prstGeom prst="straightConnector1">
            <a:avLst/>
          </a:prstGeom>
          <a:ln w="3492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192E6E9-3E3E-E94F-8C5F-D6BA7D963BBD}"/>
                  </a:ext>
                </a:extLst>
              </p:cNvPr>
              <p:cNvSpPr txBox="1"/>
              <p:nvPr/>
            </p:nvSpPr>
            <p:spPr>
              <a:xfrm>
                <a:off x="9128051" y="908529"/>
                <a:ext cx="55451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192E6E9-3E3E-E94F-8C5F-D6BA7D963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8051" y="908529"/>
                <a:ext cx="554511" cy="646331"/>
              </a:xfrm>
              <a:prstGeom prst="rect">
                <a:avLst/>
              </a:prstGeom>
              <a:blipFill>
                <a:blip r:embed="rId3"/>
                <a:stretch>
                  <a:fillRect t="-26000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9EC22A1-87E0-1146-B73B-2139CE4F6E6C}"/>
                  </a:ext>
                </a:extLst>
              </p:cNvPr>
              <p:cNvSpPr txBox="1"/>
              <p:nvPr/>
            </p:nvSpPr>
            <p:spPr>
              <a:xfrm>
                <a:off x="8315885" y="1278468"/>
                <a:ext cx="56207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9EC22A1-87E0-1146-B73B-2139CE4F6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885" y="1278468"/>
                <a:ext cx="562077" cy="646331"/>
              </a:xfrm>
              <a:prstGeom prst="rect">
                <a:avLst/>
              </a:prstGeom>
              <a:blipFill>
                <a:blip r:embed="rId4"/>
                <a:stretch>
                  <a:fillRect l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6E3DB90-442A-D143-927B-CE4E0D38C3E8}"/>
                  </a:ext>
                </a:extLst>
              </p:cNvPr>
              <p:cNvSpPr txBox="1"/>
              <p:nvPr/>
            </p:nvSpPr>
            <p:spPr>
              <a:xfrm>
                <a:off x="8589281" y="2317432"/>
                <a:ext cx="13756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dipole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6E3DB90-442A-D143-927B-CE4E0D38C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281" y="2317432"/>
                <a:ext cx="1375698" cy="584775"/>
              </a:xfrm>
              <a:prstGeom prst="rect">
                <a:avLst/>
              </a:prstGeom>
              <a:blipFill>
                <a:blip r:embed="rId5"/>
                <a:stretch>
                  <a:fillRect l="-2727" r="-2727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1270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be 1">
            <a:extLst>
              <a:ext uri="{FF2B5EF4-FFF2-40B4-BE49-F238E27FC236}">
                <a16:creationId xmlns:a16="http://schemas.microsoft.com/office/drawing/2014/main" id="{8A633B8D-09A8-5B4D-91EF-F6704ABA7671}"/>
              </a:ext>
            </a:extLst>
          </p:cNvPr>
          <p:cNvSpPr/>
          <p:nvPr/>
        </p:nvSpPr>
        <p:spPr>
          <a:xfrm>
            <a:off x="2057400" y="2286000"/>
            <a:ext cx="4343400" cy="1066800"/>
          </a:xfrm>
          <a:prstGeom prst="cube">
            <a:avLst>
              <a:gd name="adj" fmla="val 9673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F1708B4-60B7-4545-AE0E-84DA3CDA912C}"/>
              </a:ext>
            </a:extLst>
          </p:cNvPr>
          <p:cNvCxnSpPr/>
          <p:nvPr/>
        </p:nvCxnSpPr>
        <p:spPr>
          <a:xfrm flipV="1">
            <a:off x="4267200" y="1600200"/>
            <a:ext cx="0" cy="1219200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be 3">
            <a:extLst>
              <a:ext uri="{FF2B5EF4-FFF2-40B4-BE49-F238E27FC236}">
                <a16:creationId xmlns:a16="http://schemas.microsoft.com/office/drawing/2014/main" id="{B774BC45-8818-264E-BD9D-375A58B9124C}"/>
              </a:ext>
            </a:extLst>
          </p:cNvPr>
          <p:cNvSpPr/>
          <p:nvPr/>
        </p:nvSpPr>
        <p:spPr>
          <a:xfrm>
            <a:off x="2133600" y="3505200"/>
            <a:ext cx="4343400" cy="1066800"/>
          </a:xfrm>
          <a:prstGeom prst="cube">
            <a:avLst>
              <a:gd name="adj" fmla="val 9673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E47FEFD-1D55-424F-B46A-C241E07CA26F}"/>
              </a:ext>
            </a:extLst>
          </p:cNvPr>
          <p:cNvCxnSpPr/>
          <p:nvPr/>
        </p:nvCxnSpPr>
        <p:spPr>
          <a:xfrm flipV="1">
            <a:off x="4267200" y="4495800"/>
            <a:ext cx="0" cy="762000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CB7E481B-5192-F24A-8A51-3A5DD0E02DDD}"/>
              </a:ext>
            </a:extLst>
          </p:cNvPr>
          <p:cNvSpPr/>
          <p:nvPr/>
        </p:nvSpPr>
        <p:spPr>
          <a:xfrm>
            <a:off x="4090116" y="2919210"/>
            <a:ext cx="304800" cy="1524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7521EB-03A1-0F49-92BF-BEBD1C659B8B}"/>
              </a:ext>
            </a:extLst>
          </p:cNvPr>
          <p:cNvCxnSpPr/>
          <p:nvPr/>
        </p:nvCxnSpPr>
        <p:spPr>
          <a:xfrm>
            <a:off x="4166316" y="2983605"/>
            <a:ext cx="18288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24941A7-4A6E-584F-9639-95424827546F}"/>
              </a:ext>
            </a:extLst>
          </p:cNvPr>
          <p:cNvSpPr/>
          <p:nvPr/>
        </p:nvSpPr>
        <p:spPr>
          <a:xfrm>
            <a:off x="4648199" y="2819399"/>
            <a:ext cx="317679" cy="11376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9BDCE1-AE0D-7B4A-97D4-0E8F08D61699}"/>
              </a:ext>
            </a:extLst>
          </p:cNvPr>
          <p:cNvCxnSpPr/>
          <p:nvPr/>
        </p:nvCxnSpPr>
        <p:spPr>
          <a:xfrm flipV="1">
            <a:off x="4732045" y="2794179"/>
            <a:ext cx="196271" cy="15712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ADF4B72D-E806-124F-989E-EAE06115ABB4}"/>
              </a:ext>
            </a:extLst>
          </p:cNvPr>
          <p:cNvSpPr/>
          <p:nvPr/>
        </p:nvSpPr>
        <p:spPr>
          <a:xfrm>
            <a:off x="4382037" y="2527479"/>
            <a:ext cx="304800" cy="1524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8364730-E72D-3D47-9579-81C2241F87DD}"/>
              </a:ext>
            </a:extLst>
          </p:cNvPr>
          <p:cNvCxnSpPr/>
          <p:nvPr/>
        </p:nvCxnSpPr>
        <p:spPr>
          <a:xfrm rot="-3120000" flipH="1" flipV="1">
            <a:off x="4453364" y="2515617"/>
            <a:ext cx="91440" cy="18288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F2BA918D-2BE3-0942-8145-3A8621CC879F}"/>
              </a:ext>
            </a:extLst>
          </p:cNvPr>
          <p:cNvSpPr/>
          <p:nvPr/>
        </p:nvSpPr>
        <p:spPr>
          <a:xfrm>
            <a:off x="3797121" y="2553237"/>
            <a:ext cx="304800" cy="1524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84D3EEF-89FC-624A-9BC7-1B78800054FE}"/>
              </a:ext>
            </a:extLst>
          </p:cNvPr>
          <p:cNvCxnSpPr/>
          <p:nvPr/>
        </p:nvCxnSpPr>
        <p:spPr>
          <a:xfrm flipH="1">
            <a:off x="3822879" y="2590800"/>
            <a:ext cx="228600" cy="762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99A4003-7400-9949-BB30-91E5D03970C6}"/>
              </a:ext>
            </a:extLst>
          </p:cNvPr>
          <p:cNvSpPr/>
          <p:nvPr/>
        </p:nvSpPr>
        <p:spPr>
          <a:xfrm>
            <a:off x="3657600" y="2819400"/>
            <a:ext cx="304800" cy="1524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59E8F2-15F9-1E4C-B3AB-8D9B7B0902B8}"/>
              </a:ext>
            </a:extLst>
          </p:cNvPr>
          <p:cNvCxnSpPr>
            <a:endCxn id="14" idx="5"/>
          </p:cNvCxnSpPr>
          <p:nvPr/>
        </p:nvCxnSpPr>
        <p:spPr>
          <a:xfrm>
            <a:off x="3733800" y="2819400"/>
            <a:ext cx="183963" cy="13008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9894D5E7-0444-1C49-B22E-8608DA980DEE}"/>
              </a:ext>
            </a:extLst>
          </p:cNvPr>
          <p:cNvSpPr/>
          <p:nvPr/>
        </p:nvSpPr>
        <p:spPr>
          <a:xfrm>
            <a:off x="3733800" y="2590800"/>
            <a:ext cx="1143000" cy="381000"/>
          </a:xfrm>
          <a:prstGeom prst="ellipse">
            <a:avLst/>
          </a:prstGeom>
          <a:noFill/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081682-408A-1241-B221-06E0D853DC40}"/>
              </a:ext>
            </a:extLst>
          </p:cNvPr>
          <p:cNvSpPr/>
          <p:nvPr/>
        </p:nvSpPr>
        <p:spPr>
          <a:xfrm>
            <a:off x="4495800" y="3073758"/>
            <a:ext cx="304800" cy="1524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61C9F0-88D3-1045-BA36-1A299476C83B}"/>
              </a:ext>
            </a:extLst>
          </p:cNvPr>
          <p:cNvCxnSpPr/>
          <p:nvPr/>
        </p:nvCxnSpPr>
        <p:spPr>
          <a:xfrm>
            <a:off x="4572000" y="3138153"/>
            <a:ext cx="18288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B05580B-CC2E-EF41-8583-8B03A0BC72DF}"/>
              </a:ext>
            </a:extLst>
          </p:cNvPr>
          <p:cNvSpPr/>
          <p:nvPr/>
        </p:nvSpPr>
        <p:spPr>
          <a:xfrm>
            <a:off x="5334000" y="2625039"/>
            <a:ext cx="317679" cy="11376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09268E3-9C3C-0A4C-8C96-10597B88D617}"/>
              </a:ext>
            </a:extLst>
          </p:cNvPr>
          <p:cNvCxnSpPr/>
          <p:nvPr/>
        </p:nvCxnSpPr>
        <p:spPr>
          <a:xfrm rot="-2820000" flipV="1">
            <a:off x="5417846" y="2599819"/>
            <a:ext cx="91440" cy="15712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1070B958-94AF-FC41-95A1-77BF01CD3970}"/>
              </a:ext>
            </a:extLst>
          </p:cNvPr>
          <p:cNvSpPr/>
          <p:nvPr/>
        </p:nvSpPr>
        <p:spPr>
          <a:xfrm>
            <a:off x="4267200" y="2324637"/>
            <a:ext cx="304800" cy="1524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49ED4EF-C259-0243-9758-46FBED62B39C}"/>
              </a:ext>
            </a:extLst>
          </p:cNvPr>
          <p:cNvCxnSpPr/>
          <p:nvPr/>
        </p:nvCxnSpPr>
        <p:spPr>
          <a:xfrm rot="-3900000" flipH="1" flipV="1">
            <a:off x="4338527" y="2312775"/>
            <a:ext cx="91440" cy="18288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58D5C61D-00AE-044B-A5A9-F8F77BAD8BFF}"/>
              </a:ext>
            </a:extLst>
          </p:cNvPr>
          <p:cNvSpPr/>
          <p:nvPr/>
        </p:nvSpPr>
        <p:spPr>
          <a:xfrm>
            <a:off x="3048000" y="2578995"/>
            <a:ext cx="304800" cy="1524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899F8E6-0B1A-3B47-B896-D9920D21A1F4}"/>
              </a:ext>
            </a:extLst>
          </p:cNvPr>
          <p:cNvCxnSpPr/>
          <p:nvPr/>
        </p:nvCxnSpPr>
        <p:spPr>
          <a:xfrm rot="-1800000" flipH="1">
            <a:off x="3074832" y="2640712"/>
            <a:ext cx="228600" cy="762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2866DC70-CECB-3241-8BCF-D1BB9CA6363C}"/>
              </a:ext>
            </a:extLst>
          </p:cNvPr>
          <p:cNvSpPr/>
          <p:nvPr/>
        </p:nvSpPr>
        <p:spPr>
          <a:xfrm>
            <a:off x="3352800" y="2992338"/>
            <a:ext cx="304800" cy="1524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01246E5-593D-6643-AD6C-064985C03683}"/>
              </a:ext>
            </a:extLst>
          </p:cNvPr>
          <p:cNvCxnSpPr/>
          <p:nvPr/>
        </p:nvCxnSpPr>
        <p:spPr>
          <a:xfrm rot="-1200000">
            <a:off x="3429000" y="2992338"/>
            <a:ext cx="183963" cy="13008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399931D5-2BD2-F747-9AC5-56836AA10421}"/>
              </a:ext>
            </a:extLst>
          </p:cNvPr>
          <p:cNvSpPr/>
          <p:nvPr/>
        </p:nvSpPr>
        <p:spPr>
          <a:xfrm>
            <a:off x="3124200" y="2387958"/>
            <a:ext cx="2362200" cy="762000"/>
          </a:xfrm>
          <a:prstGeom prst="ellipse">
            <a:avLst/>
          </a:prstGeom>
          <a:noFill/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E604686-D5B9-7045-BAB6-162D2AA88346}"/>
              </a:ext>
            </a:extLst>
          </p:cNvPr>
          <p:cNvSpPr/>
          <p:nvPr/>
        </p:nvSpPr>
        <p:spPr>
          <a:xfrm>
            <a:off x="4090116" y="4188852"/>
            <a:ext cx="304800" cy="1524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466C58C-5CBC-6A4B-8116-0E2C7107FF07}"/>
              </a:ext>
            </a:extLst>
          </p:cNvPr>
          <p:cNvCxnSpPr/>
          <p:nvPr/>
        </p:nvCxnSpPr>
        <p:spPr>
          <a:xfrm>
            <a:off x="4166316" y="4253247"/>
            <a:ext cx="18288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292D9917-F467-CD4E-8E3E-1E79981F79A2}"/>
              </a:ext>
            </a:extLst>
          </p:cNvPr>
          <p:cNvSpPr/>
          <p:nvPr/>
        </p:nvSpPr>
        <p:spPr>
          <a:xfrm>
            <a:off x="4648199" y="4089041"/>
            <a:ext cx="317679" cy="11376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5A1777-CA6A-8D44-BF14-681C8289D009}"/>
              </a:ext>
            </a:extLst>
          </p:cNvPr>
          <p:cNvCxnSpPr/>
          <p:nvPr/>
        </p:nvCxnSpPr>
        <p:spPr>
          <a:xfrm flipV="1">
            <a:off x="4732045" y="4063821"/>
            <a:ext cx="196271" cy="15712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D10A2F24-A1B5-F843-A329-59E85AE5BCD4}"/>
              </a:ext>
            </a:extLst>
          </p:cNvPr>
          <p:cNvSpPr/>
          <p:nvPr/>
        </p:nvSpPr>
        <p:spPr>
          <a:xfrm>
            <a:off x="4382037" y="3797121"/>
            <a:ext cx="304800" cy="1524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70C9600-130E-CA42-B725-A15918E7A6F4}"/>
              </a:ext>
            </a:extLst>
          </p:cNvPr>
          <p:cNvCxnSpPr/>
          <p:nvPr/>
        </p:nvCxnSpPr>
        <p:spPr>
          <a:xfrm rot="-3120000" flipH="1" flipV="1">
            <a:off x="4453364" y="3785259"/>
            <a:ext cx="91440" cy="18288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7D3A6CD2-6A44-884B-A052-E343FD3925E4}"/>
              </a:ext>
            </a:extLst>
          </p:cNvPr>
          <p:cNvSpPr/>
          <p:nvPr/>
        </p:nvSpPr>
        <p:spPr>
          <a:xfrm>
            <a:off x="3797121" y="3822879"/>
            <a:ext cx="304800" cy="1524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437B1B3-1F57-C740-83F0-FA1C13E181FC}"/>
              </a:ext>
            </a:extLst>
          </p:cNvPr>
          <p:cNvCxnSpPr/>
          <p:nvPr/>
        </p:nvCxnSpPr>
        <p:spPr>
          <a:xfrm flipH="1">
            <a:off x="3822879" y="3860442"/>
            <a:ext cx="228600" cy="762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4AAF9302-562A-2344-B463-319C13051748}"/>
              </a:ext>
            </a:extLst>
          </p:cNvPr>
          <p:cNvSpPr/>
          <p:nvPr/>
        </p:nvSpPr>
        <p:spPr>
          <a:xfrm>
            <a:off x="3657600" y="4089042"/>
            <a:ext cx="304800" cy="1524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8E43DC1-1048-F249-88DA-9FF2CFE8AAFA}"/>
              </a:ext>
            </a:extLst>
          </p:cNvPr>
          <p:cNvCxnSpPr>
            <a:endCxn id="36" idx="5"/>
          </p:cNvCxnSpPr>
          <p:nvPr/>
        </p:nvCxnSpPr>
        <p:spPr>
          <a:xfrm>
            <a:off x="3733800" y="4089042"/>
            <a:ext cx="183963" cy="13008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85D96A1B-53B6-6F48-83B6-807717F9D41E}"/>
              </a:ext>
            </a:extLst>
          </p:cNvPr>
          <p:cNvSpPr/>
          <p:nvPr/>
        </p:nvSpPr>
        <p:spPr>
          <a:xfrm>
            <a:off x="3733800" y="3860442"/>
            <a:ext cx="1143000" cy="381000"/>
          </a:xfrm>
          <a:prstGeom prst="ellipse">
            <a:avLst/>
          </a:prstGeom>
          <a:noFill/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608D587-4D30-0A48-A9F6-E7C436279DF8}"/>
              </a:ext>
            </a:extLst>
          </p:cNvPr>
          <p:cNvSpPr/>
          <p:nvPr/>
        </p:nvSpPr>
        <p:spPr>
          <a:xfrm>
            <a:off x="4495800" y="4343400"/>
            <a:ext cx="304800" cy="1524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ADFC7BF-BC87-5942-9C5E-70334B6DC240}"/>
              </a:ext>
            </a:extLst>
          </p:cNvPr>
          <p:cNvCxnSpPr/>
          <p:nvPr/>
        </p:nvCxnSpPr>
        <p:spPr>
          <a:xfrm>
            <a:off x="4572000" y="4407795"/>
            <a:ext cx="18288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B130D6A4-CA07-3945-91ED-1FB050134379}"/>
              </a:ext>
            </a:extLst>
          </p:cNvPr>
          <p:cNvSpPr/>
          <p:nvPr/>
        </p:nvSpPr>
        <p:spPr>
          <a:xfrm>
            <a:off x="5334000" y="3894681"/>
            <a:ext cx="317679" cy="11376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42AAEEE-202A-904B-914C-DE8E08A1A349}"/>
              </a:ext>
            </a:extLst>
          </p:cNvPr>
          <p:cNvCxnSpPr/>
          <p:nvPr/>
        </p:nvCxnSpPr>
        <p:spPr>
          <a:xfrm rot="-2820000" flipV="1">
            <a:off x="5417846" y="3869461"/>
            <a:ext cx="91440" cy="15712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981BAC9A-9E37-9540-B111-4E9810D2D77E}"/>
              </a:ext>
            </a:extLst>
          </p:cNvPr>
          <p:cNvSpPr/>
          <p:nvPr/>
        </p:nvSpPr>
        <p:spPr>
          <a:xfrm>
            <a:off x="4267200" y="3594279"/>
            <a:ext cx="304800" cy="1524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611C77D-BE88-3243-92B0-378B8C58268F}"/>
              </a:ext>
            </a:extLst>
          </p:cNvPr>
          <p:cNvCxnSpPr/>
          <p:nvPr/>
        </p:nvCxnSpPr>
        <p:spPr>
          <a:xfrm rot="-3900000" flipH="1" flipV="1">
            <a:off x="4338527" y="3582417"/>
            <a:ext cx="91440" cy="18288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7FB978A1-DD16-FA4F-8ADA-373DCC27213A}"/>
              </a:ext>
            </a:extLst>
          </p:cNvPr>
          <p:cNvSpPr/>
          <p:nvPr/>
        </p:nvSpPr>
        <p:spPr>
          <a:xfrm>
            <a:off x="3048000" y="3848637"/>
            <a:ext cx="304800" cy="1524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F208200-EC9F-F34D-889F-FA306018D1E8}"/>
              </a:ext>
            </a:extLst>
          </p:cNvPr>
          <p:cNvCxnSpPr/>
          <p:nvPr/>
        </p:nvCxnSpPr>
        <p:spPr>
          <a:xfrm rot="-1800000" flipH="1">
            <a:off x="3074832" y="3910354"/>
            <a:ext cx="228600" cy="762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264BB95B-6E7A-7940-BC2D-1DE9525182C4}"/>
              </a:ext>
            </a:extLst>
          </p:cNvPr>
          <p:cNvSpPr/>
          <p:nvPr/>
        </p:nvSpPr>
        <p:spPr>
          <a:xfrm>
            <a:off x="3352800" y="4261980"/>
            <a:ext cx="304800" cy="1524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906C6E5-F4CE-6F47-B6A3-422BBA034280}"/>
              </a:ext>
            </a:extLst>
          </p:cNvPr>
          <p:cNvCxnSpPr/>
          <p:nvPr/>
        </p:nvCxnSpPr>
        <p:spPr>
          <a:xfrm rot="-1200000">
            <a:off x="3429000" y="4261980"/>
            <a:ext cx="183963" cy="13008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417387FC-F983-6C4D-8F06-ADE10A1AC29D}"/>
              </a:ext>
            </a:extLst>
          </p:cNvPr>
          <p:cNvSpPr/>
          <p:nvPr/>
        </p:nvSpPr>
        <p:spPr>
          <a:xfrm>
            <a:off x="3124200" y="3657600"/>
            <a:ext cx="2362200" cy="762000"/>
          </a:xfrm>
          <a:prstGeom prst="ellipse">
            <a:avLst/>
          </a:prstGeom>
          <a:noFill/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358A7A6-85E0-7D4A-9895-C57988008D26}"/>
              </a:ext>
            </a:extLst>
          </p:cNvPr>
          <p:cNvCxnSpPr/>
          <p:nvPr/>
        </p:nvCxnSpPr>
        <p:spPr>
          <a:xfrm flipV="1">
            <a:off x="4267200" y="3352800"/>
            <a:ext cx="0" cy="68580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57BF380-4467-4747-8A9B-6509E71719CD}"/>
              </a:ext>
            </a:extLst>
          </p:cNvPr>
          <p:cNvCxnSpPr/>
          <p:nvPr/>
        </p:nvCxnSpPr>
        <p:spPr>
          <a:xfrm flipV="1">
            <a:off x="4267200" y="1828800"/>
            <a:ext cx="0" cy="381000"/>
          </a:xfrm>
          <a:prstGeom prst="straightConnector1">
            <a:avLst/>
          </a:prstGeom>
          <a:ln w="3492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ube 52">
            <a:extLst>
              <a:ext uri="{FF2B5EF4-FFF2-40B4-BE49-F238E27FC236}">
                <a16:creationId xmlns:a16="http://schemas.microsoft.com/office/drawing/2014/main" id="{D58EBE2E-C3F7-F649-A70A-1B05C13C686E}"/>
              </a:ext>
            </a:extLst>
          </p:cNvPr>
          <p:cNvSpPr/>
          <p:nvPr/>
        </p:nvSpPr>
        <p:spPr>
          <a:xfrm>
            <a:off x="2130230" y="4748010"/>
            <a:ext cx="4343400" cy="1066800"/>
          </a:xfrm>
          <a:prstGeom prst="cube">
            <a:avLst>
              <a:gd name="adj" fmla="val 9673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E84A152-B080-1C48-8EC2-3BA1A60E2474}"/>
              </a:ext>
            </a:extLst>
          </p:cNvPr>
          <p:cNvCxnSpPr/>
          <p:nvPr/>
        </p:nvCxnSpPr>
        <p:spPr>
          <a:xfrm flipV="1">
            <a:off x="4263830" y="5738610"/>
            <a:ext cx="0" cy="762000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62C40821-AD2D-4E4D-AF7E-9471AA54935F}"/>
              </a:ext>
            </a:extLst>
          </p:cNvPr>
          <p:cNvSpPr/>
          <p:nvPr/>
        </p:nvSpPr>
        <p:spPr>
          <a:xfrm>
            <a:off x="4086746" y="5431662"/>
            <a:ext cx="304800" cy="1524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0AC8EEC-C7AC-724E-A5F9-ACE2BE744701}"/>
              </a:ext>
            </a:extLst>
          </p:cNvPr>
          <p:cNvCxnSpPr/>
          <p:nvPr/>
        </p:nvCxnSpPr>
        <p:spPr>
          <a:xfrm>
            <a:off x="4162946" y="5496057"/>
            <a:ext cx="18288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21F4EA8F-0C45-3F44-9A4C-64F9D54E3D35}"/>
              </a:ext>
            </a:extLst>
          </p:cNvPr>
          <p:cNvSpPr/>
          <p:nvPr/>
        </p:nvSpPr>
        <p:spPr>
          <a:xfrm>
            <a:off x="4644829" y="5331851"/>
            <a:ext cx="317679" cy="11376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88DA75D-EB7B-C849-ADF3-430AF3A7A66F}"/>
              </a:ext>
            </a:extLst>
          </p:cNvPr>
          <p:cNvCxnSpPr/>
          <p:nvPr/>
        </p:nvCxnSpPr>
        <p:spPr>
          <a:xfrm flipV="1">
            <a:off x="4728675" y="5306631"/>
            <a:ext cx="196271" cy="15712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BA41A15D-7CBB-3243-BB98-A32A06711856}"/>
              </a:ext>
            </a:extLst>
          </p:cNvPr>
          <p:cNvSpPr/>
          <p:nvPr/>
        </p:nvSpPr>
        <p:spPr>
          <a:xfrm>
            <a:off x="4378667" y="5039931"/>
            <a:ext cx="304800" cy="1524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4B44D9E-C2C8-734C-8807-F559CCE9DAFE}"/>
              </a:ext>
            </a:extLst>
          </p:cNvPr>
          <p:cNvCxnSpPr/>
          <p:nvPr/>
        </p:nvCxnSpPr>
        <p:spPr>
          <a:xfrm rot="-3120000" flipH="1" flipV="1">
            <a:off x="4449994" y="5028069"/>
            <a:ext cx="91440" cy="18288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ACCF5180-495C-764C-B0D0-D787749D8738}"/>
              </a:ext>
            </a:extLst>
          </p:cNvPr>
          <p:cNvSpPr/>
          <p:nvPr/>
        </p:nvSpPr>
        <p:spPr>
          <a:xfrm>
            <a:off x="3793751" y="5065689"/>
            <a:ext cx="304800" cy="1524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6AE48BC-5620-1746-B77E-DD51E06F44DE}"/>
              </a:ext>
            </a:extLst>
          </p:cNvPr>
          <p:cNvCxnSpPr/>
          <p:nvPr/>
        </p:nvCxnSpPr>
        <p:spPr>
          <a:xfrm flipH="1">
            <a:off x="3819509" y="5103252"/>
            <a:ext cx="228600" cy="762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4662D4CB-94B1-684E-98B7-02C703BB80EA}"/>
              </a:ext>
            </a:extLst>
          </p:cNvPr>
          <p:cNvSpPr/>
          <p:nvPr/>
        </p:nvSpPr>
        <p:spPr>
          <a:xfrm>
            <a:off x="3654230" y="5331852"/>
            <a:ext cx="304800" cy="1524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CBA4A66-058A-2F42-A1A5-3D6F968B8AB4}"/>
              </a:ext>
            </a:extLst>
          </p:cNvPr>
          <p:cNvCxnSpPr>
            <a:endCxn id="63" idx="5"/>
          </p:cNvCxnSpPr>
          <p:nvPr/>
        </p:nvCxnSpPr>
        <p:spPr>
          <a:xfrm>
            <a:off x="3730430" y="5331852"/>
            <a:ext cx="183963" cy="13008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D66D6395-8428-494B-BC05-8BA9C9854E24}"/>
              </a:ext>
            </a:extLst>
          </p:cNvPr>
          <p:cNvSpPr/>
          <p:nvPr/>
        </p:nvSpPr>
        <p:spPr>
          <a:xfrm>
            <a:off x="3730430" y="5103252"/>
            <a:ext cx="1143000" cy="381000"/>
          </a:xfrm>
          <a:prstGeom prst="ellipse">
            <a:avLst/>
          </a:prstGeom>
          <a:noFill/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DF04C9A-747D-EF45-B9E2-3D242F154303}"/>
              </a:ext>
            </a:extLst>
          </p:cNvPr>
          <p:cNvSpPr/>
          <p:nvPr/>
        </p:nvSpPr>
        <p:spPr>
          <a:xfrm>
            <a:off x="4492430" y="5586210"/>
            <a:ext cx="304800" cy="1524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2BBFACB-1B43-F649-B129-E86A1C7F988E}"/>
              </a:ext>
            </a:extLst>
          </p:cNvPr>
          <p:cNvCxnSpPr/>
          <p:nvPr/>
        </p:nvCxnSpPr>
        <p:spPr>
          <a:xfrm>
            <a:off x="4568630" y="5650605"/>
            <a:ext cx="18288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E7D93793-7033-2D47-9C6E-3183A6F6A053}"/>
              </a:ext>
            </a:extLst>
          </p:cNvPr>
          <p:cNvSpPr/>
          <p:nvPr/>
        </p:nvSpPr>
        <p:spPr>
          <a:xfrm>
            <a:off x="5330630" y="5137491"/>
            <a:ext cx="317679" cy="11376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32FC7D1-A083-9645-9500-A16A7451D5D9}"/>
              </a:ext>
            </a:extLst>
          </p:cNvPr>
          <p:cNvCxnSpPr/>
          <p:nvPr/>
        </p:nvCxnSpPr>
        <p:spPr>
          <a:xfrm rot="-2820000" flipV="1">
            <a:off x="5414476" y="5112271"/>
            <a:ext cx="91440" cy="15712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CD3D5630-F85C-7F4C-AB08-5D7BA6F22AF3}"/>
              </a:ext>
            </a:extLst>
          </p:cNvPr>
          <p:cNvSpPr/>
          <p:nvPr/>
        </p:nvSpPr>
        <p:spPr>
          <a:xfrm>
            <a:off x="4263830" y="4837089"/>
            <a:ext cx="304800" cy="1524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880A9A9-3717-3B47-8902-9C0E870CD63F}"/>
              </a:ext>
            </a:extLst>
          </p:cNvPr>
          <p:cNvCxnSpPr/>
          <p:nvPr/>
        </p:nvCxnSpPr>
        <p:spPr>
          <a:xfrm rot="-3900000" flipH="1" flipV="1">
            <a:off x="4335157" y="4825227"/>
            <a:ext cx="91440" cy="18288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3241EB92-599F-D743-BBDC-284CFE770B6E}"/>
              </a:ext>
            </a:extLst>
          </p:cNvPr>
          <p:cNvSpPr/>
          <p:nvPr/>
        </p:nvSpPr>
        <p:spPr>
          <a:xfrm>
            <a:off x="3044630" y="5091447"/>
            <a:ext cx="304800" cy="1524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10FAA6C-F10A-3D42-A325-4A6D884AEA54}"/>
              </a:ext>
            </a:extLst>
          </p:cNvPr>
          <p:cNvCxnSpPr/>
          <p:nvPr/>
        </p:nvCxnSpPr>
        <p:spPr>
          <a:xfrm rot="-1800000" flipH="1">
            <a:off x="3071462" y="5153164"/>
            <a:ext cx="228600" cy="762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DF9CB589-07D8-B044-9176-8AEFA3A4D899}"/>
              </a:ext>
            </a:extLst>
          </p:cNvPr>
          <p:cNvSpPr/>
          <p:nvPr/>
        </p:nvSpPr>
        <p:spPr>
          <a:xfrm>
            <a:off x="3349430" y="5504790"/>
            <a:ext cx="304800" cy="1524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EB2FAE3-28CC-BE49-BD21-001B359AC7F1}"/>
              </a:ext>
            </a:extLst>
          </p:cNvPr>
          <p:cNvCxnSpPr/>
          <p:nvPr/>
        </p:nvCxnSpPr>
        <p:spPr>
          <a:xfrm rot="-1200000">
            <a:off x="3425630" y="5504790"/>
            <a:ext cx="183963" cy="13008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DC853738-3DEF-8144-9254-35C5CF15305E}"/>
              </a:ext>
            </a:extLst>
          </p:cNvPr>
          <p:cNvSpPr/>
          <p:nvPr/>
        </p:nvSpPr>
        <p:spPr>
          <a:xfrm>
            <a:off x="3120830" y="4900410"/>
            <a:ext cx="2362200" cy="762000"/>
          </a:xfrm>
          <a:prstGeom prst="ellipse">
            <a:avLst/>
          </a:prstGeom>
          <a:noFill/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949A4D6-E37F-234F-9CB6-C73855440CAC}"/>
                  </a:ext>
                </a:extLst>
              </p:cNvPr>
              <p:cNvSpPr txBox="1"/>
              <p:nvPr/>
            </p:nvSpPr>
            <p:spPr>
              <a:xfrm>
                <a:off x="4312413" y="1488569"/>
                <a:ext cx="4461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949A4D6-E37F-234F-9CB6-C73855440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2413" y="1488569"/>
                <a:ext cx="446148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3FA177B-CBBD-F046-90D0-EDE4D662DA51}"/>
              </a:ext>
            </a:extLst>
          </p:cNvPr>
          <p:cNvCxnSpPr/>
          <p:nvPr/>
        </p:nvCxnSpPr>
        <p:spPr>
          <a:xfrm flipV="1">
            <a:off x="4254386" y="3936642"/>
            <a:ext cx="1294447" cy="9839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D25A679-AFE6-9544-B3D6-70C844E1BF52}"/>
                  </a:ext>
                </a:extLst>
              </p:cNvPr>
              <p:cNvSpPr txBox="1"/>
              <p:nvPr/>
            </p:nvSpPr>
            <p:spPr>
              <a:xfrm>
                <a:off x="5573652" y="3491987"/>
                <a:ext cx="53572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𝐏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D25A679-AFE6-9544-B3D6-70C844E1B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652" y="3491987"/>
                <a:ext cx="535724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A742D2D-6EC7-B74C-94C5-27D515B273EF}"/>
                  </a:ext>
                </a:extLst>
              </p:cNvPr>
              <p:cNvSpPr txBox="1"/>
              <p:nvPr/>
            </p:nvSpPr>
            <p:spPr>
              <a:xfrm>
                <a:off x="4825283" y="3498295"/>
                <a:ext cx="47519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A742D2D-6EC7-B74C-94C5-27D515B27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283" y="3498295"/>
                <a:ext cx="475195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367161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and-2.JPG">
            <a:extLst>
              <a:ext uri="{FF2B5EF4-FFF2-40B4-BE49-F238E27FC236}">
                <a16:creationId xmlns:a16="http://schemas.microsoft.com/office/drawing/2014/main" id="{8C030763-A87B-794F-9A94-427673925E5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30834" t="7777" r="27500" b="18889"/>
          <a:stretch>
            <a:fillRect/>
          </a:stretch>
        </p:blipFill>
        <p:spPr>
          <a:xfrm>
            <a:off x="2819400" y="533400"/>
            <a:ext cx="3810000" cy="50292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0F0AEBA-F4A6-FC4D-BC62-551536663E80}"/>
              </a:ext>
            </a:extLst>
          </p:cNvPr>
          <p:cNvCxnSpPr>
            <a:cxnSpLocks/>
          </p:cNvCxnSpPr>
          <p:nvPr/>
        </p:nvCxnSpPr>
        <p:spPr>
          <a:xfrm>
            <a:off x="3143931" y="2794761"/>
            <a:ext cx="1029110" cy="339727"/>
          </a:xfrm>
          <a:prstGeom prst="straightConnector1">
            <a:avLst/>
          </a:prstGeom>
          <a:ln w="50800">
            <a:solidFill>
              <a:srgbClr val="00B050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6FA889-1BD5-BF4E-A706-F5919FEDA7B2}"/>
              </a:ext>
            </a:extLst>
          </p:cNvPr>
          <p:cNvCxnSpPr>
            <a:cxnSpLocks/>
          </p:cNvCxnSpPr>
          <p:nvPr/>
        </p:nvCxnSpPr>
        <p:spPr>
          <a:xfrm flipV="1">
            <a:off x="5029200" y="-351692"/>
            <a:ext cx="0" cy="6752492"/>
          </a:xfrm>
          <a:prstGeom prst="straightConnector1">
            <a:avLst/>
          </a:prstGeom>
          <a:ln w="762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649A6D-5887-EF47-B412-F662D01B9356}"/>
                  </a:ext>
                </a:extLst>
              </p:cNvPr>
              <p:cNvSpPr txBox="1"/>
              <p:nvPr/>
            </p:nvSpPr>
            <p:spPr>
              <a:xfrm>
                <a:off x="4450704" y="-232311"/>
                <a:ext cx="48923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649A6D-5887-EF47-B412-F662D01B9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704" y="-232311"/>
                <a:ext cx="489236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FFA1430-BC92-8746-AD46-868E462A8C34}"/>
                  </a:ext>
                </a:extLst>
              </p:cNvPr>
              <p:cNvSpPr txBox="1"/>
              <p:nvPr/>
            </p:nvSpPr>
            <p:spPr>
              <a:xfrm>
                <a:off x="3729686" y="3111148"/>
                <a:ext cx="62228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FFA1430-BC92-8746-AD46-868E462A8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686" y="3111148"/>
                <a:ext cx="622285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51C5F6A-19B9-6B46-BB3B-187BAA475E5A}"/>
              </a:ext>
            </a:extLst>
          </p:cNvPr>
          <p:cNvCxnSpPr>
            <a:cxnSpLocks/>
          </p:cNvCxnSpPr>
          <p:nvPr/>
        </p:nvCxnSpPr>
        <p:spPr>
          <a:xfrm flipV="1">
            <a:off x="5874662" y="2716769"/>
            <a:ext cx="1682888" cy="353524"/>
          </a:xfrm>
          <a:prstGeom prst="straightConnector1">
            <a:avLst/>
          </a:prstGeom>
          <a:ln w="50800">
            <a:solidFill>
              <a:srgbClr val="00B050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084F507-5469-4D44-BC5C-30B141284247}"/>
                  </a:ext>
                </a:extLst>
              </p:cNvPr>
              <p:cNvSpPr txBox="1"/>
              <p:nvPr/>
            </p:nvSpPr>
            <p:spPr>
              <a:xfrm>
                <a:off x="6906867" y="2055897"/>
                <a:ext cx="62228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084F507-5469-4D44-BC5C-30B141284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867" y="2055897"/>
                <a:ext cx="62228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42053B6-FBDB-304B-A4DC-3C479F1B31EC}"/>
              </a:ext>
            </a:extLst>
          </p:cNvPr>
          <p:cNvCxnSpPr>
            <a:cxnSpLocks/>
          </p:cNvCxnSpPr>
          <p:nvPr/>
        </p:nvCxnSpPr>
        <p:spPr>
          <a:xfrm flipH="1">
            <a:off x="2541933" y="2175719"/>
            <a:ext cx="1618490" cy="234121"/>
          </a:xfrm>
          <a:prstGeom prst="straightConnector1">
            <a:avLst/>
          </a:prstGeom>
          <a:ln w="50800">
            <a:solidFill>
              <a:srgbClr val="00B050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FE0187F-6199-4142-8A84-CA43D585397B}"/>
                  </a:ext>
                </a:extLst>
              </p:cNvPr>
              <p:cNvSpPr txBox="1"/>
              <p:nvPr/>
            </p:nvSpPr>
            <p:spPr>
              <a:xfrm>
                <a:off x="2170412" y="1693721"/>
                <a:ext cx="62228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FE0187F-6199-4142-8A84-CA43D5853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412" y="1693721"/>
                <a:ext cx="622285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60F6E00-9EB8-6045-A519-D9362A7A94B8}"/>
              </a:ext>
            </a:extLst>
          </p:cNvPr>
          <p:cNvCxnSpPr>
            <a:cxnSpLocks/>
          </p:cNvCxnSpPr>
          <p:nvPr/>
        </p:nvCxnSpPr>
        <p:spPr>
          <a:xfrm rot="10800000">
            <a:off x="5501936" y="2005855"/>
            <a:ext cx="1029110" cy="339727"/>
          </a:xfrm>
          <a:prstGeom prst="straightConnector1">
            <a:avLst/>
          </a:prstGeom>
          <a:ln w="50800">
            <a:solidFill>
              <a:srgbClr val="00B050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E36AA2-140D-C041-8A0A-D75BC4CC8756}"/>
                  </a:ext>
                </a:extLst>
              </p:cNvPr>
              <p:cNvSpPr txBox="1"/>
              <p:nvPr/>
            </p:nvSpPr>
            <p:spPr>
              <a:xfrm>
                <a:off x="5762570" y="1436858"/>
                <a:ext cx="62228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E36AA2-140D-C041-8A0A-D75BC4CC8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570" y="1436858"/>
                <a:ext cx="622285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c 8">
            <a:extLst>
              <a:ext uri="{FF2B5EF4-FFF2-40B4-BE49-F238E27FC236}">
                <a16:creationId xmlns:a16="http://schemas.microsoft.com/office/drawing/2014/main" id="{A9255A3C-B40A-3F4A-BDD4-FD207B504955}"/>
              </a:ext>
            </a:extLst>
          </p:cNvPr>
          <p:cNvSpPr/>
          <p:nvPr/>
        </p:nvSpPr>
        <p:spPr>
          <a:xfrm>
            <a:off x="3096867" y="2175719"/>
            <a:ext cx="3810000" cy="908724"/>
          </a:xfrm>
          <a:prstGeom prst="arc">
            <a:avLst>
              <a:gd name="adj1" fmla="val 20318048"/>
              <a:gd name="adj2" fmla="val 13153961"/>
            </a:avLst>
          </a:prstGeom>
          <a:ln w="571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6157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>
            <a:extLst>
              <a:ext uri="{FF2B5EF4-FFF2-40B4-BE49-F238E27FC236}">
                <a16:creationId xmlns:a16="http://schemas.microsoft.com/office/drawing/2014/main" id="{07D1D137-B72F-214A-A776-458E375D6C0D}"/>
              </a:ext>
            </a:extLst>
          </p:cNvPr>
          <p:cNvSpPr/>
          <p:nvPr/>
        </p:nvSpPr>
        <p:spPr>
          <a:xfrm>
            <a:off x="1550504" y="1620078"/>
            <a:ext cx="5685183" cy="4452730"/>
          </a:xfrm>
          <a:custGeom>
            <a:avLst/>
            <a:gdLst>
              <a:gd name="connsiteX0" fmla="*/ 0 w 5685183"/>
              <a:gd name="connsiteY0" fmla="*/ 4452730 h 4452730"/>
              <a:gd name="connsiteX1" fmla="*/ 3379304 w 5685183"/>
              <a:gd name="connsiteY1" fmla="*/ 834887 h 4452730"/>
              <a:gd name="connsiteX2" fmla="*/ 5685183 w 5685183"/>
              <a:gd name="connsiteY2" fmla="*/ 0 h 4452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85183" h="4452730">
                <a:moveTo>
                  <a:pt x="0" y="4452730"/>
                </a:moveTo>
                <a:cubicBezTo>
                  <a:pt x="1215886" y="3014869"/>
                  <a:pt x="2431773" y="1577009"/>
                  <a:pt x="3379304" y="834887"/>
                </a:cubicBezTo>
                <a:cubicBezTo>
                  <a:pt x="4326835" y="92765"/>
                  <a:pt x="5006009" y="46382"/>
                  <a:pt x="5685183" y="0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DC60A4-883C-5143-8D85-578152C0B8EC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1343773" y="1424132"/>
            <a:ext cx="4389114" cy="4663440"/>
          </a:xfrm>
          <a:prstGeom prst="straightConnector1">
            <a:avLst/>
          </a:prstGeom>
          <a:ln w="31750">
            <a:solidFill>
              <a:srgbClr val="00B05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E72282B-1C53-B240-B663-1CF17C7514A6}"/>
              </a:ext>
            </a:extLst>
          </p:cNvPr>
          <p:cNvCxnSpPr>
            <a:cxnSpLocks/>
          </p:cNvCxnSpPr>
          <p:nvPr/>
        </p:nvCxnSpPr>
        <p:spPr>
          <a:xfrm flipV="1">
            <a:off x="3379304" y="3458817"/>
            <a:ext cx="4214192" cy="496956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4DB07C-AE4E-6B4D-B5B1-B37099C09A17}"/>
              </a:ext>
            </a:extLst>
          </p:cNvPr>
          <p:cNvCxnSpPr>
            <a:cxnSpLocks/>
          </p:cNvCxnSpPr>
          <p:nvPr/>
        </p:nvCxnSpPr>
        <p:spPr>
          <a:xfrm flipV="1">
            <a:off x="3359425" y="3279913"/>
            <a:ext cx="636105" cy="675860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CD0EE6B1-7410-5648-9E09-810DC7A5FDBD}"/>
              </a:ext>
            </a:extLst>
          </p:cNvPr>
          <p:cNvSpPr/>
          <p:nvPr/>
        </p:nvSpPr>
        <p:spPr>
          <a:xfrm>
            <a:off x="2266122" y="2763078"/>
            <a:ext cx="2544417" cy="2166731"/>
          </a:xfrm>
          <a:prstGeom prst="arc">
            <a:avLst>
              <a:gd name="adj1" fmla="val 18629705"/>
              <a:gd name="adj2" fmla="val 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946D7C-699E-1E4A-AA16-6C2E6FEC3DE4}"/>
                  </a:ext>
                </a:extLst>
              </p:cNvPr>
              <p:cNvSpPr txBox="1"/>
              <p:nvPr/>
            </p:nvSpPr>
            <p:spPr>
              <a:xfrm>
                <a:off x="4646026" y="2956747"/>
                <a:ext cx="56207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946D7C-699E-1E4A-AA16-6C2E6FEC3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026" y="2956747"/>
                <a:ext cx="562077" cy="646331"/>
              </a:xfrm>
              <a:prstGeom prst="rect">
                <a:avLst/>
              </a:prstGeom>
              <a:blipFill>
                <a:blip r:embed="rId2"/>
                <a:stretch>
                  <a:fillRect l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A8336E-E52C-6648-B1A4-FC0F1B4B6305}"/>
                  </a:ext>
                </a:extLst>
              </p:cNvPr>
              <p:cNvSpPr txBox="1"/>
              <p:nvPr/>
            </p:nvSpPr>
            <p:spPr>
              <a:xfrm>
                <a:off x="6066881" y="3523277"/>
                <a:ext cx="51860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A8336E-E52C-6648-B1A4-FC0F1B4B6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881" y="3523277"/>
                <a:ext cx="518604" cy="646331"/>
              </a:xfrm>
              <a:prstGeom prst="rect">
                <a:avLst/>
              </a:prstGeom>
              <a:blipFill>
                <a:blip r:embed="rId3"/>
                <a:stretch>
                  <a:fillRect l="-4762" t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9BAAD6-108E-5D4D-9BC9-7C34D1C68790}"/>
                  </a:ext>
                </a:extLst>
              </p:cNvPr>
              <p:cNvSpPr txBox="1"/>
              <p:nvPr/>
            </p:nvSpPr>
            <p:spPr>
              <a:xfrm>
                <a:off x="3025431" y="3005227"/>
                <a:ext cx="731803" cy="728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9BAAD6-108E-5D4D-9BC9-7C34D1C68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431" y="3005227"/>
                <a:ext cx="731803" cy="728276"/>
              </a:xfrm>
              <a:prstGeom prst="rect">
                <a:avLst/>
              </a:prstGeom>
              <a:blipFill>
                <a:blip r:embed="rId4"/>
                <a:stretch>
                  <a:fillRect t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255B180-B09A-2444-BA7D-2BF4D425DFAA}"/>
                  </a:ext>
                </a:extLst>
              </p:cNvPr>
              <p:cNvSpPr txBox="1"/>
              <p:nvPr/>
            </p:nvSpPr>
            <p:spPr>
              <a:xfrm>
                <a:off x="7578015" y="3067293"/>
                <a:ext cx="55175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255B180-B09A-2444-BA7D-2BF4D425D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015" y="3067293"/>
                <a:ext cx="551753" cy="646331"/>
              </a:xfrm>
              <a:prstGeom prst="rect">
                <a:avLst/>
              </a:prstGeom>
              <a:blipFill>
                <a:blip r:embed="rId5"/>
                <a:stretch>
                  <a:fillRect l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EEE7B05-328A-2C45-9245-7BEFC2349744}"/>
              </a:ext>
            </a:extLst>
          </p:cNvPr>
          <p:cNvCxnSpPr>
            <a:cxnSpLocks/>
          </p:cNvCxnSpPr>
          <p:nvPr/>
        </p:nvCxnSpPr>
        <p:spPr>
          <a:xfrm>
            <a:off x="6738730" y="1639956"/>
            <a:ext cx="377687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D6594DE-9BC0-1040-97C9-56F21228C1DC}"/>
                  </a:ext>
                </a:extLst>
              </p:cNvPr>
              <p:cNvSpPr txBox="1"/>
              <p:nvPr/>
            </p:nvSpPr>
            <p:spPr>
              <a:xfrm>
                <a:off x="6734245" y="859448"/>
                <a:ext cx="4782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D6594DE-9BC0-1040-97C9-56F21228C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4245" y="859448"/>
                <a:ext cx="478272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40130D0-9ED0-E040-8A76-DE42166DA9A5}"/>
                  </a:ext>
                </a:extLst>
              </p:cNvPr>
              <p:cNvSpPr txBox="1"/>
              <p:nvPr/>
            </p:nvSpPr>
            <p:spPr>
              <a:xfrm>
                <a:off x="3224240" y="3948188"/>
                <a:ext cx="67037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r>
                        <a:rPr lang="en-U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40130D0-9ED0-E040-8A76-DE42166DA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240" y="3948188"/>
                <a:ext cx="670376" cy="646331"/>
              </a:xfrm>
              <a:prstGeom prst="rect">
                <a:avLst/>
              </a:prstGeom>
              <a:blipFill>
                <a:blip r:embed="rId7"/>
                <a:stretch>
                  <a:fillRect l="-3704" r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6292A2B-E7E9-5B42-9EA5-B6D036C9829B}"/>
                  </a:ext>
                </a:extLst>
              </p:cNvPr>
              <p:cNvSpPr txBox="1"/>
              <p:nvPr/>
            </p:nvSpPr>
            <p:spPr>
              <a:xfrm>
                <a:off x="3320161" y="953699"/>
                <a:ext cx="252404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tangent</m:t>
                      </m:r>
                    </m:oMath>
                  </m:oMathPara>
                </a14:m>
                <a:endParaRPr lang="en-US" sz="36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at</m:t>
                      </m:r>
                      <m:r>
                        <a:rPr lang="en-US" sz="3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3600" b="0" i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6292A2B-E7E9-5B42-9EA5-B6D036C98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161" y="953699"/>
                <a:ext cx="2524047" cy="1200329"/>
              </a:xfrm>
              <a:prstGeom prst="rect">
                <a:avLst/>
              </a:prstGeom>
              <a:blipFill>
                <a:blip r:embed="rId8"/>
                <a:stretch>
                  <a:fillRect b="-1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0A26587-A039-4448-A935-A6D03B5CE5D3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4101347" y="3968839"/>
            <a:ext cx="1550826" cy="182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645A888-1FA1-124F-A543-297AFA6FF616}"/>
                  </a:ext>
                </a:extLst>
              </p:cNvPr>
              <p:cNvSpPr txBox="1"/>
              <p:nvPr/>
            </p:nvSpPr>
            <p:spPr>
              <a:xfrm>
                <a:off x="4522466" y="4054309"/>
                <a:ext cx="76116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645A888-1FA1-124F-A543-297AFA6FF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466" y="4054309"/>
                <a:ext cx="761169" cy="646331"/>
              </a:xfrm>
              <a:prstGeom prst="rect">
                <a:avLst/>
              </a:prstGeom>
              <a:blipFill>
                <a:blip r:embed="rId9"/>
                <a:stretch>
                  <a:fillRect t="-7692"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792772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154291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F51D6C3-3ADB-EA47-8EC6-306723BBC0F5}"/>
              </a:ext>
            </a:extLst>
          </p:cNvPr>
          <p:cNvGrpSpPr/>
          <p:nvPr/>
        </p:nvGrpSpPr>
        <p:grpSpPr>
          <a:xfrm>
            <a:off x="1440755" y="814938"/>
            <a:ext cx="6704242" cy="5228124"/>
            <a:chOff x="1343773" y="859448"/>
            <a:chExt cx="6704242" cy="5228124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7D1D137-B72F-214A-A776-458E375D6C0D}"/>
                </a:ext>
              </a:extLst>
            </p:cNvPr>
            <p:cNvSpPr/>
            <p:nvPr/>
          </p:nvSpPr>
          <p:spPr>
            <a:xfrm>
              <a:off x="1550504" y="1620078"/>
              <a:ext cx="5685183" cy="4452730"/>
            </a:xfrm>
            <a:custGeom>
              <a:avLst/>
              <a:gdLst>
                <a:gd name="connsiteX0" fmla="*/ 0 w 5685183"/>
                <a:gd name="connsiteY0" fmla="*/ 4452730 h 4452730"/>
                <a:gd name="connsiteX1" fmla="*/ 3379304 w 5685183"/>
                <a:gd name="connsiteY1" fmla="*/ 834887 h 4452730"/>
                <a:gd name="connsiteX2" fmla="*/ 5685183 w 5685183"/>
                <a:gd name="connsiteY2" fmla="*/ 0 h 4452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85183" h="4452730">
                  <a:moveTo>
                    <a:pt x="0" y="4452730"/>
                  </a:moveTo>
                  <a:cubicBezTo>
                    <a:pt x="1215886" y="3014869"/>
                    <a:pt x="2431773" y="1577009"/>
                    <a:pt x="3379304" y="834887"/>
                  </a:cubicBezTo>
                  <a:cubicBezTo>
                    <a:pt x="4326835" y="92765"/>
                    <a:pt x="5006009" y="46382"/>
                    <a:pt x="5685183" y="0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7DC60A4-883C-5143-8D85-578152C0B8EC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1343773" y="1424132"/>
              <a:ext cx="4389114" cy="4663440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E72282B-1C53-B240-B663-1CF17C7514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9304" y="3458817"/>
              <a:ext cx="4214192" cy="496956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84DB07C-AE4E-6B4D-B5B1-B37099C09A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9425" y="3279913"/>
              <a:ext cx="636105" cy="67586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CD0EE6B1-7410-5648-9E09-810DC7A5FDBD}"/>
                </a:ext>
              </a:extLst>
            </p:cNvPr>
            <p:cNvSpPr/>
            <p:nvPr/>
          </p:nvSpPr>
          <p:spPr>
            <a:xfrm>
              <a:off x="2266122" y="2763078"/>
              <a:ext cx="2544417" cy="2166731"/>
            </a:xfrm>
            <a:prstGeom prst="arc">
              <a:avLst>
                <a:gd name="adj1" fmla="val 18629705"/>
                <a:gd name="adj2" fmla="val 0"/>
              </a:avLst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D946D7C-699E-1E4A-AA16-6C2E6FEC3DE4}"/>
                    </a:ext>
                  </a:extLst>
                </p:cNvPr>
                <p:cNvSpPr txBox="1"/>
                <p:nvPr/>
              </p:nvSpPr>
              <p:spPr>
                <a:xfrm>
                  <a:off x="4646026" y="2956747"/>
                  <a:ext cx="47891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D946D7C-699E-1E4A-AA16-6C2E6FEC3D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6026" y="2956747"/>
                  <a:ext cx="478914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FA8336E-E52C-6648-B1A4-FC0F1B4B6305}"/>
                    </a:ext>
                  </a:extLst>
                </p:cNvPr>
                <p:cNvSpPr txBox="1"/>
                <p:nvPr/>
              </p:nvSpPr>
              <p:spPr>
                <a:xfrm>
                  <a:off x="6066881" y="3523277"/>
                  <a:ext cx="44582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FA8336E-E52C-6648-B1A4-FC0F1B4B63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6881" y="3523277"/>
                  <a:ext cx="445828" cy="523220"/>
                </a:xfrm>
                <a:prstGeom prst="rect">
                  <a:avLst/>
                </a:prstGeom>
                <a:blipFill>
                  <a:blip r:embed="rId3"/>
                  <a:stretch>
                    <a:fillRect l="-2778" t="-243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79BAAD6-108E-5D4D-9BC9-7C34D1C68790}"/>
                    </a:ext>
                  </a:extLst>
                </p:cNvPr>
                <p:cNvSpPr txBox="1"/>
                <p:nvPr/>
              </p:nvSpPr>
              <p:spPr>
                <a:xfrm>
                  <a:off x="3025431" y="3005227"/>
                  <a:ext cx="611449" cy="5868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79BAAD6-108E-5D4D-9BC9-7C34D1C687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5431" y="3005227"/>
                  <a:ext cx="611449" cy="586892"/>
                </a:xfrm>
                <a:prstGeom prst="rect">
                  <a:avLst/>
                </a:prstGeom>
                <a:blipFill>
                  <a:blip r:embed="rId4"/>
                  <a:stretch>
                    <a:fillRect t="-234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255B180-B09A-2444-BA7D-2BF4D425DFAA}"/>
                    </a:ext>
                  </a:extLst>
                </p:cNvPr>
                <p:cNvSpPr txBox="1"/>
                <p:nvPr/>
              </p:nvSpPr>
              <p:spPr>
                <a:xfrm>
                  <a:off x="7578015" y="3067293"/>
                  <a:ext cx="47000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255B180-B09A-2444-BA7D-2BF4D425DF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8015" y="3067293"/>
                  <a:ext cx="470000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EEE7B05-328A-2C45-9245-7BEFC2349744}"/>
                </a:ext>
              </a:extLst>
            </p:cNvPr>
            <p:cNvCxnSpPr>
              <a:cxnSpLocks/>
            </p:cNvCxnSpPr>
            <p:nvPr/>
          </p:nvCxnSpPr>
          <p:spPr>
            <a:xfrm>
              <a:off x="6738730" y="1639956"/>
              <a:ext cx="377687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D6594DE-9BC0-1040-97C9-56F21228C1DC}"/>
                    </a:ext>
                  </a:extLst>
                </p:cNvPr>
                <p:cNvSpPr txBox="1"/>
                <p:nvPr/>
              </p:nvSpPr>
              <p:spPr>
                <a:xfrm>
                  <a:off x="6734245" y="859448"/>
                  <a:ext cx="41408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D6594DE-9BC0-1040-97C9-56F21228C1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4245" y="859448"/>
                  <a:ext cx="414088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40130D0-9ED0-E040-8A76-DE42166DA9A5}"/>
                    </a:ext>
                  </a:extLst>
                </p:cNvPr>
                <p:cNvSpPr txBox="1"/>
                <p:nvPr/>
              </p:nvSpPr>
              <p:spPr>
                <a:xfrm>
                  <a:off x="3224240" y="3948188"/>
                  <a:ext cx="56297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40130D0-9ED0-E040-8A76-DE42166DA9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4240" y="3948188"/>
                  <a:ext cx="562975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6292A2B-E7E9-5B42-9EA5-B6D036C9829B}"/>
                    </a:ext>
                  </a:extLst>
                </p:cNvPr>
                <p:cNvSpPr txBox="1"/>
                <p:nvPr/>
              </p:nvSpPr>
              <p:spPr>
                <a:xfrm>
                  <a:off x="3533427" y="1203538"/>
                  <a:ext cx="2524047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tangent</m:t>
                        </m:r>
                      </m:oMath>
                    </m:oMathPara>
                  </a14:m>
                  <a:endParaRPr lang="en-US" sz="2800" b="0" i="0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6292A2B-E7E9-5B42-9EA5-B6D036C982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3427" y="1203538"/>
                  <a:ext cx="2524047" cy="954107"/>
                </a:xfrm>
                <a:prstGeom prst="rect">
                  <a:avLst/>
                </a:prstGeom>
                <a:blipFill>
                  <a:blip r:embed="rId8"/>
                  <a:stretch>
                    <a:fillRect b="-118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1521818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1BE43BF6-24E8-854B-BD13-570A38A8BE37}"/>
              </a:ext>
            </a:extLst>
          </p:cNvPr>
          <p:cNvGrpSpPr/>
          <p:nvPr/>
        </p:nvGrpSpPr>
        <p:grpSpPr>
          <a:xfrm>
            <a:off x="3040912" y="1509823"/>
            <a:ext cx="6826102" cy="4061637"/>
            <a:chOff x="3040912" y="1509823"/>
            <a:chExt cx="6826102" cy="406163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BE478245-9C07-1548-8697-7986AB0323E2}"/>
                </a:ext>
              </a:extLst>
            </p:cNvPr>
            <p:cNvSpPr/>
            <p:nvPr/>
          </p:nvSpPr>
          <p:spPr>
            <a:xfrm>
              <a:off x="3463636" y="2355272"/>
              <a:ext cx="2743200" cy="27432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Arc 2">
              <a:extLst>
                <a:ext uri="{FF2B5EF4-FFF2-40B4-BE49-F238E27FC236}">
                  <a16:creationId xmlns:a16="http://schemas.microsoft.com/office/drawing/2014/main" id="{7013B6BA-415A-EA46-8466-4F397788B516}"/>
                </a:ext>
              </a:extLst>
            </p:cNvPr>
            <p:cNvSpPr/>
            <p:nvPr/>
          </p:nvSpPr>
          <p:spPr>
            <a:xfrm>
              <a:off x="3463636" y="2355272"/>
              <a:ext cx="2743200" cy="2743200"/>
            </a:xfrm>
            <a:prstGeom prst="arc">
              <a:avLst>
                <a:gd name="adj1" fmla="val 17780781"/>
                <a:gd name="adj2" fmla="val 0"/>
              </a:avLst>
            </a:prstGeom>
            <a:ln w="28575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F812642-AEB5-6042-A61E-C43C8432BAFA}"/>
                </a:ext>
              </a:extLst>
            </p:cNvPr>
            <p:cNvCxnSpPr>
              <a:stCxn id="2" idx="0"/>
              <a:endCxn id="2" idx="4"/>
            </p:cNvCxnSpPr>
            <p:nvPr/>
          </p:nvCxnSpPr>
          <p:spPr>
            <a:xfrm>
              <a:off x="4835236" y="2355272"/>
              <a:ext cx="0" cy="2743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E5CBE2A-8295-C44A-9CBC-C67120BC2DBD}"/>
                </a:ext>
              </a:extLst>
            </p:cNvPr>
            <p:cNvCxnSpPr>
              <a:stCxn id="2" idx="2"/>
              <a:endCxn id="2" idx="6"/>
            </p:cNvCxnSpPr>
            <p:nvPr/>
          </p:nvCxnSpPr>
          <p:spPr>
            <a:xfrm>
              <a:off x="3463636" y="3726872"/>
              <a:ext cx="2743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7AD3DFD-C2FB-A440-8CB4-965F599A1771}"/>
                </a:ext>
              </a:extLst>
            </p:cNvPr>
            <p:cNvCxnSpPr/>
            <p:nvPr/>
          </p:nvCxnSpPr>
          <p:spPr>
            <a:xfrm flipH="1" flipV="1">
              <a:off x="5209953" y="2272950"/>
              <a:ext cx="886047" cy="7281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8C05A9E-7027-9C40-B934-D57B7CD098D4}"/>
                    </a:ext>
                  </a:extLst>
                </p:cNvPr>
                <p:cNvSpPr txBox="1"/>
                <p:nvPr/>
              </p:nvSpPr>
              <p:spPr>
                <a:xfrm>
                  <a:off x="5339841" y="1768380"/>
                  <a:ext cx="611449" cy="5868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8C05A9E-7027-9C40-B934-D57B7CD098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9841" y="1768380"/>
                  <a:ext cx="611449" cy="586892"/>
                </a:xfrm>
                <a:prstGeom prst="rect">
                  <a:avLst/>
                </a:prstGeom>
                <a:blipFill>
                  <a:blip r:embed="rId2"/>
                  <a:stretch>
                    <a:fillRect t="-234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E472477-FC03-7641-BCDB-645270066C71}"/>
                </a:ext>
              </a:extLst>
            </p:cNvPr>
            <p:cNvCxnSpPr>
              <a:cxnSpLocks/>
            </p:cNvCxnSpPr>
            <p:nvPr/>
          </p:nvCxnSpPr>
          <p:spPr>
            <a:xfrm>
              <a:off x="5652976" y="2637035"/>
              <a:ext cx="3469759" cy="108983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EEA3C03-7365-FC47-A2BA-706DAF32B41F}"/>
                    </a:ext>
                  </a:extLst>
                </p:cNvPr>
                <p:cNvSpPr txBox="1"/>
                <p:nvPr/>
              </p:nvSpPr>
              <p:spPr>
                <a:xfrm>
                  <a:off x="7202515" y="2637034"/>
                  <a:ext cx="44582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EEA3C03-7365-FC47-A2BA-706DAF32B4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2515" y="2637034"/>
                  <a:ext cx="445827" cy="523220"/>
                </a:xfrm>
                <a:prstGeom prst="rect">
                  <a:avLst/>
                </a:prstGeom>
                <a:blipFill>
                  <a:blip r:embed="rId3"/>
                  <a:stretch>
                    <a:fillRect l="-2778" t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FE80FB3-8BE4-C443-9DB0-2AC200B02384}"/>
                    </a:ext>
                  </a:extLst>
                </p:cNvPr>
                <p:cNvSpPr txBox="1"/>
                <p:nvPr/>
              </p:nvSpPr>
              <p:spPr>
                <a:xfrm>
                  <a:off x="9119931" y="3726872"/>
                  <a:ext cx="49802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FE80FB3-8BE4-C443-9DB0-2AC200B023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9931" y="3726872"/>
                  <a:ext cx="498021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940D6EE-1BC6-8942-8341-3C699AB692E4}"/>
                </a:ext>
              </a:extLst>
            </p:cNvPr>
            <p:cNvSpPr/>
            <p:nvPr/>
          </p:nvSpPr>
          <p:spPr>
            <a:xfrm>
              <a:off x="3040912" y="1509823"/>
              <a:ext cx="6826102" cy="406163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76FB692-61DB-F84B-8AFF-B1F23151C88E}"/>
                    </a:ext>
                  </a:extLst>
                </p:cNvPr>
                <p:cNvSpPr txBox="1"/>
                <p:nvPr/>
              </p:nvSpPr>
              <p:spPr>
                <a:xfrm>
                  <a:off x="8167449" y="4854084"/>
                  <a:ext cx="159024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plane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76FB692-61DB-F84B-8AFF-B1F23151C8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7449" y="4854084"/>
                  <a:ext cx="1590243" cy="523220"/>
                </a:xfrm>
                <a:prstGeom prst="rect">
                  <a:avLst/>
                </a:prstGeom>
                <a:blipFill>
                  <a:blip r:embed="rId5"/>
                  <a:stretch>
                    <a:fillRect r="-158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11511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FD96AA0-D129-B44D-8E70-946C4C2C06AD}"/>
              </a:ext>
            </a:extLst>
          </p:cNvPr>
          <p:cNvGrpSpPr/>
          <p:nvPr/>
        </p:nvGrpSpPr>
        <p:grpSpPr>
          <a:xfrm>
            <a:off x="930122" y="958984"/>
            <a:ext cx="5165878" cy="4000153"/>
            <a:chOff x="2772895" y="1436062"/>
            <a:chExt cx="5165878" cy="4000153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9B17E3B-3203-D746-9FF6-FB34D6B86B24}"/>
                </a:ext>
              </a:extLst>
            </p:cNvPr>
            <p:cNvSpPr/>
            <p:nvPr/>
          </p:nvSpPr>
          <p:spPr>
            <a:xfrm>
              <a:off x="2772895" y="4035119"/>
              <a:ext cx="5132439" cy="1401096"/>
            </a:xfrm>
            <a:prstGeom prst="ellipse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986088E5-8699-0E41-A893-14FB1C0E70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89944" y="4285184"/>
              <a:ext cx="3278037" cy="914400"/>
            </a:xfrm>
            <a:prstGeom prst="ellipse">
              <a:avLst/>
            </a:prstGeom>
            <a:noFill/>
            <a:ln w="1016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AB7667CA-20C7-0A4F-98B5-9CF0662E374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20965" y="1718147"/>
              <a:ext cx="0" cy="3017520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ysDash"/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034EA05-BA64-0A45-8E3F-73612B1ED1B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316285" y="2364863"/>
              <a:ext cx="0" cy="18288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ECF8A4C-B0CB-494F-B243-0D96936E2838}"/>
                    </a:ext>
                  </a:extLst>
                </p:cNvPr>
                <p:cNvSpPr txBox="1"/>
                <p:nvPr/>
              </p:nvSpPr>
              <p:spPr>
                <a:xfrm>
                  <a:off x="5477816" y="2136200"/>
                  <a:ext cx="47000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ECF8A4C-B0CB-494F-B243-0D96936E28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7816" y="2136200"/>
                  <a:ext cx="470000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7E519E9-AEAE-C64D-A088-6693916DEA76}"/>
                    </a:ext>
                  </a:extLst>
                </p:cNvPr>
                <p:cNvSpPr txBox="1"/>
                <p:nvPr/>
              </p:nvSpPr>
              <p:spPr>
                <a:xfrm>
                  <a:off x="5283528" y="3388176"/>
                  <a:ext cx="4758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7E519E9-AEAE-C64D-A088-6693916DEA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3528" y="3388176"/>
                  <a:ext cx="475836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0985FE0-EAD3-B84D-8CC2-9743FB4512E2}"/>
                    </a:ext>
                  </a:extLst>
                </p:cNvPr>
                <p:cNvSpPr txBox="1"/>
                <p:nvPr/>
              </p:nvSpPr>
              <p:spPr>
                <a:xfrm>
                  <a:off x="5079472" y="4739524"/>
                  <a:ext cx="46948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0985FE0-EAD3-B84D-8CC2-9743FB4512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9472" y="4739524"/>
                  <a:ext cx="469487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758F30C-802C-5143-B6CE-240D74DEA664}"/>
                    </a:ext>
                  </a:extLst>
                </p:cNvPr>
                <p:cNvSpPr txBox="1"/>
                <p:nvPr/>
              </p:nvSpPr>
              <p:spPr>
                <a:xfrm>
                  <a:off x="4939274" y="1436062"/>
                  <a:ext cx="4079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758F30C-802C-5143-B6CE-240D74DEA6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9274" y="1436062"/>
                  <a:ext cx="407932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C250F9D-767F-994B-86C7-BC835C48A7FA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V="1">
              <a:off x="5314216" y="4735667"/>
              <a:ext cx="1608943" cy="385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ECB4E7B-AD27-834E-B9B4-F188CF670239}"/>
                </a:ext>
              </a:extLst>
            </p:cNvPr>
            <p:cNvCxnSpPr>
              <a:endCxn id="2" idx="1"/>
            </p:cNvCxnSpPr>
            <p:nvPr/>
          </p:nvCxnSpPr>
          <p:spPr>
            <a:xfrm flipH="1" flipV="1">
              <a:off x="3524523" y="4240305"/>
              <a:ext cx="1789692" cy="495362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0977F34-8691-9F49-A5A9-EB46D58CFA1E}"/>
                    </a:ext>
                  </a:extLst>
                </p:cNvPr>
                <p:cNvSpPr txBox="1"/>
                <p:nvPr/>
              </p:nvSpPr>
              <p:spPr>
                <a:xfrm>
                  <a:off x="3320497" y="4194670"/>
                  <a:ext cx="5865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0977F34-8691-9F49-A5A9-EB46D58CFA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0497" y="4194670"/>
                  <a:ext cx="586506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C7688F8-E772-F741-8D90-0C0CD5C830DC}"/>
                    </a:ext>
                  </a:extLst>
                </p:cNvPr>
                <p:cNvSpPr txBox="1"/>
                <p:nvPr/>
              </p:nvSpPr>
              <p:spPr>
                <a:xfrm>
                  <a:off x="5747914" y="4632604"/>
                  <a:ext cx="57938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C7688F8-E772-F741-8D90-0C0CD5C830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7914" y="4632604"/>
                  <a:ext cx="579389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689B0E2-48A5-BA4C-B216-0AF113EA9267}"/>
                    </a:ext>
                  </a:extLst>
                </p:cNvPr>
                <p:cNvSpPr txBox="1"/>
                <p:nvPr/>
              </p:nvSpPr>
              <p:spPr>
                <a:xfrm>
                  <a:off x="6694502" y="4165342"/>
                  <a:ext cx="54777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689B0E2-48A5-BA4C-B216-0AF113EA92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4502" y="4165342"/>
                  <a:ext cx="547779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FEED840-1306-F846-8572-16CDA0E391F2}"/>
                    </a:ext>
                  </a:extLst>
                </p:cNvPr>
                <p:cNvSpPr txBox="1"/>
                <p:nvPr/>
              </p:nvSpPr>
              <p:spPr>
                <a:xfrm>
                  <a:off x="7383878" y="3963837"/>
                  <a:ext cx="55489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FEED840-1306-F846-8572-16CDA0E391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3878" y="3963837"/>
                  <a:ext cx="554895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7060077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106E522-58B8-B040-A7C5-C6A0EEE5F3B9}"/>
              </a:ext>
            </a:extLst>
          </p:cNvPr>
          <p:cNvCxnSpPr/>
          <p:nvPr/>
        </p:nvCxnSpPr>
        <p:spPr>
          <a:xfrm flipV="1">
            <a:off x="5923722" y="795130"/>
            <a:ext cx="0" cy="320040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1CDE032-B319-134C-8677-B430B354DD5F}"/>
              </a:ext>
            </a:extLst>
          </p:cNvPr>
          <p:cNvCxnSpPr>
            <a:cxnSpLocks/>
          </p:cNvCxnSpPr>
          <p:nvPr/>
        </p:nvCxnSpPr>
        <p:spPr>
          <a:xfrm rot="5400000" flipV="1">
            <a:off x="7523922" y="2395330"/>
            <a:ext cx="0" cy="320040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F0E36CE-45DD-FC4D-859A-3871C84D50AD}"/>
              </a:ext>
            </a:extLst>
          </p:cNvPr>
          <p:cNvCxnSpPr>
            <a:cxnSpLocks/>
          </p:cNvCxnSpPr>
          <p:nvPr/>
        </p:nvCxnSpPr>
        <p:spPr>
          <a:xfrm flipH="1">
            <a:off x="3975652" y="3995531"/>
            <a:ext cx="1948071" cy="159026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EE87F5D-4582-524D-844D-630B19D22741}"/>
              </a:ext>
            </a:extLst>
          </p:cNvPr>
          <p:cNvCxnSpPr/>
          <p:nvPr/>
        </p:nvCxnSpPr>
        <p:spPr>
          <a:xfrm>
            <a:off x="5923722" y="2226366"/>
            <a:ext cx="0" cy="365760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DB79443-05B6-1E4B-B923-84C0478FCC9B}"/>
              </a:ext>
            </a:extLst>
          </p:cNvPr>
          <p:cNvCxnSpPr>
            <a:cxnSpLocks/>
          </p:cNvCxnSpPr>
          <p:nvPr/>
        </p:nvCxnSpPr>
        <p:spPr>
          <a:xfrm flipH="1">
            <a:off x="4468817" y="2981739"/>
            <a:ext cx="1454906" cy="2225105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3B51BA-EA31-204F-B808-1485AA7C55F6}"/>
                  </a:ext>
                </a:extLst>
              </p:cNvPr>
              <p:cNvSpPr txBox="1"/>
              <p:nvPr/>
            </p:nvSpPr>
            <p:spPr>
              <a:xfrm>
                <a:off x="4447126" y="5032469"/>
                <a:ext cx="51007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3B51BA-EA31-204F-B808-1485AA7C5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126" y="5032469"/>
                <a:ext cx="510076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530073-A8D5-F143-A0EB-C14CFCAE6F05}"/>
              </a:ext>
            </a:extLst>
          </p:cNvPr>
          <p:cNvCxnSpPr/>
          <p:nvPr/>
        </p:nvCxnSpPr>
        <p:spPr>
          <a:xfrm>
            <a:off x="5696812" y="2763078"/>
            <a:ext cx="45381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380FF87-7A7A-C249-B439-4C1AD13E18B8}"/>
              </a:ext>
            </a:extLst>
          </p:cNvPr>
          <p:cNvCxnSpPr/>
          <p:nvPr/>
        </p:nvCxnSpPr>
        <p:spPr>
          <a:xfrm>
            <a:off x="5696812" y="2981739"/>
            <a:ext cx="45381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E429250-5079-6A4B-A247-2EEEE300A02D}"/>
                  </a:ext>
                </a:extLst>
              </p:cNvPr>
              <p:cNvSpPr txBox="1"/>
              <p:nvPr/>
            </p:nvSpPr>
            <p:spPr>
              <a:xfrm>
                <a:off x="3520640" y="5319070"/>
                <a:ext cx="50808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E429250-5079-6A4B-A247-2EEEE300A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0640" y="5319070"/>
                <a:ext cx="508088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97E541B-10D9-1B48-B709-A716A6CC5223}"/>
                  </a:ext>
                </a:extLst>
              </p:cNvPr>
              <p:cNvSpPr txBox="1"/>
              <p:nvPr/>
            </p:nvSpPr>
            <p:spPr>
              <a:xfrm>
                <a:off x="9083199" y="3727547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97E541B-10D9-1B48-B709-A716A6CC5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3199" y="3727547"/>
                <a:ext cx="513859" cy="584775"/>
              </a:xfrm>
              <a:prstGeom prst="rect">
                <a:avLst/>
              </a:prstGeom>
              <a:blipFill>
                <a:blip r:embed="rId4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E94996B-4023-804B-BC4F-A2C6FA47A9CB}"/>
                  </a:ext>
                </a:extLst>
              </p:cNvPr>
              <p:cNvSpPr txBox="1"/>
              <p:nvPr/>
            </p:nvSpPr>
            <p:spPr>
              <a:xfrm>
                <a:off x="5587076" y="343718"/>
                <a:ext cx="48340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E94996B-4023-804B-BC4F-A2C6FA47A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7076" y="343718"/>
                <a:ext cx="48340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3EF2AD-016E-DD4A-B56F-DF84ED84035D}"/>
                  </a:ext>
                </a:extLst>
              </p:cNvPr>
              <p:cNvSpPr txBox="1"/>
              <p:nvPr/>
            </p:nvSpPr>
            <p:spPr>
              <a:xfrm>
                <a:off x="5872335" y="3245943"/>
                <a:ext cx="48340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3EF2AD-016E-DD4A-B56F-DF84ED840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335" y="3245943"/>
                <a:ext cx="48340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1A7F803-FD5D-B64D-BA33-B42E8D692310}"/>
                  </a:ext>
                </a:extLst>
              </p:cNvPr>
              <p:cNvSpPr txBox="1"/>
              <p:nvPr/>
            </p:nvSpPr>
            <p:spPr>
              <a:xfrm>
                <a:off x="6215574" y="2529066"/>
                <a:ext cx="1975797" cy="657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1A7F803-FD5D-B64D-BA33-B42E8D692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574" y="2529066"/>
                <a:ext cx="1975797" cy="657681"/>
              </a:xfrm>
              <a:prstGeom prst="rect">
                <a:avLst/>
              </a:prstGeom>
              <a:blipFill>
                <a:blip r:embed="rId7"/>
                <a:stretch>
                  <a:fillRect t="-22642" b="-20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5AE4811-B9EF-0544-9C9C-CAEEA7EA2BC7}"/>
              </a:ext>
            </a:extLst>
          </p:cNvPr>
          <p:cNvCxnSpPr/>
          <p:nvPr/>
        </p:nvCxnSpPr>
        <p:spPr>
          <a:xfrm flipV="1">
            <a:off x="5923721" y="4238221"/>
            <a:ext cx="0" cy="67170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A4CCA1F-98F3-B447-960B-632058D737BE}"/>
                  </a:ext>
                </a:extLst>
              </p:cNvPr>
              <p:cNvSpPr txBox="1"/>
              <p:nvPr/>
            </p:nvSpPr>
            <p:spPr>
              <a:xfrm>
                <a:off x="5973873" y="4312322"/>
                <a:ext cx="4461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A4CCA1F-98F3-B447-960B-632058D73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873" y="4312322"/>
                <a:ext cx="446148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436D7AA-B596-1B41-A6BF-275B95915C24}"/>
                  </a:ext>
                </a:extLst>
              </p:cNvPr>
              <p:cNvSpPr txBox="1"/>
              <p:nvPr/>
            </p:nvSpPr>
            <p:spPr>
              <a:xfrm>
                <a:off x="5109468" y="4357236"/>
                <a:ext cx="48340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436D7AA-B596-1B41-A6BF-275B95915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468" y="4357236"/>
                <a:ext cx="483401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57A0C12-B524-A143-A952-5FDFAED8416C}"/>
              </a:ext>
            </a:extLst>
          </p:cNvPr>
          <p:cNvCxnSpPr/>
          <p:nvPr/>
        </p:nvCxnSpPr>
        <p:spPr>
          <a:xfrm flipH="1">
            <a:off x="5114469" y="3109687"/>
            <a:ext cx="490726" cy="749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0FE1CDB-8EC5-1F40-831B-FA722B0FB8E3}"/>
                  </a:ext>
                </a:extLst>
              </p:cNvPr>
              <p:cNvSpPr txBox="1"/>
              <p:nvPr/>
            </p:nvSpPr>
            <p:spPr>
              <a:xfrm>
                <a:off x="4718805" y="3029849"/>
                <a:ext cx="6342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0FE1CDB-8EC5-1F40-831B-FA722B0FB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805" y="3029849"/>
                <a:ext cx="634213" cy="523220"/>
              </a:xfrm>
              <a:prstGeom prst="rect">
                <a:avLst/>
              </a:prstGeom>
              <a:blipFill>
                <a:blip r:embed="rId10"/>
                <a:stretch>
                  <a:fillRect t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8DF1F0B-7A55-D342-B9A5-3B0D2D0560EA}"/>
                  </a:ext>
                </a:extLst>
              </p:cNvPr>
              <p:cNvSpPr txBox="1"/>
              <p:nvPr/>
            </p:nvSpPr>
            <p:spPr>
              <a:xfrm>
                <a:off x="5957712" y="1857544"/>
                <a:ext cx="93205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8DF1F0B-7A55-D342-B9A5-3B0D2D056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12" y="1857544"/>
                <a:ext cx="932050" cy="584775"/>
              </a:xfrm>
              <a:prstGeom prst="rect">
                <a:avLst/>
              </a:prstGeom>
              <a:blipFill>
                <a:blip r:embed="rId11"/>
                <a:stretch>
                  <a:fillRect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932CBDB-F146-194B-863E-337842695941}"/>
                  </a:ext>
                </a:extLst>
              </p:cNvPr>
              <p:cNvSpPr txBox="1"/>
              <p:nvPr/>
            </p:nvSpPr>
            <p:spPr>
              <a:xfrm>
                <a:off x="5984824" y="5585791"/>
                <a:ext cx="123822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932CBDB-F146-194B-863E-337842695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824" y="5585791"/>
                <a:ext cx="1238224" cy="584775"/>
              </a:xfrm>
              <a:prstGeom prst="rect">
                <a:avLst/>
              </a:prstGeom>
              <a:blipFill>
                <a:blip r:embed="rId12"/>
                <a:stretch>
                  <a:fillRect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2FA2F55-100C-C34C-9BD2-8DFE46685130}"/>
                  </a:ext>
                </a:extLst>
              </p:cNvPr>
              <p:cNvSpPr txBox="1"/>
              <p:nvPr/>
            </p:nvSpPr>
            <p:spPr>
              <a:xfrm>
                <a:off x="4517307" y="4078397"/>
                <a:ext cx="51860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2FA2F55-100C-C34C-9BD2-8DFE46685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307" y="4078397"/>
                <a:ext cx="518604" cy="646331"/>
              </a:xfrm>
              <a:prstGeom prst="rect">
                <a:avLst/>
              </a:prstGeom>
              <a:blipFill>
                <a:blip r:embed="rId13"/>
                <a:stretch>
                  <a:fillRect l="-7143" t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550949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67EE5CE-558F-8A4E-ABF4-54E4321C3AEC}"/>
              </a:ext>
            </a:extLst>
          </p:cNvPr>
          <p:cNvCxnSpPr>
            <a:cxnSpLocks/>
          </p:cNvCxnSpPr>
          <p:nvPr/>
        </p:nvCxnSpPr>
        <p:spPr>
          <a:xfrm flipH="1" flipV="1">
            <a:off x="2892526" y="0"/>
            <a:ext cx="0" cy="3935896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2DC155C-CFED-BC4C-8E79-E76177AEED0C}"/>
              </a:ext>
            </a:extLst>
          </p:cNvPr>
          <p:cNvCxnSpPr>
            <a:cxnSpLocks/>
          </p:cNvCxnSpPr>
          <p:nvPr/>
        </p:nvCxnSpPr>
        <p:spPr>
          <a:xfrm rot="5400000" flipV="1">
            <a:off x="4502426" y="2335696"/>
            <a:ext cx="0" cy="320040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84E0ACC-450C-7342-9518-144557B6D15B}"/>
              </a:ext>
            </a:extLst>
          </p:cNvPr>
          <p:cNvCxnSpPr>
            <a:cxnSpLocks/>
          </p:cNvCxnSpPr>
          <p:nvPr/>
        </p:nvCxnSpPr>
        <p:spPr>
          <a:xfrm flipH="1">
            <a:off x="954156" y="3935897"/>
            <a:ext cx="1948071" cy="159026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729D52-71BE-934D-9980-D42174F02C16}"/>
              </a:ext>
            </a:extLst>
          </p:cNvPr>
          <p:cNvCxnSpPr/>
          <p:nvPr/>
        </p:nvCxnSpPr>
        <p:spPr>
          <a:xfrm>
            <a:off x="2892526" y="302699"/>
            <a:ext cx="0" cy="365760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D4BA589-6ED4-4444-BEE8-15104EBC9A76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901024" y="2071545"/>
            <a:ext cx="2157094" cy="1071129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50158C-74C7-0240-8A18-C1AFA85FC16F}"/>
                  </a:ext>
                </a:extLst>
              </p:cNvPr>
              <p:cNvSpPr txBox="1"/>
              <p:nvPr/>
            </p:nvSpPr>
            <p:spPr>
              <a:xfrm>
                <a:off x="5058118" y="2850286"/>
                <a:ext cx="19156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50158C-74C7-0240-8A18-C1AFA85FC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118" y="2850286"/>
                <a:ext cx="1915653" cy="584775"/>
              </a:xfrm>
              <a:prstGeom prst="rect">
                <a:avLst/>
              </a:prstGeom>
              <a:blipFill>
                <a:blip r:embed="rId2"/>
                <a:stretch>
                  <a:fillRect r="-1974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85BF70-ECD5-7947-89DA-E1042A039DFB}"/>
              </a:ext>
            </a:extLst>
          </p:cNvPr>
          <p:cNvCxnSpPr/>
          <p:nvPr/>
        </p:nvCxnSpPr>
        <p:spPr>
          <a:xfrm>
            <a:off x="2655916" y="1993662"/>
            <a:ext cx="45381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8CCF79-81AB-4849-BB06-F4ECD33C29BA}"/>
              </a:ext>
            </a:extLst>
          </p:cNvPr>
          <p:cNvCxnSpPr/>
          <p:nvPr/>
        </p:nvCxnSpPr>
        <p:spPr>
          <a:xfrm>
            <a:off x="2655916" y="2212323"/>
            <a:ext cx="45381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20D8F06-1962-AC49-8EFB-5F7DCC55124E}"/>
                  </a:ext>
                </a:extLst>
              </p:cNvPr>
              <p:cNvSpPr txBox="1"/>
              <p:nvPr/>
            </p:nvSpPr>
            <p:spPr>
              <a:xfrm>
                <a:off x="499144" y="5259436"/>
                <a:ext cx="50808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20D8F06-1962-AC49-8EFB-5F7DCC551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44" y="5259436"/>
                <a:ext cx="508088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DA15A5-1C4D-ED40-BDB1-BBFF79C47036}"/>
                  </a:ext>
                </a:extLst>
              </p:cNvPr>
              <p:cNvSpPr txBox="1"/>
              <p:nvPr/>
            </p:nvSpPr>
            <p:spPr>
              <a:xfrm>
                <a:off x="6019758" y="3629027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DA15A5-1C4D-ED40-BDB1-BBFF79C47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758" y="3629027"/>
                <a:ext cx="513859" cy="584775"/>
              </a:xfrm>
              <a:prstGeom prst="rect">
                <a:avLst/>
              </a:prstGeom>
              <a:blipFill>
                <a:blip r:embed="rId4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4797CD9-439C-8542-BEEC-A86F13CC3322}"/>
                  </a:ext>
                </a:extLst>
              </p:cNvPr>
              <p:cNvSpPr txBox="1"/>
              <p:nvPr/>
            </p:nvSpPr>
            <p:spPr>
              <a:xfrm>
                <a:off x="2254408" y="-251142"/>
                <a:ext cx="48340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4797CD9-439C-8542-BEEC-A86F13CC3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408" y="-251142"/>
                <a:ext cx="48340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268DB3C-9DBC-2144-8679-EBDC2B99B2BB}"/>
                  </a:ext>
                </a:extLst>
              </p:cNvPr>
              <p:cNvSpPr txBox="1"/>
              <p:nvPr/>
            </p:nvSpPr>
            <p:spPr>
              <a:xfrm>
                <a:off x="2290915" y="2496778"/>
                <a:ext cx="5822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268DB3C-9DBC-2144-8679-EBDC2B99B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0915" y="2496778"/>
                <a:ext cx="582211" cy="584775"/>
              </a:xfrm>
              <a:prstGeom prst="rect">
                <a:avLst/>
              </a:prstGeom>
              <a:blipFill>
                <a:blip r:embed="rId6"/>
                <a:stretch>
                  <a:fillRect l="-4348" r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7F5A8C-9681-0747-9F6D-CFFDCAC9D74E}"/>
                  </a:ext>
                </a:extLst>
              </p:cNvPr>
              <p:cNvSpPr txBox="1"/>
              <p:nvPr/>
            </p:nvSpPr>
            <p:spPr>
              <a:xfrm>
                <a:off x="690010" y="1664821"/>
                <a:ext cx="2074607" cy="657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𝑑𝑧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7F5A8C-9681-0747-9F6D-CFFDCAC9D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10" y="1664821"/>
                <a:ext cx="2074607" cy="657681"/>
              </a:xfrm>
              <a:prstGeom prst="rect">
                <a:avLst/>
              </a:prstGeom>
              <a:blipFill>
                <a:blip r:embed="rId7"/>
                <a:stretch>
                  <a:fillRect t="-22642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F934B2-4724-554C-A90B-3163B686B888}"/>
              </a:ext>
            </a:extLst>
          </p:cNvPr>
          <p:cNvCxnSpPr/>
          <p:nvPr/>
        </p:nvCxnSpPr>
        <p:spPr>
          <a:xfrm flipV="1">
            <a:off x="2902224" y="1030939"/>
            <a:ext cx="0" cy="67170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F35C5F4-CE0E-B749-91C6-88A8822B872F}"/>
                  </a:ext>
                </a:extLst>
              </p:cNvPr>
              <p:cNvSpPr txBox="1"/>
              <p:nvPr/>
            </p:nvSpPr>
            <p:spPr>
              <a:xfrm>
                <a:off x="2217106" y="1109146"/>
                <a:ext cx="4461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F35C5F4-CE0E-B749-91C6-88A8822B8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106" y="1109146"/>
                <a:ext cx="446148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14847A2-3D0C-B94C-AD18-5F61212CEF2A}"/>
              </a:ext>
            </a:extLst>
          </p:cNvPr>
          <p:cNvCxnSpPr>
            <a:cxnSpLocks/>
          </p:cNvCxnSpPr>
          <p:nvPr/>
        </p:nvCxnSpPr>
        <p:spPr>
          <a:xfrm>
            <a:off x="3478770" y="2590368"/>
            <a:ext cx="844226" cy="398326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DD01B7-DA93-9B41-8D12-A909CE5BE3F7}"/>
                  </a:ext>
                </a:extLst>
              </p:cNvPr>
              <p:cNvSpPr txBox="1"/>
              <p:nvPr/>
            </p:nvSpPr>
            <p:spPr>
              <a:xfrm>
                <a:off x="3394440" y="2701500"/>
                <a:ext cx="6342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DD01B7-DA93-9B41-8D12-A909CE5BE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440" y="2701500"/>
                <a:ext cx="634213" cy="523220"/>
              </a:xfrm>
              <a:prstGeom prst="rect">
                <a:avLst/>
              </a:prstGeom>
              <a:blipFill>
                <a:blip r:embed="rId9"/>
                <a:stretch>
                  <a:fillRect t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26DC690-2421-D548-A443-1D299E2049A9}"/>
                  </a:ext>
                </a:extLst>
              </p:cNvPr>
              <p:cNvSpPr txBox="1"/>
              <p:nvPr/>
            </p:nvSpPr>
            <p:spPr>
              <a:xfrm>
                <a:off x="2892526" y="150720"/>
                <a:ext cx="50404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26DC690-2421-D548-A443-1D299E204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526" y="150720"/>
                <a:ext cx="504049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DE82205-98B7-024E-8EBF-BFD867B515B4}"/>
                  </a:ext>
                </a:extLst>
              </p:cNvPr>
              <p:cNvSpPr txBox="1"/>
              <p:nvPr/>
            </p:nvSpPr>
            <p:spPr>
              <a:xfrm>
                <a:off x="4050596" y="2131499"/>
                <a:ext cx="51860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DE82205-98B7-024E-8EBF-BFD867B51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596" y="2131499"/>
                <a:ext cx="518604" cy="646331"/>
              </a:xfrm>
              <a:prstGeom prst="rect">
                <a:avLst/>
              </a:prstGeom>
              <a:blipFill>
                <a:blip r:embed="rId11"/>
                <a:stretch>
                  <a:fillRect l="-4762" t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38FA5CE-D462-A34C-8855-0FB843E56F5C}"/>
              </a:ext>
            </a:extLst>
          </p:cNvPr>
          <p:cNvCxnSpPr/>
          <p:nvPr/>
        </p:nvCxnSpPr>
        <p:spPr>
          <a:xfrm flipV="1">
            <a:off x="8581887" y="-74356"/>
            <a:ext cx="0" cy="320040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6D3B44D-356C-FA45-A0AE-E7C8C44C6C94}"/>
              </a:ext>
            </a:extLst>
          </p:cNvPr>
          <p:cNvCxnSpPr>
            <a:cxnSpLocks/>
          </p:cNvCxnSpPr>
          <p:nvPr/>
        </p:nvCxnSpPr>
        <p:spPr>
          <a:xfrm rot="5400000" flipV="1">
            <a:off x="10182088" y="2355573"/>
            <a:ext cx="0" cy="320040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849D743-2405-3A4A-8310-7398C2909045}"/>
              </a:ext>
            </a:extLst>
          </p:cNvPr>
          <p:cNvCxnSpPr/>
          <p:nvPr/>
        </p:nvCxnSpPr>
        <p:spPr>
          <a:xfrm>
            <a:off x="8581887" y="302699"/>
            <a:ext cx="0" cy="365760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7CEEA13-3BC1-644D-AA1F-B33E8B3EBF45}"/>
                  </a:ext>
                </a:extLst>
              </p:cNvPr>
              <p:cNvSpPr txBox="1"/>
              <p:nvPr/>
            </p:nvSpPr>
            <p:spPr>
              <a:xfrm>
                <a:off x="10737780" y="2850285"/>
                <a:ext cx="19156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7CEEA13-3BC1-644D-AA1F-B33E8B3EB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7780" y="2850285"/>
                <a:ext cx="1915653" cy="584775"/>
              </a:xfrm>
              <a:prstGeom prst="rect">
                <a:avLst/>
              </a:prstGeom>
              <a:blipFill>
                <a:blip r:embed="rId12"/>
                <a:stretch>
                  <a:fillRect r="-1974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2882DE-4F0B-6642-9073-246368CBF5C9}"/>
                  </a:ext>
                </a:extLst>
              </p:cNvPr>
              <p:cNvSpPr txBox="1"/>
              <p:nvPr/>
            </p:nvSpPr>
            <p:spPr>
              <a:xfrm>
                <a:off x="11741365" y="3667912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2882DE-4F0B-6642-9073-246368CBF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1365" y="3667912"/>
                <a:ext cx="513859" cy="584775"/>
              </a:xfrm>
              <a:prstGeom prst="rect">
                <a:avLst/>
              </a:prstGeom>
              <a:blipFill>
                <a:blip r:embed="rId13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0FF5E8D-DDC0-6347-92E2-E2ADE9FE6BE9}"/>
                  </a:ext>
                </a:extLst>
              </p:cNvPr>
              <p:cNvSpPr txBox="1"/>
              <p:nvPr/>
            </p:nvSpPr>
            <p:spPr>
              <a:xfrm>
                <a:off x="7662842" y="-292388"/>
                <a:ext cx="48340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0FF5E8D-DDC0-6347-92E2-E2ADE9FE6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2842" y="-292388"/>
                <a:ext cx="483401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1E44B9D-0B99-9140-A8AB-E8474F27C6E9}"/>
              </a:ext>
            </a:extLst>
          </p:cNvPr>
          <p:cNvCxnSpPr/>
          <p:nvPr/>
        </p:nvCxnSpPr>
        <p:spPr>
          <a:xfrm flipV="1">
            <a:off x="8581887" y="933130"/>
            <a:ext cx="0" cy="67170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91F37E5-2241-1E4F-A2F8-D3146CE39050}"/>
                  </a:ext>
                </a:extLst>
              </p:cNvPr>
              <p:cNvSpPr txBox="1"/>
              <p:nvPr/>
            </p:nvSpPr>
            <p:spPr>
              <a:xfrm>
                <a:off x="8551409" y="1073577"/>
                <a:ext cx="4461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91F37E5-2241-1E4F-A2F8-D3146CE39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409" y="1073577"/>
                <a:ext cx="446148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074830D-7299-5F43-ACEF-A8D2D3D81C00}"/>
              </a:ext>
            </a:extLst>
          </p:cNvPr>
          <p:cNvCxnSpPr>
            <a:cxnSpLocks/>
          </p:cNvCxnSpPr>
          <p:nvPr/>
        </p:nvCxnSpPr>
        <p:spPr>
          <a:xfrm>
            <a:off x="8544991" y="302699"/>
            <a:ext cx="2175794" cy="29372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4F7D6A9-E4AC-DA49-87AD-FCAFD4D3CE10}"/>
              </a:ext>
            </a:extLst>
          </p:cNvPr>
          <p:cNvCxnSpPr>
            <a:cxnSpLocks/>
          </p:cNvCxnSpPr>
          <p:nvPr/>
        </p:nvCxnSpPr>
        <p:spPr>
          <a:xfrm flipH="1">
            <a:off x="8624826" y="3275716"/>
            <a:ext cx="2112954" cy="6186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2291D7C-EACD-2E44-A7BF-133C7201EB71}"/>
              </a:ext>
            </a:extLst>
          </p:cNvPr>
          <p:cNvCxnSpPr>
            <a:cxnSpLocks/>
          </p:cNvCxnSpPr>
          <p:nvPr/>
        </p:nvCxnSpPr>
        <p:spPr>
          <a:xfrm flipH="1">
            <a:off x="10720785" y="3311735"/>
            <a:ext cx="16994" cy="951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54D53B1-40AC-8E49-87F9-69E759FB662B}"/>
              </a:ext>
            </a:extLst>
          </p:cNvPr>
          <p:cNvCxnSpPr>
            <a:cxnSpLocks/>
          </p:cNvCxnSpPr>
          <p:nvPr/>
        </p:nvCxnSpPr>
        <p:spPr>
          <a:xfrm>
            <a:off x="8619104" y="3955773"/>
            <a:ext cx="2101681" cy="307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9438CF9-188B-2C40-87A5-4D2800A65F25}"/>
              </a:ext>
            </a:extLst>
          </p:cNvPr>
          <p:cNvCxnSpPr/>
          <p:nvPr/>
        </p:nvCxnSpPr>
        <p:spPr>
          <a:xfrm>
            <a:off x="8551409" y="3014005"/>
            <a:ext cx="2121902" cy="267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D95E68E-425D-1049-9D40-B03239EF2B8A}"/>
                  </a:ext>
                </a:extLst>
              </p:cNvPr>
              <p:cNvSpPr txBox="1"/>
              <p:nvPr/>
            </p:nvSpPr>
            <p:spPr>
              <a:xfrm>
                <a:off x="9205189" y="2994104"/>
                <a:ext cx="47519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D95E68E-425D-1049-9D40-B03239EF2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5189" y="2994104"/>
                <a:ext cx="475195" cy="58477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5A68989-7207-9549-A48E-BFBC3A3F0C97}"/>
                  </a:ext>
                </a:extLst>
              </p:cNvPr>
              <p:cNvSpPr txBox="1"/>
              <p:nvPr/>
            </p:nvSpPr>
            <p:spPr>
              <a:xfrm>
                <a:off x="9876879" y="3352954"/>
                <a:ext cx="6842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5A68989-7207-9549-A48E-BFBC3A3F0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879" y="3352954"/>
                <a:ext cx="684226" cy="584775"/>
              </a:xfrm>
              <a:prstGeom prst="rect">
                <a:avLst/>
              </a:prstGeom>
              <a:blipFill>
                <a:blip r:embed="rId17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1348476-9ECF-1946-9D31-51F599041354}"/>
                  </a:ext>
                </a:extLst>
              </p:cNvPr>
              <p:cNvSpPr txBox="1"/>
              <p:nvPr/>
            </p:nvSpPr>
            <p:spPr>
              <a:xfrm>
                <a:off x="9468846" y="2363403"/>
                <a:ext cx="6747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1348476-9ECF-1946-9D31-51F599041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846" y="2363403"/>
                <a:ext cx="674736" cy="584775"/>
              </a:xfrm>
              <a:prstGeom prst="rect">
                <a:avLst/>
              </a:prstGeom>
              <a:blipFill>
                <a:blip r:embed="rId18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Arc 62">
            <a:extLst>
              <a:ext uri="{FF2B5EF4-FFF2-40B4-BE49-F238E27FC236}">
                <a16:creationId xmlns:a16="http://schemas.microsoft.com/office/drawing/2014/main" id="{54F6416F-7315-8F45-8E33-C27C161AAC12}"/>
              </a:ext>
            </a:extLst>
          </p:cNvPr>
          <p:cNvSpPr/>
          <p:nvPr/>
        </p:nvSpPr>
        <p:spPr>
          <a:xfrm>
            <a:off x="9975460" y="2251612"/>
            <a:ext cx="1416574" cy="1708687"/>
          </a:xfrm>
          <a:prstGeom prst="arc">
            <a:avLst>
              <a:gd name="adj1" fmla="val 10337664"/>
              <a:gd name="adj2" fmla="val 13744521"/>
            </a:avLst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c 63">
            <a:extLst>
              <a:ext uri="{FF2B5EF4-FFF2-40B4-BE49-F238E27FC236}">
                <a16:creationId xmlns:a16="http://schemas.microsoft.com/office/drawing/2014/main" id="{AEFBBA7C-A38C-BC43-8CC0-1851C46751C1}"/>
              </a:ext>
            </a:extLst>
          </p:cNvPr>
          <p:cNvSpPr/>
          <p:nvPr/>
        </p:nvSpPr>
        <p:spPr>
          <a:xfrm>
            <a:off x="10197681" y="2554695"/>
            <a:ext cx="1437797" cy="1358615"/>
          </a:xfrm>
          <a:prstGeom prst="arc">
            <a:avLst>
              <a:gd name="adj1" fmla="val 9569165"/>
              <a:gd name="adj2" fmla="val 11171694"/>
            </a:avLst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1C57B21-A2B2-6C49-807C-0F22E83C385C}"/>
                  </a:ext>
                </a:extLst>
              </p:cNvPr>
              <p:cNvSpPr txBox="1"/>
              <p:nvPr/>
            </p:nvSpPr>
            <p:spPr>
              <a:xfrm>
                <a:off x="9134778" y="3981822"/>
                <a:ext cx="47519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1C57B21-A2B2-6C49-807C-0F22E83C3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4778" y="3981822"/>
                <a:ext cx="475195" cy="58477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B470B2B-7364-EC41-827E-361314EF96DB}"/>
                  </a:ext>
                </a:extLst>
              </p:cNvPr>
              <p:cNvSpPr txBox="1"/>
              <p:nvPr/>
            </p:nvSpPr>
            <p:spPr>
              <a:xfrm>
                <a:off x="10158885" y="4175809"/>
                <a:ext cx="161531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,0)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B470B2B-7364-EC41-827E-361314EF9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885" y="4175809"/>
                <a:ext cx="1615314" cy="584775"/>
              </a:xfrm>
              <a:prstGeom prst="rect">
                <a:avLst/>
              </a:prstGeom>
              <a:blipFill>
                <a:blip r:embed="rId20"/>
                <a:stretch>
                  <a:fillRect l="-2344" r="-2344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Left Brace 66">
            <a:extLst>
              <a:ext uri="{FF2B5EF4-FFF2-40B4-BE49-F238E27FC236}">
                <a16:creationId xmlns:a16="http://schemas.microsoft.com/office/drawing/2014/main" id="{3F36F584-7470-6444-BC6F-2095F46E5217}"/>
              </a:ext>
            </a:extLst>
          </p:cNvPr>
          <p:cNvSpPr/>
          <p:nvPr/>
        </p:nvSpPr>
        <p:spPr>
          <a:xfrm>
            <a:off x="7974916" y="333632"/>
            <a:ext cx="461875" cy="2655061"/>
          </a:xfrm>
          <a:prstGeom prst="leftBrace">
            <a:avLst>
              <a:gd name="adj1" fmla="val 3062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3FAF0B2-525E-1749-8DEA-CE964BE0AAE0}"/>
                  </a:ext>
                </a:extLst>
              </p:cNvPr>
              <p:cNvSpPr txBox="1"/>
              <p:nvPr/>
            </p:nvSpPr>
            <p:spPr>
              <a:xfrm>
                <a:off x="7128828" y="745550"/>
                <a:ext cx="11983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3FAF0B2-525E-1749-8DEA-CE964BE0A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828" y="745550"/>
                <a:ext cx="1198341" cy="58477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Left Brace 68">
            <a:extLst>
              <a:ext uri="{FF2B5EF4-FFF2-40B4-BE49-F238E27FC236}">
                <a16:creationId xmlns:a16="http://schemas.microsoft.com/office/drawing/2014/main" id="{E1114AF4-7A66-1E48-9017-4F33A1CBD939}"/>
              </a:ext>
            </a:extLst>
          </p:cNvPr>
          <p:cNvSpPr/>
          <p:nvPr/>
        </p:nvSpPr>
        <p:spPr>
          <a:xfrm>
            <a:off x="8029772" y="3073496"/>
            <a:ext cx="392435" cy="862400"/>
          </a:xfrm>
          <a:prstGeom prst="leftBrace">
            <a:avLst>
              <a:gd name="adj1" fmla="val 3062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54DAC51-E382-0340-9783-6608D571A65B}"/>
                  </a:ext>
                </a:extLst>
              </p:cNvPr>
              <p:cNvSpPr txBox="1"/>
              <p:nvPr/>
            </p:nvSpPr>
            <p:spPr>
              <a:xfrm>
                <a:off x="7537873" y="3260925"/>
                <a:ext cx="48340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54DAC51-E382-0340-9783-6608D571A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7873" y="3260925"/>
                <a:ext cx="483401" cy="58477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6E4CD82-FA6F-4D4F-AB11-AA906ABB1AA4}"/>
              </a:ext>
            </a:extLst>
          </p:cNvPr>
          <p:cNvCxnSpPr>
            <a:cxnSpLocks/>
          </p:cNvCxnSpPr>
          <p:nvPr/>
        </p:nvCxnSpPr>
        <p:spPr>
          <a:xfrm flipH="1">
            <a:off x="6691254" y="3911402"/>
            <a:ext cx="1948071" cy="159026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6A9EEF7-27F3-E345-8B1F-67356ABDF38F}"/>
                  </a:ext>
                </a:extLst>
              </p:cNvPr>
              <p:cNvSpPr txBox="1"/>
              <p:nvPr/>
            </p:nvSpPr>
            <p:spPr>
              <a:xfrm>
                <a:off x="6236242" y="5234941"/>
                <a:ext cx="50808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6A9EEF7-27F3-E345-8B1F-67356ABDF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242" y="5234941"/>
                <a:ext cx="508088" cy="58477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5111744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EE98B64-73C6-E044-8590-5203A0A507B4}"/>
              </a:ext>
            </a:extLst>
          </p:cNvPr>
          <p:cNvCxnSpPr/>
          <p:nvPr/>
        </p:nvCxnSpPr>
        <p:spPr>
          <a:xfrm flipV="1">
            <a:off x="5923722" y="795130"/>
            <a:ext cx="0" cy="320040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A01F80F-0AF1-4A42-B56F-A03E67195E22}"/>
              </a:ext>
            </a:extLst>
          </p:cNvPr>
          <p:cNvCxnSpPr>
            <a:cxnSpLocks/>
          </p:cNvCxnSpPr>
          <p:nvPr/>
        </p:nvCxnSpPr>
        <p:spPr>
          <a:xfrm rot="5400000" flipV="1">
            <a:off x="7523922" y="2395330"/>
            <a:ext cx="0" cy="320040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CB3E40C-581F-724C-93D2-3026F19C9394}"/>
              </a:ext>
            </a:extLst>
          </p:cNvPr>
          <p:cNvCxnSpPr>
            <a:cxnSpLocks/>
          </p:cNvCxnSpPr>
          <p:nvPr/>
        </p:nvCxnSpPr>
        <p:spPr>
          <a:xfrm flipH="1">
            <a:off x="3975652" y="3995531"/>
            <a:ext cx="1948071" cy="159026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4C427B6-CA9D-D648-8499-EDB90EBE097F}"/>
              </a:ext>
            </a:extLst>
          </p:cNvPr>
          <p:cNvCxnSpPr>
            <a:cxnSpLocks/>
          </p:cNvCxnSpPr>
          <p:nvPr/>
        </p:nvCxnSpPr>
        <p:spPr>
          <a:xfrm flipH="1">
            <a:off x="5900295" y="1549244"/>
            <a:ext cx="23426" cy="4354601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E3DC7A-C67B-624B-A74C-581D7CB5B9A4}"/>
                  </a:ext>
                </a:extLst>
              </p:cNvPr>
              <p:cNvSpPr txBox="1"/>
              <p:nvPr/>
            </p:nvSpPr>
            <p:spPr>
              <a:xfrm>
                <a:off x="3966461" y="4708628"/>
                <a:ext cx="51007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E3DC7A-C67B-624B-A74C-581D7CB5B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461" y="4708628"/>
                <a:ext cx="510076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DFB477-F0E1-BD4F-8459-6F328317B8D1}"/>
              </a:ext>
            </a:extLst>
          </p:cNvPr>
          <p:cNvCxnSpPr/>
          <p:nvPr/>
        </p:nvCxnSpPr>
        <p:spPr>
          <a:xfrm>
            <a:off x="5696812" y="2763078"/>
            <a:ext cx="45381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C8710B-6BF3-BA4A-BA17-A1E90ACAFCA2}"/>
              </a:ext>
            </a:extLst>
          </p:cNvPr>
          <p:cNvCxnSpPr/>
          <p:nvPr/>
        </p:nvCxnSpPr>
        <p:spPr>
          <a:xfrm>
            <a:off x="5696812" y="2981739"/>
            <a:ext cx="45381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57A579-3260-6846-87F3-F1ECF82EE5D8}"/>
                  </a:ext>
                </a:extLst>
              </p:cNvPr>
              <p:cNvSpPr txBox="1"/>
              <p:nvPr/>
            </p:nvSpPr>
            <p:spPr>
              <a:xfrm>
                <a:off x="3520640" y="5319070"/>
                <a:ext cx="50808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57A579-3260-6846-87F3-F1ECF82EE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0640" y="5319070"/>
                <a:ext cx="508088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AB2E9B-E64F-794A-AA72-D7F0FECF4399}"/>
                  </a:ext>
                </a:extLst>
              </p:cNvPr>
              <p:cNvSpPr txBox="1"/>
              <p:nvPr/>
            </p:nvSpPr>
            <p:spPr>
              <a:xfrm>
                <a:off x="9083199" y="3727547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AB2E9B-E64F-794A-AA72-D7F0FECF4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3199" y="3727547"/>
                <a:ext cx="513859" cy="584775"/>
              </a:xfrm>
              <a:prstGeom prst="rect">
                <a:avLst/>
              </a:prstGeom>
              <a:blipFill>
                <a:blip r:embed="rId4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5BF28F-2481-574A-BC15-D54D1B4BE8FD}"/>
                  </a:ext>
                </a:extLst>
              </p:cNvPr>
              <p:cNvSpPr txBox="1"/>
              <p:nvPr/>
            </p:nvSpPr>
            <p:spPr>
              <a:xfrm>
                <a:off x="5587076" y="343718"/>
                <a:ext cx="48340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5BF28F-2481-574A-BC15-D54D1B4BE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7076" y="343718"/>
                <a:ext cx="48340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C97CBF-9C27-5D44-8538-710BC768299C}"/>
                  </a:ext>
                </a:extLst>
              </p:cNvPr>
              <p:cNvSpPr txBox="1"/>
              <p:nvPr/>
            </p:nvSpPr>
            <p:spPr>
              <a:xfrm>
                <a:off x="5872335" y="3245943"/>
                <a:ext cx="48340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C97CBF-9C27-5D44-8538-710BC7682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335" y="3245943"/>
                <a:ext cx="48340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36A7722-F066-4648-A1D4-C6BCE2CA7D47}"/>
                  </a:ext>
                </a:extLst>
              </p:cNvPr>
              <p:cNvSpPr txBox="1"/>
              <p:nvPr/>
            </p:nvSpPr>
            <p:spPr>
              <a:xfrm>
                <a:off x="6215574" y="2529066"/>
                <a:ext cx="1975797" cy="657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36A7722-F066-4648-A1D4-C6BCE2CA7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574" y="2529066"/>
                <a:ext cx="1975797" cy="657681"/>
              </a:xfrm>
              <a:prstGeom prst="rect">
                <a:avLst/>
              </a:prstGeom>
              <a:blipFill>
                <a:blip r:embed="rId7"/>
                <a:stretch>
                  <a:fillRect t="-22642" b="-20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270F21-BA2C-4D42-AFCD-86D98FCB4ED3}"/>
              </a:ext>
            </a:extLst>
          </p:cNvPr>
          <p:cNvCxnSpPr/>
          <p:nvPr/>
        </p:nvCxnSpPr>
        <p:spPr>
          <a:xfrm flipV="1">
            <a:off x="5923721" y="4238221"/>
            <a:ext cx="0" cy="67170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3E598CB-D12E-AD49-8BD5-871C8FC91263}"/>
                  </a:ext>
                </a:extLst>
              </p:cNvPr>
              <p:cNvSpPr txBox="1"/>
              <p:nvPr/>
            </p:nvSpPr>
            <p:spPr>
              <a:xfrm>
                <a:off x="5973873" y="4312322"/>
                <a:ext cx="4461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3E598CB-D12E-AD49-8BD5-871C8FC91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873" y="4312322"/>
                <a:ext cx="446148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26EDBC9-A987-AD41-8D59-4E4BC9669E6E}"/>
                  </a:ext>
                </a:extLst>
              </p:cNvPr>
              <p:cNvSpPr txBox="1"/>
              <p:nvPr/>
            </p:nvSpPr>
            <p:spPr>
              <a:xfrm>
                <a:off x="5109468" y="4357236"/>
                <a:ext cx="50808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26EDBC9-A987-AD41-8D59-4E4BC9669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468" y="4357236"/>
                <a:ext cx="508088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15383DD-A712-D141-850D-65CC113EF72F}"/>
                  </a:ext>
                </a:extLst>
              </p:cNvPr>
              <p:cNvSpPr txBox="1"/>
              <p:nvPr/>
            </p:nvSpPr>
            <p:spPr>
              <a:xfrm>
                <a:off x="5872335" y="1250281"/>
                <a:ext cx="12318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15383DD-A712-D141-850D-65CC113EF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335" y="1250281"/>
                <a:ext cx="1231812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2E1DBC-F4E3-F44C-B085-F522F50E5643}"/>
                  </a:ext>
                </a:extLst>
              </p:cNvPr>
              <p:cNvSpPr txBox="1"/>
              <p:nvPr/>
            </p:nvSpPr>
            <p:spPr>
              <a:xfrm>
                <a:off x="5956170" y="5499232"/>
                <a:ext cx="82304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2E1DBC-F4E3-F44C-B085-F522F50E5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6170" y="5499232"/>
                <a:ext cx="823046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8D4B495-ED96-DD4F-A646-263835ADE89A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4418667" y="1542669"/>
            <a:ext cx="1453668" cy="3664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1744260-60B2-FD4A-BD10-6D94DC68AAB9}"/>
              </a:ext>
            </a:extLst>
          </p:cNvPr>
          <p:cNvCxnSpPr>
            <a:cxnSpLocks/>
          </p:cNvCxnSpPr>
          <p:nvPr/>
        </p:nvCxnSpPr>
        <p:spPr>
          <a:xfrm>
            <a:off x="4414197" y="5212091"/>
            <a:ext cx="1559676" cy="735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779B6F85-2C2D-384C-A33B-5CD453893B70}"/>
              </a:ext>
            </a:extLst>
          </p:cNvPr>
          <p:cNvSpPr/>
          <p:nvPr/>
        </p:nvSpPr>
        <p:spPr>
          <a:xfrm>
            <a:off x="4190469" y="4328935"/>
            <a:ext cx="1083434" cy="1170297"/>
          </a:xfrm>
          <a:prstGeom prst="arc">
            <a:avLst>
              <a:gd name="adj1" fmla="val 16200000"/>
              <a:gd name="adj2" fmla="val 19357247"/>
            </a:avLst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A2A8D768-22EC-4A42-B598-5A6B860C8E86}"/>
              </a:ext>
            </a:extLst>
          </p:cNvPr>
          <p:cNvSpPr/>
          <p:nvPr/>
        </p:nvSpPr>
        <p:spPr>
          <a:xfrm>
            <a:off x="3984970" y="4580307"/>
            <a:ext cx="1124496" cy="1367189"/>
          </a:xfrm>
          <a:prstGeom prst="arc">
            <a:avLst>
              <a:gd name="adj1" fmla="val 18343418"/>
              <a:gd name="adj2" fmla="val 2132149"/>
            </a:avLst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9E535B9-4C92-9F45-AFE7-993A71F93BD3}"/>
                  </a:ext>
                </a:extLst>
              </p:cNvPr>
              <p:cNvSpPr txBox="1"/>
              <p:nvPr/>
            </p:nvSpPr>
            <p:spPr>
              <a:xfrm>
                <a:off x="5011336" y="4843566"/>
                <a:ext cx="6842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9E535B9-4C92-9F45-AFE7-993A71F93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336" y="4843566"/>
                <a:ext cx="684226" cy="584775"/>
              </a:xfrm>
              <a:prstGeom prst="rect">
                <a:avLst/>
              </a:prstGeom>
              <a:blipFill>
                <a:blip r:embed="rId11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20D9191-3AC4-FC40-807A-6D95E43233B5}"/>
                  </a:ext>
                </a:extLst>
              </p:cNvPr>
              <p:cNvSpPr txBox="1"/>
              <p:nvPr/>
            </p:nvSpPr>
            <p:spPr>
              <a:xfrm>
                <a:off x="4925599" y="3744160"/>
                <a:ext cx="6747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20D9191-3AC4-FC40-807A-6D95E4323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599" y="3744160"/>
                <a:ext cx="674736" cy="584775"/>
              </a:xfrm>
              <a:prstGeom prst="rect">
                <a:avLst/>
              </a:prstGeom>
              <a:blipFill>
                <a:blip r:embed="rId12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251106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8CDF439-A570-CF4D-82A6-1FC1305E5077}"/>
              </a:ext>
            </a:extLst>
          </p:cNvPr>
          <p:cNvSpPr/>
          <p:nvPr/>
        </p:nvSpPr>
        <p:spPr>
          <a:xfrm>
            <a:off x="516835" y="2723322"/>
            <a:ext cx="4572000" cy="1828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5EB464-CAE7-A145-B960-0F0B6F34CD66}"/>
              </a:ext>
            </a:extLst>
          </p:cNvPr>
          <p:cNvCxnSpPr>
            <a:stCxn id="2" idx="3"/>
            <a:endCxn id="2" idx="7"/>
          </p:cNvCxnSpPr>
          <p:nvPr/>
        </p:nvCxnSpPr>
        <p:spPr>
          <a:xfrm flipV="1">
            <a:off x="1186389" y="2991144"/>
            <a:ext cx="3232892" cy="129315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E7E8BD-D9BA-B843-B644-FB721352F7D9}"/>
              </a:ext>
            </a:extLst>
          </p:cNvPr>
          <p:cNvCxnSpPr>
            <a:stCxn id="2" idx="1"/>
            <a:endCxn id="2" idx="5"/>
          </p:cNvCxnSpPr>
          <p:nvPr/>
        </p:nvCxnSpPr>
        <p:spPr>
          <a:xfrm>
            <a:off x="1186389" y="2991144"/>
            <a:ext cx="3232892" cy="129315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E5872D9-1ADF-B748-BC6A-FCF490E2C96B}"/>
              </a:ext>
            </a:extLst>
          </p:cNvPr>
          <p:cNvCxnSpPr/>
          <p:nvPr/>
        </p:nvCxnSpPr>
        <p:spPr>
          <a:xfrm flipV="1">
            <a:off x="2852530" y="1769165"/>
            <a:ext cx="0" cy="185861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c 8">
            <a:extLst>
              <a:ext uri="{FF2B5EF4-FFF2-40B4-BE49-F238E27FC236}">
                <a16:creationId xmlns:a16="http://schemas.microsoft.com/office/drawing/2014/main" id="{10C6837E-C428-824A-8919-3215D062D8D6}"/>
              </a:ext>
            </a:extLst>
          </p:cNvPr>
          <p:cNvSpPr/>
          <p:nvPr/>
        </p:nvSpPr>
        <p:spPr>
          <a:xfrm>
            <a:off x="546652" y="2718352"/>
            <a:ext cx="4572000" cy="1828800"/>
          </a:xfrm>
          <a:prstGeom prst="arc">
            <a:avLst>
              <a:gd name="adj1" fmla="val 6291515"/>
              <a:gd name="adj2" fmla="val 9009868"/>
            </a:avLst>
          </a:prstGeom>
          <a:ln w="38100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64A667-A4B4-D546-BBBF-26B4A91D93B4}"/>
                  </a:ext>
                </a:extLst>
              </p:cNvPr>
              <p:cNvSpPr txBox="1"/>
              <p:nvPr/>
            </p:nvSpPr>
            <p:spPr>
              <a:xfrm>
                <a:off x="2867523" y="2138547"/>
                <a:ext cx="5122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64A667-A4B4-D546-BBBF-26B4A91D9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7523" y="2138547"/>
                <a:ext cx="512255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59B2F0-9F09-A246-B663-B9F270E2AC7A}"/>
                  </a:ext>
                </a:extLst>
              </p:cNvPr>
              <p:cNvSpPr txBox="1"/>
              <p:nvPr/>
            </p:nvSpPr>
            <p:spPr>
              <a:xfrm>
                <a:off x="2832652" y="1285950"/>
                <a:ext cx="54252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59B2F0-9F09-A246-B663-B9F270E2A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652" y="1285950"/>
                <a:ext cx="542521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ED381D-04C9-3E41-9D79-DED48B6DBFDA}"/>
                  </a:ext>
                </a:extLst>
              </p:cNvPr>
              <p:cNvSpPr txBox="1"/>
              <p:nvPr/>
            </p:nvSpPr>
            <p:spPr>
              <a:xfrm>
                <a:off x="2125401" y="4602352"/>
                <a:ext cx="4461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ED381D-04C9-3E41-9D79-DED48B6DB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401" y="4602352"/>
                <a:ext cx="44614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B07471-A73E-8A4D-8E83-3D762AE1479A}"/>
                  </a:ext>
                </a:extLst>
              </p:cNvPr>
              <p:cNvSpPr txBox="1"/>
              <p:nvPr/>
            </p:nvSpPr>
            <p:spPr>
              <a:xfrm>
                <a:off x="1558474" y="3524189"/>
                <a:ext cx="55098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B07471-A73E-8A4D-8E83-3D762AE14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474" y="3524189"/>
                <a:ext cx="550985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CD2FAAA1-3EA4-5A43-9BAE-886334D8B769}"/>
              </a:ext>
            </a:extLst>
          </p:cNvPr>
          <p:cNvSpPr/>
          <p:nvPr/>
        </p:nvSpPr>
        <p:spPr>
          <a:xfrm>
            <a:off x="6533322" y="2723322"/>
            <a:ext cx="4572000" cy="1828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46C2B34-38D2-8E46-8704-8B968112BCE1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7202876" y="3620611"/>
            <a:ext cx="1610881" cy="663689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F38931-8914-F145-BFE3-44900FBB6BFD}"/>
              </a:ext>
            </a:extLst>
          </p:cNvPr>
          <p:cNvCxnSpPr>
            <a:cxnSpLocks/>
          </p:cNvCxnSpPr>
          <p:nvPr/>
        </p:nvCxnSpPr>
        <p:spPr>
          <a:xfrm>
            <a:off x="6101671" y="3637722"/>
            <a:ext cx="5083164" cy="0"/>
          </a:xfrm>
          <a:prstGeom prst="line">
            <a:avLst/>
          </a:prstGeom>
          <a:ln w="3175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12A8737-DEBB-EF4C-855F-42743CABB087}"/>
              </a:ext>
            </a:extLst>
          </p:cNvPr>
          <p:cNvCxnSpPr/>
          <p:nvPr/>
        </p:nvCxnSpPr>
        <p:spPr>
          <a:xfrm flipV="1">
            <a:off x="8869017" y="1769165"/>
            <a:ext cx="0" cy="1858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>
            <a:extLst>
              <a:ext uri="{FF2B5EF4-FFF2-40B4-BE49-F238E27FC236}">
                <a16:creationId xmlns:a16="http://schemas.microsoft.com/office/drawing/2014/main" id="{1F1E6F63-E5DE-4246-89C2-3A0CAD32B14C}"/>
              </a:ext>
            </a:extLst>
          </p:cNvPr>
          <p:cNvSpPr/>
          <p:nvPr/>
        </p:nvSpPr>
        <p:spPr>
          <a:xfrm>
            <a:off x="6563139" y="2718352"/>
            <a:ext cx="4572000" cy="1828800"/>
          </a:xfrm>
          <a:prstGeom prst="arc">
            <a:avLst>
              <a:gd name="adj1" fmla="val 8939823"/>
              <a:gd name="adj2" fmla="val 9801637"/>
            </a:avLst>
          </a:prstGeom>
          <a:ln w="57150">
            <a:solidFill>
              <a:schemeClr val="tx1"/>
            </a:solidFill>
            <a:headEnd type="triangle" w="lg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C7699C-B58E-0D44-AFC8-AF6B9BDBD22D}"/>
                  </a:ext>
                </a:extLst>
              </p:cNvPr>
              <p:cNvSpPr txBox="1"/>
              <p:nvPr/>
            </p:nvSpPr>
            <p:spPr>
              <a:xfrm>
                <a:off x="8775512" y="2164761"/>
                <a:ext cx="5122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C7699C-B58E-0D44-AFC8-AF6B9BDBD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512" y="2164761"/>
                <a:ext cx="51225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920147-231B-1746-A61E-AA536A0A501D}"/>
                  </a:ext>
                </a:extLst>
              </p:cNvPr>
              <p:cNvSpPr txBox="1"/>
              <p:nvPr/>
            </p:nvSpPr>
            <p:spPr>
              <a:xfrm>
                <a:off x="8849139" y="1285950"/>
                <a:ext cx="54252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920147-231B-1746-A61E-AA536A0A5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139" y="1285950"/>
                <a:ext cx="54252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371FF0-9677-7D48-843E-6AFB22E63913}"/>
                  </a:ext>
                </a:extLst>
              </p:cNvPr>
              <p:cNvSpPr txBox="1"/>
              <p:nvPr/>
            </p:nvSpPr>
            <p:spPr>
              <a:xfrm rot="1568599">
                <a:off x="6129229" y="4355247"/>
                <a:ext cx="197983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𝑑𝑙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𝑅𝑑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371FF0-9677-7D48-843E-6AFB22E63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68599">
                <a:off x="6129229" y="4355247"/>
                <a:ext cx="1979837" cy="584775"/>
              </a:xfrm>
              <a:prstGeom prst="rect">
                <a:avLst/>
              </a:prstGeom>
              <a:blipFill>
                <a:blip r:embed="rId8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0F56BFA-1B87-9340-B3BB-B35D4E8B790F}"/>
                  </a:ext>
                </a:extLst>
              </p:cNvPr>
              <p:cNvSpPr txBox="1"/>
              <p:nvPr/>
            </p:nvSpPr>
            <p:spPr>
              <a:xfrm>
                <a:off x="9605416" y="3523448"/>
                <a:ext cx="55098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0F56BFA-1B87-9340-B3BB-B35D4E8B7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416" y="3523448"/>
                <a:ext cx="550985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BAD9983-E723-8F43-A781-D0F1765076F9}"/>
              </a:ext>
            </a:extLst>
          </p:cNvPr>
          <p:cNvCxnSpPr/>
          <p:nvPr/>
        </p:nvCxnSpPr>
        <p:spPr>
          <a:xfrm flipV="1">
            <a:off x="6798365" y="4108964"/>
            <a:ext cx="404511" cy="175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C4153B2-1DB1-EC46-B966-1408BF1AC03C}"/>
              </a:ext>
            </a:extLst>
          </p:cNvPr>
          <p:cNvCxnSpPr>
            <a:cxnSpLocks/>
          </p:cNvCxnSpPr>
          <p:nvPr/>
        </p:nvCxnSpPr>
        <p:spPr>
          <a:xfrm flipV="1">
            <a:off x="7459264" y="4259452"/>
            <a:ext cx="283463" cy="332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C974DC5-9C5E-2B45-90DB-A1EBD66AE9C4}"/>
              </a:ext>
            </a:extLst>
          </p:cNvPr>
          <p:cNvCxnSpPr>
            <a:stCxn id="14" idx="3"/>
          </p:cNvCxnSpPr>
          <p:nvPr/>
        </p:nvCxnSpPr>
        <p:spPr>
          <a:xfrm flipV="1">
            <a:off x="7202876" y="1769165"/>
            <a:ext cx="1666141" cy="2515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550A422-F9E3-0041-BC51-FEB6BCE7A7FF}"/>
              </a:ext>
            </a:extLst>
          </p:cNvPr>
          <p:cNvCxnSpPr>
            <a:cxnSpLocks/>
          </p:cNvCxnSpPr>
          <p:nvPr/>
        </p:nvCxnSpPr>
        <p:spPr>
          <a:xfrm flipV="1">
            <a:off x="7198271" y="1840036"/>
            <a:ext cx="1655838" cy="2424668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CBF3F23-A095-2C47-8DDB-D97F8CB9259F}"/>
                  </a:ext>
                </a:extLst>
              </p:cNvPr>
              <p:cNvSpPr txBox="1"/>
              <p:nvPr/>
            </p:nvSpPr>
            <p:spPr>
              <a:xfrm>
                <a:off x="8015280" y="1937225"/>
                <a:ext cx="51860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CBF3F23-A095-2C47-8DDB-D97F8CB92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5280" y="1937225"/>
                <a:ext cx="518604" cy="646331"/>
              </a:xfrm>
              <a:prstGeom prst="rect">
                <a:avLst/>
              </a:prstGeom>
              <a:blipFill>
                <a:blip r:embed="rId10"/>
                <a:stretch>
                  <a:fillRect l="-4762" t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224255A-9F08-FA4D-ADBB-D3D06920FA5B}"/>
              </a:ext>
            </a:extLst>
          </p:cNvPr>
          <p:cNvCxnSpPr>
            <a:cxnSpLocks/>
          </p:cNvCxnSpPr>
          <p:nvPr/>
        </p:nvCxnSpPr>
        <p:spPr>
          <a:xfrm flipV="1">
            <a:off x="8869017" y="695739"/>
            <a:ext cx="0" cy="2932045"/>
          </a:xfrm>
          <a:prstGeom prst="line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DC915EA-CE14-B247-A262-5122F9D909CB}"/>
                  </a:ext>
                </a:extLst>
              </p:cNvPr>
              <p:cNvSpPr txBox="1"/>
              <p:nvPr/>
            </p:nvSpPr>
            <p:spPr>
              <a:xfrm>
                <a:off x="8361712" y="406303"/>
                <a:ext cx="48340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DC915EA-CE14-B247-A262-5122F9D90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1712" y="406303"/>
                <a:ext cx="483401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0639850-D726-6248-992B-472823978B37}"/>
              </a:ext>
            </a:extLst>
          </p:cNvPr>
          <p:cNvCxnSpPr>
            <a:endCxn id="18" idx="2"/>
          </p:cNvCxnSpPr>
          <p:nvPr/>
        </p:nvCxnSpPr>
        <p:spPr>
          <a:xfrm flipH="1">
            <a:off x="7017840" y="3637722"/>
            <a:ext cx="1801482" cy="54233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39FF527-988C-5C4F-A8C5-386D7840C4B1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7582455" y="3627783"/>
            <a:ext cx="1260772" cy="76615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c 46">
            <a:extLst>
              <a:ext uri="{FF2B5EF4-FFF2-40B4-BE49-F238E27FC236}">
                <a16:creationId xmlns:a16="http://schemas.microsoft.com/office/drawing/2014/main" id="{A76D0F57-91DE-CB4D-82F1-E574F2CBE5CF}"/>
              </a:ext>
            </a:extLst>
          </p:cNvPr>
          <p:cNvSpPr/>
          <p:nvPr/>
        </p:nvSpPr>
        <p:spPr>
          <a:xfrm>
            <a:off x="7855721" y="3352850"/>
            <a:ext cx="1178819" cy="755373"/>
          </a:xfrm>
          <a:prstGeom prst="arc">
            <a:avLst>
              <a:gd name="adj1" fmla="val 7672500"/>
              <a:gd name="adj2" fmla="val 9720938"/>
            </a:avLst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FA23CBC-581A-9749-A4D5-4EBAE79C987A}"/>
                  </a:ext>
                </a:extLst>
              </p:cNvPr>
              <p:cNvSpPr txBox="1"/>
              <p:nvPr/>
            </p:nvSpPr>
            <p:spPr>
              <a:xfrm>
                <a:off x="8128636" y="3776130"/>
                <a:ext cx="8042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FA23CBC-581A-9749-A4D5-4EBAE79C9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636" y="3776130"/>
                <a:ext cx="804258" cy="584775"/>
              </a:xfrm>
              <a:prstGeom prst="rect">
                <a:avLst/>
              </a:prstGeom>
              <a:blipFill>
                <a:blip r:embed="rId12"/>
                <a:stretch>
                  <a:fillRect r="-4688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F767DF4-8376-D64E-942B-B702313EE42E}"/>
              </a:ext>
            </a:extLst>
          </p:cNvPr>
          <p:cNvCxnSpPr/>
          <p:nvPr/>
        </p:nvCxnSpPr>
        <p:spPr>
          <a:xfrm flipH="1">
            <a:off x="8008316" y="2718352"/>
            <a:ext cx="1279451" cy="2627934"/>
          </a:xfrm>
          <a:prstGeom prst="line">
            <a:avLst/>
          </a:prstGeom>
          <a:ln w="31750"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F6DAC81-7CD4-A948-8F8D-A3A707DFD4E7}"/>
                  </a:ext>
                </a:extLst>
              </p:cNvPr>
              <p:cNvSpPr txBox="1"/>
              <p:nvPr/>
            </p:nvSpPr>
            <p:spPr>
              <a:xfrm>
                <a:off x="5730775" y="3425716"/>
                <a:ext cx="50808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F6DAC81-7CD4-A948-8F8D-A3A707DFD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775" y="3425716"/>
                <a:ext cx="508088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E496A75-6285-3344-9588-48E1FE2BB645}"/>
                  </a:ext>
                </a:extLst>
              </p:cNvPr>
              <p:cNvSpPr txBox="1"/>
              <p:nvPr/>
            </p:nvSpPr>
            <p:spPr>
              <a:xfrm>
                <a:off x="7888354" y="5226751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E496A75-6285-3344-9588-48E1FE2BB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354" y="5226751"/>
                <a:ext cx="513859" cy="584775"/>
              </a:xfrm>
              <a:prstGeom prst="rect">
                <a:avLst/>
              </a:prstGeom>
              <a:blipFill>
                <a:blip r:embed="rId14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c 57">
            <a:extLst>
              <a:ext uri="{FF2B5EF4-FFF2-40B4-BE49-F238E27FC236}">
                <a16:creationId xmlns:a16="http://schemas.microsoft.com/office/drawing/2014/main" id="{8220F1BA-1E4D-B448-9D32-175A52D23ACF}"/>
              </a:ext>
            </a:extLst>
          </p:cNvPr>
          <p:cNvSpPr/>
          <p:nvPr/>
        </p:nvSpPr>
        <p:spPr>
          <a:xfrm>
            <a:off x="7888354" y="2869611"/>
            <a:ext cx="1426453" cy="1041902"/>
          </a:xfrm>
          <a:prstGeom prst="arc">
            <a:avLst>
              <a:gd name="adj1" fmla="val 7672500"/>
              <a:gd name="adj2" fmla="val 9720938"/>
            </a:avLst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9E60C39-B481-C247-91AD-39385D017420}"/>
                  </a:ext>
                </a:extLst>
              </p:cNvPr>
              <p:cNvSpPr txBox="1"/>
              <p:nvPr/>
            </p:nvSpPr>
            <p:spPr>
              <a:xfrm>
                <a:off x="7561369" y="3471869"/>
                <a:ext cx="56701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9E60C39-B481-C247-91AD-39385D017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369" y="3471869"/>
                <a:ext cx="567014" cy="584775"/>
              </a:xfrm>
              <a:prstGeom prst="rect">
                <a:avLst/>
              </a:prstGeom>
              <a:blipFill>
                <a:blip r:embed="rId15"/>
                <a:stretch>
                  <a:fillRect l="-6522" r="-6522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365541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3F1F65-8C43-EA44-A469-208B63DE4EFB}"/>
              </a:ext>
            </a:extLst>
          </p:cNvPr>
          <p:cNvSpPr/>
          <p:nvPr/>
        </p:nvSpPr>
        <p:spPr>
          <a:xfrm>
            <a:off x="2655277" y="767754"/>
            <a:ext cx="3200400" cy="2883877"/>
          </a:xfrm>
          <a:prstGeom prst="rect">
            <a:avLst/>
          </a:prstGeom>
          <a:noFill/>
          <a:ln w="571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3F14C67-D2E0-D349-A861-E291D1764D73}"/>
              </a:ext>
            </a:extLst>
          </p:cNvPr>
          <p:cNvCxnSpPr/>
          <p:nvPr/>
        </p:nvCxnSpPr>
        <p:spPr>
          <a:xfrm flipV="1">
            <a:off x="3745523" y="310554"/>
            <a:ext cx="668216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E004FE-F1AA-6748-8865-6D382075AFCF}"/>
                  </a:ext>
                </a:extLst>
              </p:cNvPr>
              <p:cNvSpPr txBox="1"/>
              <p:nvPr/>
            </p:nvSpPr>
            <p:spPr>
              <a:xfrm>
                <a:off x="3662338" y="0"/>
                <a:ext cx="557973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E004FE-F1AA-6748-8865-6D382075A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338" y="0"/>
                <a:ext cx="557973" cy="644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F86C78C-BCB9-5646-AF00-074083649C9F}"/>
              </a:ext>
            </a:extLst>
          </p:cNvPr>
          <p:cNvCxnSpPr>
            <a:cxnSpLocks/>
          </p:cNvCxnSpPr>
          <p:nvPr/>
        </p:nvCxnSpPr>
        <p:spPr>
          <a:xfrm>
            <a:off x="3745523" y="761892"/>
            <a:ext cx="73968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6CBFAF-870B-4142-9467-F7506968E52D}"/>
                  </a:ext>
                </a:extLst>
              </p:cNvPr>
              <p:cNvSpPr txBox="1"/>
              <p:nvPr/>
            </p:nvSpPr>
            <p:spPr>
              <a:xfrm>
                <a:off x="3851479" y="767754"/>
                <a:ext cx="664156" cy="657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6CBFAF-870B-4142-9467-F7506968E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479" y="767754"/>
                <a:ext cx="664156" cy="657681"/>
              </a:xfrm>
              <a:prstGeom prst="rect">
                <a:avLst/>
              </a:prstGeom>
              <a:blipFill>
                <a:blip r:embed="rId3"/>
                <a:stretch>
                  <a:fillRect t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6A88E2-F49F-2449-8A77-BAA2C12454A4}"/>
              </a:ext>
            </a:extLst>
          </p:cNvPr>
          <p:cNvCxnSpPr>
            <a:cxnSpLocks/>
          </p:cNvCxnSpPr>
          <p:nvPr/>
        </p:nvCxnSpPr>
        <p:spPr>
          <a:xfrm>
            <a:off x="5855677" y="2015321"/>
            <a:ext cx="1208606" cy="133819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11D715-DFE3-294D-B8FF-C59CE07F94FD}"/>
                  </a:ext>
                </a:extLst>
              </p:cNvPr>
              <p:cNvSpPr txBox="1"/>
              <p:nvPr/>
            </p:nvSpPr>
            <p:spPr>
              <a:xfrm>
                <a:off x="6376848" y="2222710"/>
                <a:ext cx="557973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11D715-DFE3-294D-B8FF-C59CE07F9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848" y="2222710"/>
                <a:ext cx="557973" cy="644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B36F130-A600-6748-9D02-3CD49D9211EB}"/>
              </a:ext>
            </a:extLst>
          </p:cNvPr>
          <p:cNvCxnSpPr>
            <a:cxnSpLocks/>
          </p:cNvCxnSpPr>
          <p:nvPr/>
        </p:nvCxnSpPr>
        <p:spPr>
          <a:xfrm rot="5400000">
            <a:off x="5495405" y="2497533"/>
            <a:ext cx="73968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E7A6D0-FAB6-6F4A-BE96-F768CA41B84D}"/>
                  </a:ext>
                </a:extLst>
              </p:cNvPr>
              <p:cNvSpPr txBox="1"/>
              <p:nvPr/>
            </p:nvSpPr>
            <p:spPr>
              <a:xfrm>
                <a:off x="5736868" y="2517965"/>
                <a:ext cx="664156" cy="657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E7A6D0-FAB6-6F4A-BE96-F768CA41B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868" y="2517965"/>
                <a:ext cx="664156" cy="657681"/>
              </a:xfrm>
              <a:prstGeom prst="rect">
                <a:avLst/>
              </a:prstGeom>
              <a:blipFill>
                <a:blip r:embed="rId5"/>
                <a:stretch>
                  <a:fillRect t="-22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DE1F30-E3BC-434B-BE6E-481BAC0EBD20}"/>
              </a:ext>
            </a:extLst>
          </p:cNvPr>
          <p:cNvCxnSpPr>
            <a:cxnSpLocks/>
          </p:cNvCxnSpPr>
          <p:nvPr/>
        </p:nvCxnSpPr>
        <p:spPr>
          <a:xfrm>
            <a:off x="4156084" y="3633681"/>
            <a:ext cx="807872" cy="45868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AD7EAE3-7528-A946-A64B-116EBDA65784}"/>
                  </a:ext>
                </a:extLst>
              </p:cNvPr>
              <p:cNvSpPr txBox="1"/>
              <p:nvPr/>
            </p:nvSpPr>
            <p:spPr>
              <a:xfrm>
                <a:off x="4281033" y="3969030"/>
                <a:ext cx="557973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AD7EAE3-7528-A946-A64B-116EBDA65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033" y="3969030"/>
                <a:ext cx="557973" cy="644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0BCB1D4-3E8A-B14A-803F-E8622484C5D6}"/>
              </a:ext>
            </a:extLst>
          </p:cNvPr>
          <p:cNvCxnSpPr>
            <a:cxnSpLocks/>
          </p:cNvCxnSpPr>
          <p:nvPr/>
        </p:nvCxnSpPr>
        <p:spPr>
          <a:xfrm flipH="1">
            <a:off x="3439776" y="3645098"/>
            <a:ext cx="73968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E638972-9A0E-D045-ABF4-1E673E115514}"/>
                  </a:ext>
                </a:extLst>
              </p:cNvPr>
              <p:cNvSpPr txBox="1"/>
              <p:nvPr/>
            </p:nvSpPr>
            <p:spPr>
              <a:xfrm>
                <a:off x="3277168" y="3675561"/>
                <a:ext cx="664156" cy="657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E638972-9A0E-D045-ABF4-1E673E115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168" y="3675561"/>
                <a:ext cx="664156" cy="657681"/>
              </a:xfrm>
              <a:prstGeom prst="rect">
                <a:avLst/>
              </a:prstGeom>
              <a:blipFill>
                <a:blip r:embed="rId7"/>
                <a:stretch>
                  <a:fillRect t="-22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600AE99-1501-4047-9075-04C82B28047B}"/>
              </a:ext>
            </a:extLst>
          </p:cNvPr>
          <p:cNvCxnSpPr>
            <a:cxnSpLocks/>
          </p:cNvCxnSpPr>
          <p:nvPr/>
        </p:nvCxnSpPr>
        <p:spPr>
          <a:xfrm flipV="1">
            <a:off x="2633494" y="1661905"/>
            <a:ext cx="428961" cy="91269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07B3F5B-AC35-C34C-ADAF-F9BCC19E8D8C}"/>
                  </a:ext>
                </a:extLst>
              </p:cNvPr>
              <p:cNvSpPr txBox="1"/>
              <p:nvPr/>
            </p:nvSpPr>
            <p:spPr>
              <a:xfrm>
                <a:off x="3159319" y="1565028"/>
                <a:ext cx="557973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07B3F5B-AC35-C34C-ADAF-F9BCC19E8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319" y="1565028"/>
                <a:ext cx="557973" cy="644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A35745C-0BF4-054B-A68E-E84A837C5DBF}"/>
              </a:ext>
            </a:extLst>
          </p:cNvPr>
          <p:cNvCxnSpPr>
            <a:cxnSpLocks/>
          </p:cNvCxnSpPr>
          <p:nvPr/>
        </p:nvCxnSpPr>
        <p:spPr>
          <a:xfrm rot="16200000" flipV="1">
            <a:off x="2275868" y="2155743"/>
            <a:ext cx="73968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8E31E5D-9266-5F4F-8403-0B1126FA8271}"/>
                  </a:ext>
                </a:extLst>
              </p:cNvPr>
              <p:cNvSpPr txBox="1"/>
              <p:nvPr/>
            </p:nvSpPr>
            <p:spPr>
              <a:xfrm>
                <a:off x="1920906" y="1916919"/>
                <a:ext cx="664156" cy="657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8E31E5D-9266-5F4F-8403-0B1126FA8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906" y="1916919"/>
                <a:ext cx="664156" cy="657681"/>
              </a:xfrm>
              <a:prstGeom prst="rect">
                <a:avLst/>
              </a:prstGeom>
              <a:blipFill>
                <a:blip r:embed="rId9"/>
                <a:stretch>
                  <a:fillRect t="-22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6C1CA42-7D8D-0D4D-AE2C-5CA0306CCD3C}"/>
                  </a:ext>
                </a:extLst>
              </p:cNvPr>
              <p:cNvSpPr txBox="1"/>
              <p:nvPr/>
            </p:nvSpPr>
            <p:spPr>
              <a:xfrm>
                <a:off x="6114939" y="575072"/>
                <a:ext cx="2015295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directed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losed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path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6C1CA42-7D8D-0D4D-AE2C-5CA0306CC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939" y="575072"/>
                <a:ext cx="2015295" cy="954107"/>
              </a:xfrm>
              <a:prstGeom prst="rect">
                <a:avLst/>
              </a:prstGeom>
              <a:blipFill>
                <a:blip r:embed="rId10"/>
                <a:stretch>
                  <a:fillRect r="-1250"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42626CA-1239-DD44-B1F9-007A4A054C44}"/>
              </a:ext>
            </a:extLst>
          </p:cNvPr>
          <p:cNvCxnSpPr/>
          <p:nvPr/>
        </p:nvCxnSpPr>
        <p:spPr>
          <a:xfrm flipV="1">
            <a:off x="5865245" y="1029945"/>
            <a:ext cx="499388" cy="268767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01014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Arc 99">
            <a:extLst>
              <a:ext uri="{FF2B5EF4-FFF2-40B4-BE49-F238E27FC236}">
                <a16:creationId xmlns:a16="http://schemas.microsoft.com/office/drawing/2014/main" id="{ADB5B558-3638-254C-940C-DDAB1E17E671}"/>
              </a:ext>
            </a:extLst>
          </p:cNvPr>
          <p:cNvSpPr/>
          <p:nvPr/>
        </p:nvSpPr>
        <p:spPr>
          <a:xfrm>
            <a:off x="1901079" y="1771158"/>
            <a:ext cx="3840480" cy="1097280"/>
          </a:xfrm>
          <a:prstGeom prst="arc">
            <a:avLst>
              <a:gd name="adj1" fmla="val 8980414"/>
              <a:gd name="adj2" fmla="val 8702498"/>
            </a:avLst>
          </a:prstGeom>
          <a:ln w="38100">
            <a:solidFill>
              <a:srgbClr val="00B050"/>
            </a:solidFill>
            <a:prstDash val="solid"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Arc 93">
            <a:extLst>
              <a:ext uri="{FF2B5EF4-FFF2-40B4-BE49-F238E27FC236}">
                <a16:creationId xmlns:a16="http://schemas.microsoft.com/office/drawing/2014/main" id="{1DB80516-EFBB-A74F-83BA-2F7137B8D505}"/>
              </a:ext>
            </a:extLst>
          </p:cNvPr>
          <p:cNvSpPr/>
          <p:nvPr/>
        </p:nvSpPr>
        <p:spPr>
          <a:xfrm>
            <a:off x="6731086" y="1535305"/>
            <a:ext cx="3840480" cy="1097280"/>
          </a:xfrm>
          <a:prstGeom prst="arc">
            <a:avLst>
              <a:gd name="adj1" fmla="val 9000794"/>
              <a:gd name="adj2" fmla="val 8737188"/>
            </a:avLst>
          </a:prstGeom>
          <a:ln w="38100">
            <a:solidFill>
              <a:srgbClr val="00B050"/>
            </a:solidFill>
            <a:prstDash val="solid"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97" name="Arc 96">
            <a:extLst>
              <a:ext uri="{FF2B5EF4-FFF2-40B4-BE49-F238E27FC236}">
                <a16:creationId xmlns:a16="http://schemas.microsoft.com/office/drawing/2014/main" id="{AE69F470-6F08-0448-8F35-33A1D6BC8B42}"/>
              </a:ext>
            </a:extLst>
          </p:cNvPr>
          <p:cNvSpPr/>
          <p:nvPr/>
        </p:nvSpPr>
        <p:spPr>
          <a:xfrm>
            <a:off x="6770949" y="3177817"/>
            <a:ext cx="3840480" cy="1097280"/>
          </a:xfrm>
          <a:prstGeom prst="arc">
            <a:avLst>
              <a:gd name="adj1" fmla="val 8980414"/>
              <a:gd name="adj2" fmla="val 8702498"/>
            </a:avLst>
          </a:prstGeom>
          <a:ln w="38100">
            <a:solidFill>
              <a:srgbClr val="00B050"/>
            </a:solidFill>
            <a:prstDash val="solid"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75EB2E4-E7B8-AD45-9397-B33A448A0727}"/>
              </a:ext>
            </a:extLst>
          </p:cNvPr>
          <p:cNvCxnSpPr>
            <a:cxnSpLocks/>
          </p:cNvCxnSpPr>
          <p:nvPr/>
        </p:nvCxnSpPr>
        <p:spPr>
          <a:xfrm>
            <a:off x="3928800" y="2702204"/>
            <a:ext cx="91293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A61F58B-FCAE-0942-B64C-4F8B7ECAEF2A}"/>
                  </a:ext>
                </a:extLst>
              </p:cNvPr>
              <p:cNvSpPr txBox="1"/>
              <p:nvPr/>
            </p:nvSpPr>
            <p:spPr>
              <a:xfrm>
                <a:off x="4186358" y="2101843"/>
                <a:ext cx="557973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A61F58B-FCAE-0942-B64C-4F8B7ECAE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358" y="2101843"/>
                <a:ext cx="557973" cy="644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5E957D-AFD2-D64D-8145-2DE0393B88A9}"/>
              </a:ext>
            </a:extLst>
          </p:cNvPr>
          <p:cNvCxnSpPr>
            <a:cxnSpLocks/>
          </p:cNvCxnSpPr>
          <p:nvPr/>
        </p:nvCxnSpPr>
        <p:spPr>
          <a:xfrm>
            <a:off x="3946385" y="2838417"/>
            <a:ext cx="73968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BC46FA-F30E-404C-A47A-68718828AB15}"/>
                  </a:ext>
                </a:extLst>
              </p:cNvPr>
              <p:cNvSpPr txBox="1"/>
              <p:nvPr/>
            </p:nvSpPr>
            <p:spPr>
              <a:xfrm>
                <a:off x="3879145" y="2825978"/>
                <a:ext cx="664156" cy="657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BC46FA-F30E-404C-A47A-68718828A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145" y="2825978"/>
                <a:ext cx="664156" cy="657681"/>
              </a:xfrm>
              <a:prstGeom prst="rect">
                <a:avLst/>
              </a:prstGeom>
              <a:blipFill>
                <a:blip r:embed="rId3"/>
                <a:stretch>
                  <a:fillRect t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7AB68D-7148-7D4E-81E8-26C5E8A9AFD5}"/>
                  </a:ext>
                </a:extLst>
              </p:cNvPr>
              <p:cNvSpPr txBox="1"/>
              <p:nvPr/>
            </p:nvSpPr>
            <p:spPr>
              <a:xfrm>
                <a:off x="5119728" y="1858623"/>
                <a:ext cx="557973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7AB68D-7148-7D4E-81E8-26C5E8A9A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728" y="1858623"/>
                <a:ext cx="557973" cy="644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88637E-EE84-D54D-8548-CF6572157CA3}"/>
              </a:ext>
            </a:extLst>
          </p:cNvPr>
          <p:cNvCxnSpPr>
            <a:cxnSpLocks/>
          </p:cNvCxnSpPr>
          <p:nvPr/>
        </p:nvCxnSpPr>
        <p:spPr>
          <a:xfrm flipV="1">
            <a:off x="5283936" y="2384947"/>
            <a:ext cx="620229" cy="30289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E3B340-F14C-D845-B3B0-3508A6055E0D}"/>
                  </a:ext>
                </a:extLst>
              </p:cNvPr>
              <p:cNvSpPr txBox="1"/>
              <p:nvPr/>
            </p:nvSpPr>
            <p:spPr>
              <a:xfrm>
                <a:off x="5425562" y="2568294"/>
                <a:ext cx="664156" cy="657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E3B340-F14C-D845-B3B0-3508A6055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562" y="2568294"/>
                <a:ext cx="664156" cy="657681"/>
              </a:xfrm>
              <a:prstGeom prst="rect">
                <a:avLst/>
              </a:prstGeom>
              <a:blipFill>
                <a:blip r:embed="rId5"/>
                <a:stretch>
                  <a:fillRect t="-22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0B445E-31B0-EE41-AA3E-728CC77C864F}"/>
                  </a:ext>
                </a:extLst>
              </p:cNvPr>
              <p:cNvSpPr txBox="1"/>
              <p:nvPr/>
            </p:nvSpPr>
            <p:spPr>
              <a:xfrm>
                <a:off x="4566928" y="1055338"/>
                <a:ext cx="557973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0B445E-31B0-EE41-AA3E-728CC77C8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928" y="1055338"/>
                <a:ext cx="557973" cy="644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A984258-76E6-FB48-A03B-188C424DE717}"/>
              </a:ext>
            </a:extLst>
          </p:cNvPr>
          <p:cNvCxnSpPr>
            <a:cxnSpLocks/>
          </p:cNvCxnSpPr>
          <p:nvPr/>
        </p:nvCxnSpPr>
        <p:spPr>
          <a:xfrm flipH="1" flipV="1">
            <a:off x="4170668" y="1682154"/>
            <a:ext cx="885239" cy="18155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EC80C4-F18C-E243-873C-60CDD10F8567}"/>
                  </a:ext>
                </a:extLst>
              </p:cNvPr>
              <p:cNvSpPr txBox="1"/>
              <p:nvPr/>
            </p:nvSpPr>
            <p:spPr>
              <a:xfrm>
                <a:off x="3664639" y="1717993"/>
                <a:ext cx="902289" cy="657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EC80C4-F18C-E243-873C-60CDD10F8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639" y="1717993"/>
                <a:ext cx="902289" cy="657681"/>
              </a:xfrm>
              <a:prstGeom prst="rect">
                <a:avLst/>
              </a:prstGeom>
              <a:blipFill>
                <a:blip r:embed="rId7"/>
                <a:stretch>
                  <a:fillRect t="-22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760F3B-CA0B-D74C-9DBE-F32902FF817C}"/>
                  </a:ext>
                </a:extLst>
              </p:cNvPr>
              <p:cNvSpPr txBox="1"/>
              <p:nvPr/>
            </p:nvSpPr>
            <p:spPr>
              <a:xfrm>
                <a:off x="1592844" y="1407594"/>
                <a:ext cx="557973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760F3B-CA0B-D74C-9DBE-F32902FF8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844" y="1407594"/>
                <a:ext cx="557973" cy="644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EA27A36-91D9-194C-A41D-E5315648B7ED}"/>
              </a:ext>
            </a:extLst>
          </p:cNvPr>
          <p:cNvCxnSpPr>
            <a:cxnSpLocks/>
          </p:cNvCxnSpPr>
          <p:nvPr/>
        </p:nvCxnSpPr>
        <p:spPr>
          <a:xfrm flipH="1">
            <a:off x="1635165" y="1915376"/>
            <a:ext cx="794022" cy="37293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E6F8742-1F9F-0349-BFCD-2E086E4B6E93}"/>
                  </a:ext>
                </a:extLst>
              </p:cNvPr>
              <p:cNvSpPr txBox="1"/>
              <p:nvPr/>
            </p:nvSpPr>
            <p:spPr>
              <a:xfrm>
                <a:off x="2022589" y="1899463"/>
                <a:ext cx="664156" cy="657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E6F8742-1F9F-0349-BFCD-2E086E4B6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2589" y="1899463"/>
                <a:ext cx="664156" cy="657681"/>
              </a:xfrm>
              <a:prstGeom prst="rect">
                <a:avLst/>
              </a:prstGeom>
              <a:blipFill>
                <a:blip r:embed="rId9"/>
                <a:stretch>
                  <a:fillRect t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DA623A9-D0D4-544E-80C9-26BA42E37118}"/>
              </a:ext>
            </a:extLst>
          </p:cNvPr>
          <p:cNvCxnSpPr>
            <a:cxnSpLocks/>
          </p:cNvCxnSpPr>
          <p:nvPr/>
        </p:nvCxnSpPr>
        <p:spPr>
          <a:xfrm flipV="1">
            <a:off x="3815860" y="485626"/>
            <a:ext cx="1" cy="1817138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8FD18A1D-518F-B34F-8325-E3EFA5DF1BF7}"/>
              </a:ext>
            </a:extLst>
          </p:cNvPr>
          <p:cNvSpPr/>
          <p:nvPr/>
        </p:nvSpPr>
        <p:spPr>
          <a:xfrm>
            <a:off x="1899137" y="1771158"/>
            <a:ext cx="3840480" cy="1097280"/>
          </a:xfrm>
          <a:prstGeom prst="ellipse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FC5BCC6-4C2C-A248-8957-4A9DFAE46EAA}"/>
              </a:ext>
            </a:extLst>
          </p:cNvPr>
          <p:cNvCxnSpPr>
            <a:cxnSpLocks/>
          </p:cNvCxnSpPr>
          <p:nvPr/>
        </p:nvCxnSpPr>
        <p:spPr>
          <a:xfrm flipV="1">
            <a:off x="3833442" y="2897135"/>
            <a:ext cx="1" cy="1817138"/>
          </a:xfrm>
          <a:prstGeom prst="straightConnector1">
            <a:avLst/>
          </a:prstGeom>
          <a:ln w="635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9CA853-FF00-2744-9383-8A614B9FD75A}"/>
              </a:ext>
            </a:extLst>
          </p:cNvPr>
          <p:cNvCxnSpPr>
            <a:cxnSpLocks/>
          </p:cNvCxnSpPr>
          <p:nvPr/>
        </p:nvCxnSpPr>
        <p:spPr>
          <a:xfrm flipV="1">
            <a:off x="5219935" y="2192050"/>
            <a:ext cx="811588" cy="385407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6C6443F-5C0E-6843-9BD0-F58AB2C7EAD8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101674" y="1538399"/>
            <a:ext cx="970151" cy="202862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7515193-DDEB-7B44-8E7A-EA1987D841B7}"/>
              </a:ext>
            </a:extLst>
          </p:cNvPr>
          <p:cNvCxnSpPr>
            <a:cxnSpLocks/>
          </p:cNvCxnSpPr>
          <p:nvPr/>
        </p:nvCxnSpPr>
        <p:spPr>
          <a:xfrm flipH="1">
            <a:off x="1349283" y="1858623"/>
            <a:ext cx="903117" cy="429687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24AA92-A4A9-F54A-BAF3-D7D022E2A35A}"/>
              </a:ext>
            </a:extLst>
          </p:cNvPr>
          <p:cNvCxnSpPr>
            <a:endCxn id="22" idx="3"/>
          </p:cNvCxnSpPr>
          <p:nvPr/>
        </p:nvCxnSpPr>
        <p:spPr>
          <a:xfrm flipH="1">
            <a:off x="2461562" y="2270391"/>
            <a:ext cx="1338381" cy="437354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936B0CA-469F-3147-B4FE-F60047B61D34}"/>
                  </a:ext>
                </a:extLst>
              </p:cNvPr>
              <p:cNvSpPr txBox="1"/>
              <p:nvPr/>
            </p:nvSpPr>
            <p:spPr>
              <a:xfrm>
                <a:off x="2907240" y="1978003"/>
                <a:ext cx="4822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936B0CA-469F-3147-B4FE-F60047B61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240" y="1978003"/>
                <a:ext cx="482248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93F5BFB-8AA4-FB4C-97C7-02C27C242220}"/>
              </a:ext>
            </a:extLst>
          </p:cNvPr>
          <p:cNvCxnSpPr>
            <a:cxnSpLocks/>
          </p:cNvCxnSpPr>
          <p:nvPr/>
        </p:nvCxnSpPr>
        <p:spPr>
          <a:xfrm flipH="1" flipV="1">
            <a:off x="8633528" y="609715"/>
            <a:ext cx="19582" cy="2475797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BF97E9A-2387-1340-9378-54D37EC8C620}"/>
              </a:ext>
            </a:extLst>
          </p:cNvPr>
          <p:cNvCxnSpPr>
            <a:cxnSpLocks/>
          </p:cNvCxnSpPr>
          <p:nvPr/>
        </p:nvCxnSpPr>
        <p:spPr>
          <a:xfrm flipV="1">
            <a:off x="8651109" y="3021224"/>
            <a:ext cx="1" cy="1817138"/>
          </a:xfrm>
          <a:prstGeom prst="straightConnector1">
            <a:avLst/>
          </a:prstGeom>
          <a:ln w="635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Arc 64">
            <a:extLst>
              <a:ext uri="{FF2B5EF4-FFF2-40B4-BE49-F238E27FC236}">
                <a16:creationId xmlns:a16="http://schemas.microsoft.com/office/drawing/2014/main" id="{EA84AEE7-BD0E-114F-9999-1AF6AEFC908B}"/>
              </a:ext>
            </a:extLst>
          </p:cNvPr>
          <p:cNvSpPr/>
          <p:nvPr/>
        </p:nvSpPr>
        <p:spPr>
          <a:xfrm>
            <a:off x="6803306" y="3180271"/>
            <a:ext cx="3840480" cy="1097280"/>
          </a:xfrm>
          <a:prstGeom prst="arc">
            <a:avLst>
              <a:gd name="adj1" fmla="val 19782227"/>
              <a:gd name="adj2" fmla="val 4315868"/>
            </a:avLst>
          </a:prstGeom>
          <a:ln w="6350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0A45734-5A17-DA40-A8BD-877F3B5B080B}"/>
              </a:ext>
            </a:extLst>
          </p:cNvPr>
          <p:cNvCxnSpPr>
            <a:cxnSpLocks/>
          </p:cNvCxnSpPr>
          <p:nvPr/>
        </p:nvCxnSpPr>
        <p:spPr>
          <a:xfrm flipV="1">
            <a:off x="8886467" y="2590952"/>
            <a:ext cx="0" cy="1737360"/>
          </a:xfrm>
          <a:prstGeom prst="line">
            <a:avLst/>
          </a:prstGeom>
          <a:ln w="635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Arc 68">
            <a:extLst>
              <a:ext uri="{FF2B5EF4-FFF2-40B4-BE49-F238E27FC236}">
                <a16:creationId xmlns:a16="http://schemas.microsoft.com/office/drawing/2014/main" id="{1677432C-18AF-DE41-9460-6800163819B1}"/>
              </a:ext>
            </a:extLst>
          </p:cNvPr>
          <p:cNvSpPr/>
          <p:nvPr/>
        </p:nvSpPr>
        <p:spPr>
          <a:xfrm>
            <a:off x="6786426" y="1506489"/>
            <a:ext cx="3840480" cy="1097280"/>
          </a:xfrm>
          <a:prstGeom prst="arc">
            <a:avLst>
              <a:gd name="adj1" fmla="val 19840205"/>
              <a:gd name="adj2" fmla="val 4315868"/>
            </a:avLst>
          </a:prstGeom>
          <a:ln w="63500">
            <a:solidFill>
              <a:schemeClr val="tx1"/>
            </a:solidFill>
            <a:prstDash val="dash"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C4E075D-ABFF-1C42-B7E7-DC30E039312D}"/>
              </a:ext>
            </a:extLst>
          </p:cNvPr>
          <p:cNvCxnSpPr>
            <a:cxnSpLocks/>
          </p:cNvCxnSpPr>
          <p:nvPr/>
        </p:nvCxnSpPr>
        <p:spPr>
          <a:xfrm flipV="1">
            <a:off x="9572353" y="1483714"/>
            <a:ext cx="0" cy="1737360"/>
          </a:xfrm>
          <a:prstGeom prst="line">
            <a:avLst/>
          </a:prstGeom>
          <a:ln w="635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4F13F02-EC13-5549-8F89-BAAE473C1169}"/>
              </a:ext>
            </a:extLst>
          </p:cNvPr>
          <p:cNvCxnSpPr/>
          <p:nvPr/>
        </p:nvCxnSpPr>
        <p:spPr>
          <a:xfrm flipV="1">
            <a:off x="8886467" y="3298652"/>
            <a:ext cx="0" cy="631141"/>
          </a:xfrm>
          <a:prstGeom prst="straightConnector1">
            <a:avLst/>
          </a:prstGeom>
          <a:ln w="635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A1480FA-CB3A-9445-9932-5C3A6DE1FAC5}"/>
              </a:ext>
            </a:extLst>
          </p:cNvPr>
          <p:cNvCxnSpPr>
            <a:cxnSpLocks/>
          </p:cNvCxnSpPr>
          <p:nvPr/>
        </p:nvCxnSpPr>
        <p:spPr>
          <a:xfrm>
            <a:off x="9572353" y="1750157"/>
            <a:ext cx="0" cy="631141"/>
          </a:xfrm>
          <a:prstGeom prst="straightConnector1">
            <a:avLst/>
          </a:prstGeom>
          <a:ln w="635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3CD11BD-6420-9D48-91A9-BD2AE853696D}"/>
                  </a:ext>
                </a:extLst>
              </p:cNvPr>
              <p:cNvSpPr txBox="1"/>
              <p:nvPr/>
            </p:nvSpPr>
            <p:spPr>
              <a:xfrm>
                <a:off x="9299829" y="3113820"/>
                <a:ext cx="4798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3CD11BD-6420-9D48-91A9-BD2AE8536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9829" y="3113820"/>
                <a:ext cx="479811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A686393-58E7-0845-B14D-5FE0CA899BF3}"/>
                  </a:ext>
                </a:extLst>
              </p:cNvPr>
              <p:cNvSpPr txBox="1"/>
              <p:nvPr/>
            </p:nvSpPr>
            <p:spPr>
              <a:xfrm>
                <a:off x="9416187" y="980248"/>
                <a:ext cx="50789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A686393-58E7-0845-B14D-5FE0CA899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6187" y="980248"/>
                <a:ext cx="507895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937FE237-17D8-8347-A7B1-BDEEF3C80DED}"/>
                  </a:ext>
                </a:extLst>
              </p:cNvPr>
              <p:cNvSpPr txBox="1"/>
              <p:nvPr/>
            </p:nvSpPr>
            <p:spPr>
              <a:xfrm>
                <a:off x="8654019" y="2015149"/>
                <a:ext cx="5168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937FE237-17D8-8347-A7B1-BDEEF3C80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019" y="2015149"/>
                <a:ext cx="516873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1A557EF-81A4-6443-985B-9E35BCB69FFA}"/>
                  </a:ext>
                </a:extLst>
              </p:cNvPr>
              <p:cNvSpPr txBox="1"/>
              <p:nvPr/>
            </p:nvSpPr>
            <p:spPr>
              <a:xfrm>
                <a:off x="8747093" y="4265569"/>
                <a:ext cx="52790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1A557EF-81A4-6443-985B-9E35BCB69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093" y="4265569"/>
                <a:ext cx="527900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0CED6C6-855E-344B-9E7A-F5BC2301FAB9}"/>
              </a:ext>
            </a:extLst>
          </p:cNvPr>
          <p:cNvCxnSpPr/>
          <p:nvPr/>
        </p:nvCxnSpPr>
        <p:spPr>
          <a:xfrm flipH="1">
            <a:off x="7253439" y="2016765"/>
            <a:ext cx="1338381" cy="437354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C244C3A-0DEB-394B-BD84-3F39C7E12790}"/>
                  </a:ext>
                </a:extLst>
              </p:cNvPr>
              <p:cNvSpPr txBox="1"/>
              <p:nvPr/>
            </p:nvSpPr>
            <p:spPr>
              <a:xfrm>
                <a:off x="7699117" y="1724377"/>
                <a:ext cx="4822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C244C3A-0DEB-394B-BD84-3F39C7E12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117" y="1724377"/>
                <a:ext cx="482248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8B9AC92-F834-9346-BAEF-851DE3BBA69E}"/>
                  </a:ext>
                </a:extLst>
              </p:cNvPr>
              <p:cNvSpPr txBox="1"/>
              <p:nvPr/>
            </p:nvSpPr>
            <p:spPr>
              <a:xfrm>
                <a:off x="7076343" y="2473238"/>
                <a:ext cx="557973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8B9AC92-F834-9346-BAEF-851DE3BBA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343" y="2473238"/>
                <a:ext cx="557973" cy="64466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A7E90FD-65DC-BE41-BA38-F330769068F9}"/>
                  </a:ext>
                </a:extLst>
              </p:cNvPr>
              <p:cNvSpPr txBox="1"/>
              <p:nvPr/>
            </p:nvSpPr>
            <p:spPr>
              <a:xfrm>
                <a:off x="7257532" y="4189493"/>
                <a:ext cx="557973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A7E90FD-65DC-BE41-BA38-F33076906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532" y="4189493"/>
                <a:ext cx="557973" cy="64466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003795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c 2">
            <a:extLst>
              <a:ext uri="{FF2B5EF4-FFF2-40B4-BE49-F238E27FC236}">
                <a16:creationId xmlns:a16="http://schemas.microsoft.com/office/drawing/2014/main" id="{BDFBC194-C132-9746-8D7D-ABF38523CDE8}"/>
              </a:ext>
            </a:extLst>
          </p:cNvPr>
          <p:cNvSpPr/>
          <p:nvPr/>
        </p:nvSpPr>
        <p:spPr>
          <a:xfrm>
            <a:off x="8351520" y="3429000"/>
            <a:ext cx="3840480" cy="1097280"/>
          </a:xfrm>
          <a:prstGeom prst="arc">
            <a:avLst>
              <a:gd name="adj1" fmla="val 8980414"/>
              <a:gd name="adj2" fmla="val 8702498"/>
            </a:avLst>
          </a:prstGeom>
          <a:ln w="38100">
            <a:solidFill>
              <a:srgbClr val="00B050"/>
            </a:solidFill>
            <a:prstDash val="solid"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18669C-FF50-7841-8F4B-71E8783080F6}"/>
              </a:ext>
            </a:extLst>
          </p:cNvPr>
          <p:cNvCxnSpPr>
            <a:cxnSpLocks/>
          </p:cNvCxnSpPr>
          <p:nvPr/>
        </p:nvCxnSpPr>
        <p:spPr>
          <a:xfrm>
            <a:off x="7608903" y="1446208"/>
            <a:ext cx="0" cy="1737360"/>
          </a:xfrm>
          <a:prstGeom prst="line">
            <a:avLst/>
          </a:prstGeom>
          <a:ln w="635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2C6E49-6615-EA47-A736-016988AE39E1}"/>
              </a:ext>
            </a:extLst>
          </p:cNvPr>
          <p:cNvCxnSpPr>
            <a:cxnSpLocks/>
          </p:cNvCxnSpPr>
          <p:nvPr/>
        </p:nvCxnSpPr>
        <p:spPr>
          <a:xfrm>
            <a:off x="7608903" y="2153908"/>
            <a:ext cx="0" cy="631141"/>
          </a:xfrm>
          <a:prstGeom prst="straightConnector1">
            <a:avLst/>
          </a:prstGeom>
          <a:ln w="635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4BEBB80-F33D-8141-AA89-AABDEC624320}"/>
              </a:ext>
            </a:extLst>
          </p:cNvPr>
          <p:cNvGrpSpPr/>
          <p:nvPr/>
        </p:nvGrpSpPr>
        <p:grpSpPr>
          <a:xfrm>
            <a:off x="1089378" y="-429739"/>
            <a:ext cx="4396419" cy="6821372"/>
            <a:chOff x="1642271" y="-493534"/>
            <a:chExt cx="4396419" cy="6821372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96956C35-82B8-7F43-A874-D354FE0C29FD}"/>
                </a:ext>
              </a:extLst>
            </p:cNvPr>
            <p:cNvSpPr/>
            <p:nvPr/>
          </p:nvSpPr>
          <p:spPr>
            <a:xfrm>
              <a:off x="2198210" y="5230558"/>
              <a:ext cx="3840480" cy="1097280"/>
            </a:xfrm>
            <a:prstGeom prst="arc">
              <a:avLst>
                <a:gd name="adj1" fmla="val 9000794"/>
                <a:gd name="adj2" fmla="val 8737188"/>
              </a:avLst>
            </a:prstGeom>
            <a:ln w="38100">
              <a:solidFill>
                <a:srgbClr val="00B050"/>
              </a:solidFill>
              <a:prstDash val="solid"/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47E3D737-70A7-7141-9CB5-C170AF9BDF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56553" y="-493534"/>
              <a:ext cx="971" cy="1581445"/>
            </a:xfrm>
            <a:prstGeom prst="straightConnector1">
              <a:avLst/>
            </a:prstGeom>
            <a:ln w="635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3F353DE-F679-E84D-A188-5920B92F6D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5803" y="4396485"/>
              <a:ext cx="6411" cy="1518949"/>
            </a:xfrm>
            <a:prstGeom prst="straightConnector1">
              <a:avLst/>
            </a:prstGeom>
            <a:ln w="6350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FABA3629-810E-E248-B0A5-562787F50F35}"/>
                </a:ext>
              </a:extLst>
            </p:cNvPr>
            <p:cNvSpPr/>
            <p:nvPr/>
          </p:nvSpPr>
          <p:spPr>
            <a:xfrm>
              <a:off x="2125689" y="2107184"/>
              <a:ext cx="3840480" cy="1097280"/>
            </a:xfrm>
            <a:prstGeom prst="arc">
              <a:avLst>
                <a:gd name="adj1" fmla="val 7038306"/>
                <a:gd name="adj2" fmla="val 4315868"/>
              </a:avLst>
            </a:prstGeom>
            <a:ln w="63500">
              <a:solidFill>
                <a:schemeClr val="tx1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C3D15FF-4724-5D46-B806-4E0B03872C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1842" y="1525170"/>
              <a:ext cx="0" cy="1737360"/>
            </a:xfrm>
            <a:prstGeom prst="line">
              <a:avLst/>
            </a:prstGeom>
            <a:ln w="635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75F35D9-B8CA-ED47-9F4B-BAABA4CD9CD5}"/>
                </a:ext>
              </a:extLst>
            </p:cNvPr>
            <p:cNvCxnSpPr>
              <a:cxnSpLocks/>
            </p:cNvCxnSpPr>
            <p:nvPr/>
          </p:nvCxnSpPr>
          <p:spPr>
            <a:xfrm>
              <a:off x="3821842" y="1791613"/>
              <a:ext cx="0" cy="631141"/>
            </a:xfrm>
            <a:prstGeom prst="straightConnector1">
              <a:avLst/>
            </a:prstGeom>
            <a:ln w="635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1687EA1-002E-7A47-AB74-A6D9287D55BF}"/>
                    </a:ext>
                  </a:extLst>
                </p:cNvPr>
                <p:cNvSpPr txBox="1"/>
                <p:nvPr/>
              </p:nvSpPr>
              <p:spPr>
                <a:xfrm>
                  <a:off x="3555667" y="4800468"/>
                  <a:ext cx="49026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1687EA1-002E-7A47-AB74-A6D9287D55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5667" y="4800468"/>
                  <a:ext cx="490262" cy="58477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81499AF-D35B-9049-AB84-F4FFDF60FACA}"/>
                    </a:ext>
                  </a:extLst>
                </p:cNvPr>
                <p:cNvSpPr txBox="1"/>
                <p:nvPr/>
              </p:nvSpPr>
              <p:spPr>
                <a:xfrm>
                  <a:off x="3607539" y="2598794"/>
                  <a:ext cx="52790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81499AF-D35B-9049-AB84-F4FFDF60FA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7539" y="2598794"/>
                  <a:ext cx="527901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0448F81-5351-184B-B1A6-A1F791D9E023}"/>
                    </a:ext>
                  </a:extLst>
                </p:cNvPr>
                <p:cNvSpPr txBox="1"/>
                <p:nvPr/>
              </p:nvSpPr>
              <p:spPr>
                <a:xfrm>
                  <a:off x="4016566" y="2568042"/>
                  <a:ext cx="47981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0448F81-5351-184B-B1A6-A1F791D9E0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6566" y="2568042"/>
                  <a:ext cx="479810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183085B-0BEE-214B-B52B-2CF3B4836267}"/>
                    </a:ext>
                  </a:extLst>
                </p:cNvPr>
                <p:cNvSpPr txBox="1"/>
                <p:nvPr/>
              </p:nvSpPr>
              <p:spPr>
                <a:xfrm>
                  <a:off x="4109640" y="4818462"/>
                  <a:ext cx="51571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183085B-0BEE-214B-B52B-2CF3B48362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9640" y="4818462"/>
                  <a:ext cx="515718" cy="584775"/>
                </a:xfrm>
                <a:prstGeom prst="rect">
                  <a:avLst/>
                </a:prstGeom>
                <a:blipFill>
                  <a:blip r:embed="rId5"/>
                  <a:stretch>
                    <a:fillRect l="-7143" r="-7143" b="-191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3701650-C58E-E44C-A589-7025A68DB7B0}"/>
                </a:ext>
              </a:extLst>
            </p:cNvPr>
            <p:cNvCxnSpPr/>
            <p:nvPr/>
          </p:nvCxnSpPr>
          <p:spPr>
            <a:xfrm flipH="1">
              <a:off x="2615986" y="2569658"/>
              <a:ext cx="1338381" cy="437354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F4BA91E-61B7-CE48-BDDF-20EAEA63C7B9}"/>
                    </a:ext>
                  </a:extLst>
                </p:cNvPr>
                <p:cNvSpPr txBox="1"/>
                <p:nvPr/>
              </p:nvSpPr>
              <p:spPr>
                <a:xfrm>
                  <a:off x="3061664" y="2277270"/>
                  <a:ext cx="4822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F4BA91E-61B7-CE48-BDDF-20EAEA63C7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1664" y="2277270"/>
                  <a:ext cx="482248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82F2A49-B0A9-A84C-87C6-D60EFB534851}"/>
                    </a:ext>
                  </a:extLst>
                </p:cNvPr>
                <p:cNvSpPr txBox="1"/>
                <p:nvPr/>
              </p:nvSpPr>
              <p:spPr>
                <a:xfrm>
                  <a:off x="1642271" y="5568959"/>
                  <a:ext cx="557973" cy="6446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82F2A49-B0A9-A84C-87C6-D60EFB5348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2271" y="5568959"/>
                  <a:ext cx="557973" cy="64466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DC843CF6-E337-8E45-8450-64CD4AD32D90}"/>
                </a:ext>
              </a:extLst>
            </p:cNvPr>
            <p:cNvSpPr/>
            <p:nvPr/>
          </p:nvSpPr>
          <p:spPr>
            <a:xfrm>
              <a:off x="2168135" y="2120658"/>
              <a:ext cx="3840480" cy="1097280"/>
            </a:xfrm>
            <a:prstGeom prst="arc">
              <a:avLst>
                <a:gd name="adj1" fmla="val 6956271"/>
                <a:gd name="adj2" fmla="val 8995013"/>
              </a:avLst>
            </a:prstGeom>
            <a:ln w="63500">
              <a:solidFill>
                <a:schemeClr val="tx1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7E97647D-A6FB-3C4A-8E74-00EEA3E439CF}"/>
                </a:ext>
              </a:extLst>
            </p:cNvPr>
            <p:cNvSpPr/>
            <p:nvPr/>
          </p:nvSpPr>
          <p:spPr>
            <a:xfrm>
              <a:off x="2198210" y="552009"/>
              <a:ext cx="3840480" cy="1097280"/>
            </a:xfrm>
            <a:prstGeom prst="arc">
              <a:avLst>
                <a:gd name="adj1" fmla="val 6541707"/>
                <a:gd name="adj2" fmla="val 4704205"/>
              </a:avLst>
            </a:prstGeom>
            <a:ln w="63500">
              <a:solidFill>
                <a:schemeClr val="tx1"/>
              </a:solidFill>
              <a:prstDash val="dash"/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48CD479-6419-2C43-B2F9-EDC284E477FD}"/>
                    </a:ext>
                  </a:extLst>
                </p:cNvPr>
                <p:cNvSpPr txBox="1"/>
                <p:nvPr/>
              </p:nvSpPr>
              <p:spPr>
                <a:xfrm>
                  <a:off x="3720571" y="1027626"/>
                  <a:ext cx="50789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48CD479-6419-2C43-B2F9-EDC284E477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0571" y="1027626"/>
                  <a:ext cx="507895" cy="5847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E3B0D25-B8A3-CC48-85DE-ECE896AEDE72}"/>
                    </a:ext>
                  </a:extLst>
                </p:cNvPr>
                <p:cNvSpPr txBox="1"/>
                <p:nvPr/>
              </p:nvSpPr>
              <p:spPr>
                <a:xfrm>
                  <a:off x="4065803" y="1060669"/>
                  <a:ext cx="51687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E3B0D25-B8A3-CC48-85DE-ECE896AEDE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5803" y="1060669"/>
                  <a:ext cx="516873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F504F50-2FD6-2B4C-A849-EE849FFF01C0}"/>
                </a:ext>
              </a:extLst>
            </p:cNvPr>
            <p:cNvCxnSpPr/>
            <p:nvPr/>
          </p:nvCxnSpPr>
          <p:spPr>
            <a:xfrm flipH="1">
              <a:off x="2665223" y="1062285"/>
              <a:ext cx="1338381" cy="437354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E8D73C9-A967-E74E-99CC-2D68A7D81617}"/>
                    </a:ext>
                  </a:extLst>
                </p:cNvPr>
                <p:cNvSpPr txBox="1"/>
                <p:nvPr/>
              </p:nvSpPr>
              <p:spPr>
                <a:xfrm>
                  <a:off x="3110901" y="769897"/>
                  <a:ext cx="4822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E8D73C9-A967-E74E-99CC-2D68A7D816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0901" y="769897"/>
                  <a:ext cx="482248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532B2C27-F4DF-C84A-ABC6-443B58B6BFD8}"/>
                </a:ext>
              </a:extLst>
            </p:cNvPr>
            <p:cNvSpPr/>
            <p:nvPr/>
          </p:nvSpPr>
          <p:spPr>
            <a:xfrm>
              <a:off x="2198210" y="576201"/>
              <a:ext cx="3840480" cy="1097280"/>
            </a:xfrm>
            <a:prstGeom prst="arc">
              <a:avLst>
                <a:gd name="adj1" fmla="val 873791"/>
                <a:gd name="adj2" fmla="val 4438887"/>
              </a:avLst>
            </a:prstGeom>
            <a:ln w="63500">
              <a:solidFill>
                <a:schemeClr val="tx1"/>
              </a:solidFill>
              <a:prstDash val="dash"/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185F612-92F8-1946-9FDF-7D34F9CEB3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4964" y="1056824"/>
              <a:ext cx="0" cy="3270750"/>
            </a:xfrm>
            <a:prstGeom prst="straightConnector1">
              <a:avLst/>
            </a:prstGeom>
            <a:ln w="63500">
              <a:solidFill>
                <a:srgbClr val="C00000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CC4DFC62-5EF5-3F47-8392-4DC4A63E1B52}"/>
                </a:ext>
              </a:extLst>
            </p:cNvPr>
            <p:cNvSpPr/>
            <p:nvPr/>
          </p:nvSpPr>
          <p:spPr>
            <a:xfrm>
              <a:off x="2198210" y="3723185"/>
              <a:ext cx="3840480" cy="1097280"/>
            </a:xfrm>
            <a:prstGeom prst="arc">
              <a:avLst>
                <a:gd name="adj1" fmla="val 6541707"/>
                <a:gd name="adj2" fmla="val 4704205"/>
              </a:avLst>
            </a:prstGeom>
            <a:ln w="63500">
              <a:solidFill>
                <a:schemeClr val="tx1"/>
              </a:solidFill>
              <a:prstDash val="dash"/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8580D9F3-9092-B944-B809-E277721A2D71}"/>
                </a:ext>
              </a:extLst>
            </p:cNvPr>
            <p:cNvSpPr/>
            <p:nvPr/>
          </p:nvSpPr>
          <p:spPr>
            <a:xfrm>
              <a:off x="2198210" y="3728620"/>
              <a:ext cx="3840480" cy="1097280"/>
            </a:xfrm>
            <a:prstGeom prst="arc">
              <a:avLst>
                <a:gd name="adj1" fmla="val 873791"/>
                <a:gd name="adj2" fmla="val 4438887"/>
              </a:avLst>
            </a:prstGeom>
            <a:ln w="63500">
              <a:solidFill>
                <a:schemeClr val="tx1"/>
              </a:solidFill>
              <a:prstDash val="dash"/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0EC0512-71D3-8D4A-B4DF-50AD267EF101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3871489" y="1671645"/>
              <a:ext cx="403946" cy="3174676"/>
            </a:xfrm>
            <a:prstGeom prst="line">
              <a:avLst/>
            </a:prstGeom>
            <a:ln w="635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4AAC33B-2B81-7042-B687-7DE632F350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71489" y="3152817"/>
              <a:ext cx="194314" cy="1647652"/>
            </a:xfrm>
            <a:prstGeom prst="straightConnector1">
              <a:avLst/>
            </a:prstGeom>
            <a:ln w="635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750ACD1-5DAD-8740-99A4-10064B2D042E}"/>
                </a:ext>
              </a:extLst>
            </p:cNvPr>
            <p:cNvCxnSpPr>
              <a:cxnSpLocks/>
            </p:cNvCxnSpPr>
            <p:nvPr/>
          </p:nvCxnSpPr>
          <p:spPr>
            <a:xfrm>
              <a:off x="4324239" y="3187439"/>
              <a:ext cx="0" cy="1737360"/>
            </a:xfrm>
            <a:prstGeom prst="line">
              <a:avLst/>
            </a:prstGeom>
            <a:ln w="635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7F22AD8-F348-0D47-8ED5-73D09C1410CB}"/>
                </a:ext>
              </a:extLst>
            </p:cNvPr>
            <p:cNvCxnSpPr>
              <a:cxnSpLocks/>
            </p:cNvCxnSpPr>
            <p:nvPr/>
          </p:nvCxnSpPr>
          <p:spPr>
            <a:xfrm>
              <a:off x="4324239" y="3895139"/>
              <a:ext cx="0" cy="631141"/>
            </a:xfrm>
            <a:prstGeom prst="straightConnector1">
              <a:avLst/>
            </a:prstGeom>
            <a:ln w="635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414578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4" name="Group 513">
            <a:extLst>
              <a:ext uri="{FF2B5EF4-FFF2-40B4-BE49-F238E27FC236}">
                <a16:creationId xmlns:a16="http://schemas.microsoft.com/office/drawing/2014/main" id="{76F46F4D-6590-A34E-8F56-133877C04695}"/>
              </a:ext>
            </a:extLst>
          </p:cNvPr>
          <p:cNvGrpSpPr/>
          <p:nvPr/>
        </p:nvGrpSpPr>
        <p:grpSpPr>
          <a:xfrm>
            <a:off x="2164080" y="2722668"/>
            <a:ext cx="6223781" cy="1200338"/>
            <a:chOff x="2220139" y="4641628"/>
            <a:chExt cx="3418661" cy="981909"/>
          </a:xfrm>
        </p:grpSpPr>
        <p:sp>
          <p:nvSpPr>
            <p:cNvPr id="172" name="Arc 171">
              <a:extLst>
                <a:ext uri="{FF2B5EF4-FFF2-40B4-BE49-F238E27FC236}">
                  <a16:creationId xmlns:a16="http://schemas.microsoft.com/office/drawing/2014/main" id="{F2D30B0E-CF72-AA42-9540-C11132DB4BEF}"/>
                </a:ext>
              </a:extLst>
            </p:cNvPr>
            <p:cNvSpPr/>
            <p:nvPr/>
          </p:nvSpPr>
          <p:spPr>
            <a:xfrm flipV="1">
              <a:off x="2241460" y="4641628"/>
              <a:ext cx="3365680" cy="915474"/>
            </a:xfrm>
            <a:prstGeom prst="arc">
              <a:avLst>
                <a:gd name="adj1" fmla="val 10765949"/>
                <a:gd name="adj2" fmla="val 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Arc 174">
              <a:extLst>
                <a:ext uri="{FF2B5EF4-FFF2-40B4-BE49-F238E27FC236}">
                  <a16:creationId xmlns:a16="http://schemas.microsoft.com/office/drawing/2014/main" id="{1DDB46B3-8AAE-2544-ACEE-D9CA9D99B595}"/>
                </a:ext>
              </a:extLst>
            </p:cNvPr>
            <p:cNvSpPr/>
            <p:nvPr/>
          </p:nvSpPr>
          <p:spPr>
            <a:xfrm rot="10521305" flipV="1">
              <a:off x="2220139" y="4834240"/>
              <a:ext cx="762000" cy="762000"/>
            </a:xfrm>
            <a:prstGeom prst="arc">
              <a:avLst>
                <a:gd name="adj1" fmla="val 16824896"/>
                <a:gd name="adj2" fmla="val 20563818"/>
              </a:avLst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Arc 176">
              <a:extLst>
                <a:ext uri="{FF2B5EF4-FFF2-40B4-BE49-F238E27FC236}">
                  <a16:creationId xmlns:a16="http://schemas.microsoft.com/office/drawing/2014/main" id="{4F4E19DA-2379-6448-8F42-875EA58F14FB}"/>
                </a:ext>
              </a:extLst>
            </p:cNvPr>
            <p:cNvSpPr/>
            <p:nvPr/>
          </p:nvSpPr>
          <p:spPr>
            <a:xfrm rot="11078695" flipH="1" flipV="1">
              <a:off x="4876800" y="4861537"/>
              <a:ext cx="762000" cy="762000"/>
            </a:xfrm>
            <a:prstGeom prst="arc">
              <a:avLst>
                <a:gd name="adj1" fmla="val 16200000"/>
                <a:gd name="adj2" fmla="val 20563818"/>
              </a:avLst>
            </a:prstGeom>
            <a:ln w="28575"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8C3FEBFE-2A2C-2E40-9E43-A701F90DE356}"/>
              </a:ext>
            </a:extLst>
          </p:cNvPr>
          <p:cNvCxnSpPr>
            <a:cxnSpLocks/>
          </p:cNvCxnSpPr>
          <p:nvPr/>
        </p:nvCxnSpPr>
        <p:spPr>
          <a:xfrm>
            <a:off x="2828730" y="2609485"/>
            <a:ext cx="0" cy="1997684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2ED82E04-768D-804B-B41F-6346DF6E05FC}"/>
              </a:ext>
            </a:extLst>
          </p:cNvPr>
          <p:cNvCxnSpPr>
            <a:cxnSpLocks/>
          </p:cNvCxnSpPr>
          <p:nvPr/>
        </p:nvCxnSpPr>
        <p:spPr>
          <a:xfrm>
            <a:off x="7559567" y="2722684"/>
            <a:ext cx="0" cy="1884485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977AF5ED-233C-C947-839B-617D928BC733}"/>
              </a:ext>
            </a:extLst>
          </p:cNvPr>
          <p:cNvCxnSpPr/>
          <p:nvPr/>
        </p:nvCxnSpPr>
        <p:spPr>
          <a:xfrm flipV="1">
            <a:off x="7562601" y="3827584"/>
            <a:ext cx="0" cy="5334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DC2E195E-D251-9144-8994-A2194696348F}"/>
              </a:ext>
            </a:extLst>
          </p:cNvPr>
          <p:cNvCxnSpPr/>
          <p:nvPr/>
        </p:nvCxnSpPr>
        <p:spPr>
          <a:xfrm>
            <a:off x="2828730" y="3827584"/>
            <a:ext cx="0" cy="5334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4ADE2264-AAA9-C54B-8D32-A7EC3AD4809A}"/>
              </a:ext>
            </a:extLst>
          </p:cNvPr>
          <p:cNvCxnSpPr>
            <a:cxnSpLocks/>
          </p:cNvCxnSpPr>
          <p:nvPr/>
        </p:nvCxnSpPr>
        <p:spPr>
          <a:xfrm>
            <a:off x="2788043" y="4561596"/>
            <a:ext cx="2393557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54EA042C-B8A5-7246-AB55-63654C173FD6}"/>
              </a:ext>
            </a:extLst>
          </p:cNvPr>
          <p:cNvCxnSpPr/>
          <p:nvPr/>
        </p:nvCxnSpPr>
        <p:spPr>
          <a:xfrm>
            <a:off x="5204280" y="4446759"/>
            <a:ext cx="0" cy="22860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3059301E-0F50-7646-B862-08124E1158C8}"/>
              </a:ext>
            </a:extLst>
          </p:cNvPr>
          <p:cNvCxnSpPr/>
          <p:nvPr/>
        </p:nvCxnSpPr>
        <p:spPr>
          <a:xfrm>
            <a:off x="5305880" y="4294359"/>
            <a:ext cx="0" cy="53340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80038DB8-9EDF-7E47-9E8D-BD24F81E3D84}"/>
              </a:ext>
            </a:extLst>
          </p:cNvPr>
          <p:cNvCxnSpPr>
            <a:cxnSpLocks/>
          </p:cNvCxnSpPr>
          <p:nvPr/>
        </p:nvCxnSpPr>
        <p:spPr>
          <a:xfrm>
            <a:off x="5305880" y="4561059"/>
            <a:ext cx="2253687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B571685-C624-7249-B7D3-E4B476885793}"/>
              </a:ext>
            </a:extLst>
          </p:cNvPr>
          <p:cNvCxnSpPr/>
          <p:nvPr/>
        </p:nvCxnSpPr>
        <p:spPr>
          <a:xfrm flipH="1">
            <a:off x="2667000" y="2362200"/>
            <a:ext cx="2514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B82CFC9-B973-0F40-BEF5-1465E2734AFA}"/>
              </a:ext>
            </a:extLst>
          </p:cNvPr>
          <p:cNvCxnSpPr/>
          <p:nvPr/>
        </p:nvCxnSpPr>
        <p:spPr>
          <a:xfrm flipH="1">
            <a:off x="5181600" y="2362200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ACF4CC1-1843-BA43-AAA8-00EE91DCDDD7}"/>
              </a:ext>
            </a:extLst>
          </p:cNvPr>
          <p:cNvCxnSpPr/>
          <p:nvPr/>
        </p:nvCxnSpPr>
        <p:spPr>
          <a:xfrm flipH="1">
            <a:off x="2438400" y="23622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711A80E-4E57-1E47-A4FB-371FAE35DE8A}"/>
              </a:ext>
            </a:extLst>
          </p:cNvPr>
          <p:cNvCxnSpPr/>
          <p:nvPr/>
        </p:nvCxnSpPr>
        <p:spPr>
          <a:xfrm flipH="1">
            <a:off x="2743200" y="2514600"/>
            <a:ext cx="24384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58B89A-0903-9646-9257-7DEA8AFCC5C3}"/>
              </a:ext>
            </a:extLst>
          </p:cNvPr>
          <p:cNvCxnSpPr/>
          <p:nvPr/>
        </p:nvCxnSpPr>
        <p:spPr>
          <a:xfrm flipH="1">
            <a:off x="5181600" y="2514600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D7C68D4-6A07-2A41-95D7-15A3F2BBB980}"/>
              </a:ext>
            </a:extLst>
          </p:cNvPr>
          <p:cNvCxnSpPr/>
          <p:nvPr/>
        </p:nvCxnSpPr>
        <p:spPr>
          <a:xfrm flipH="1">
            <a:off x="2438400" y="25146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8F519E-435E-7640-AC04-7E969E27FCFF}"/>
              </a:ext>
            </a:extLst>
          </p:cNvPr>
          <p:cNvCxnSpPr/>
          <p:nvPr/>
        </p:nvCxnSpPr>
        <p:spPr>
          <a:xfrm flipH="1">
            <a:off x="2819400" y="2667000"/>
            <a:ext cx="23622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0D162E9-86BE-474D-A7A8-363A3B73CFC4}"/>
              </a:ext>
            </a:extLst>
          </p:cNvPr>
          <p:cNvCxnSpPr/>
          <p:nvPr/>
        </p:nvCxnSpPr>
        <p:spPr>
          <a:xfrm flipH="1">
            <a:off x="5181600" y="2667000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ACA96E-049B-D846-8D9F-997389E345A2}"/>
              </a:ext>
            </a:extLst>
          </p:cNvPr>
          <p:cNvCxnSpPr/>
          <p:nvPr/>
        </p:nvCxnSpPr>
        <p:spPr>
          <a:xfrm flipH="1">
            <a:off x="2438400" y="26670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1CB5CD-F0AA-C84A-8208-F752892B288B}"/>
              </a:ext>
            </a:extLst>
          </p:cNvPr>
          <p:cNvCxnSpPr/>
          <p:nvPr/>
        </p:nvCxnSpPr>
        <p:spPr>
          <a:xfrm flipH="1">
            <a:off x="2819400" y="2819400"/>
            <a:ext cx="23622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83B886E-6CE0-C04A-857D-A7C6AC066125}"/>
              </a:ext>
            </a:extLst>
          </p:cNvPr>
          <p:cNvCxnSpPr/>
          <p:nvPr/>
        </p:nvCxnSpPr>
        <p:spPr>
          <a:xfrm flipH="1">
            <a:off x="5181600" y="2819400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F4336B-96F6-6B43-863F-C9A162433E03}"/>
              </a:ext>
            </a:extLst>
          </p:cNvPr>
          <p:cNvCxnSpPr/>
          <p:nvPr/>
        </p:nvCxnSpPr>
        <p:spPr>
          <a:xfrm flipH="1">
            <a:off x="2438400" y="28194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19F5035-064C-564C-B0F4-FD4A6EAD103C}"/>
              </a:ext>
            </a:extLst>
          </p:cNvPr>
          <p:cNvCxnSpPr/>
          <p:nvPr/>
        </p:nvCxnSpPr>
        <p:spPr>
          <a:xfrm flipH="1">
            <a:off x="2590800" y="2209800"/>
            <a:ext cx="2590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D7111D-4A7B-F94E-8F4A-19E7031468A2}"/>
              </a:ext>
            </a:extLst>
          </p:cNvPr>
          <p:cNvCxnSpPr/>
          <p:nvPr/>
        </p:nvCxnSpPr>
        <p:spPr>
          <a:xfrm flipH="1">
            <a:off x="2621280" y="2209800"/>
            <a:ext cx="2743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74F6DB6-0A95-B341-9577-FC6040D65480}"/>
              </a:ext>
            </a:extLst>
          </p:cNvPr>
          <p:cNvCxnSpPr/>
          <p:nvPr/>
        </p:nvCxnSpPr>
        <p:spPr>
          <a:xfrm>
            <a:off x="2164080" y="2514600"/>
            <a:ext cx="7315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AA53B99-34C1-CC4C-9555-CA7FFA1F8F6D}"/>
              </a:ext>
            </a:extLst>
          </p:cNvPr>
          <p:cNvCxnSpPr/>
          <p:nvPr/>
        </p:nvCxnSpPr>
        <p:spPr>
          <a:xfrm>
            <a:off x="2164080" y="2667000"/>
            <a:ext cx="7315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03BD436-1BC3-4649-BF41-6BEFCD732647}"/>
              </a:ext>
            </a:extLst>
          </p:cNvPr>
          <p:cNvCxnSpPr/>
          <p:nvPr/>
        </p:nvCxnSpPr>
        <p:spPr>
          <a:xfrm>
            <a:off x="2164080" y="2819400"/>
            <a:ext cx="7315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3379B6-85C1-A54E-AA01-B002BB0818AD}"/>
              </a:ext>
            </a:extLst>
          </p:cNvPr>
          <p:cNvCxnSpPr/>
          <p:nvPr/>
        </p:nvCxnSpPr>
        <p:spPr>
          <a:xfrm>
            <a:off x="2164080" y="2362200"/>
            <a:ext cx="7315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E489D60-5D78-B340-B2D4-8659569CF696}"/>
              </a:ext>
            </a:extLst>
          </p:cNvPr>
          <p:cNvCxnSpPr/>
          <p:nvPr/>
        </p:nvCxnSpPr>
        <p:spPr>
          <a:xfrm flipH="1">
            <a:off x="5168720" y="2197995"/>
            <a:ext cx="2743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90AEF6FC-A75B-3545-83EF-12837B56448A}"/>
              </a:ext>
            </a:extLst>
          </p:cNvPr>
          <p:cNvCxnSpPr/>
          <p:nvPr/>
        </p:nvCxnSpPr>
        <p:spPr>
          <a:xfrm flipH="1" flipV="1">
            <a:off x="2620403" y="2963840"/>
            <a:ext cx="2590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2D1DF97E-137E-7A47-A483-878105E7FD1A}"/>
              </a:ext>
            </a:extLst>
          </p:cNvPr>
          <p:cNvCxnSpPr/>
          <p:nvPr/>
        </p:nvCxnSpPr>
        <p:spPr>
          <a:xfrm flipH="1" flipV="1">
            <a:off x="2650883" y="2963840"/>
            <a:ext cx="27432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33806F2B-B143-AB41-90EA-4502365A1FBF}"/>
              </a:ext>
            </a:extLst>
          </p:cNvPr>
          <p:cNvCxnSpPr/>
          <p:nvPr/>
        </p:nvCxnSpPr>
        <p:spPr>
          <a:xfrm flipH="1" flipV="1">
            <a:off x="5198323" y="2975645"/>
            <a:ext cx="2743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47BB186-57E9-3F42-824F-92D930F86074}"/>
              </a:ext>
            </a:extLst>
          </p:cNvPr>
          <p:cNvCxnSpPr/>
          <p:nvPr/>
        </p:nvCxnSpPr>
        <p:spPr>
          <a:xfrm>
            <a:off x="5257800" y="2514600"/>
            <a:ext cx="731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632854-169E-FD46-881A-22169DA53474}"/>
              </a:ext>
            </a:extLst>
          </p:cNvPr>
          <p:cNvCxnSpPr/>
          <p:nvPr/>
        </p:nvCxnSpPr>
        <p:spPr>
          <a:xfrm>
            <a:off x="5257800" y="2667000"/>
            <a:ext cx="731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9476D3D-94AE-0F47-AB29-9AAF79419C76}"/>
              </a:ext>
            </a:extLst>
          </p:cNvPr>
          <p:cNvCxnSpPr/>
          <p:nvPr/>
        </p:nvCxnSpPr>
        <p:spPr>
          <a:xfrm>
            <a:off x="5257800" y="2819400"/>
            <a:ext cx="731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622B486-B112-5D44-BEDC-08AA7C1F8D6D}"/>
              </a:ext>
            </a:extLst>
          </p:cNvPr>
          <p:cNvCxnSpPr/>
          <p:nvPr/>
        </p:nvCxnSpPr>
        <p:spPr>
          <a:xfrm>
            <a:off x="5257800" y="2362200"/>
            <a:ext cx="731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35747B6-41B7-E94E-BDF6-5DC07F8E887F}"/>
              </a:ext>
            </a:extLst>
          </p:cNvPr>
          <p:cNvGrpSpPr>
            <a:grpSpLocks noChangeAspect="1"/>
          </p:cNvGrpSpPr>
          <p:nvPr/>
        </p:nvGrpSpPr>
        <p:grpSpPr>
          <a:xfrm>
            <a:off x="3111322" y="3023317"/>
            <a:ext cx="182880" cy="223081"/>
            <a:chOff x="2045900" y="4572000"/>
            <a:chExt cx="3715426" cy="962072"/>
          </a:xfrm>
        </p:grpSpPr>
        <p:sp>
          <p:nvSpPr>
            <p:cNvPr id="166" name="Arc 165">
              <a:extLst>
                <a:ext uri="{FF2B5EF4-FFF2-40B4-BE49-F238E27FC236}">
                  <a16:creationId xmlns:a16="http://schemas.microsoft.com/office/drawing/2014/main" id="{29A9265B-B606-924D-A60D-AB8CD8516777}"/>
                </a:ext>
              </a:extLst>
            </p:cNvPr>
            <p:cNvSpPr/>
            <p:nvPr/>
          </p:nvSpPr>
          <p:spPr>
            <a:xfrm flipV="1">
              <a:off x="2378924" y="4572000"/>
              <a:ext cx="3365680" cy="915474"/>
            </a:xfrm>
            <a:prstGeom prst="arc">
              <a:avLst>
                <a:gd name="adj1" fmla="val 10765949"/>
                <a:gd name="adj2" fmla="val 0"/>
              </a:avLst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425BE17-31CC-E74A-83F2-2E4E3F0C2739}"/>
                </a:ext>
              </a:extLst>
            </p:cNvPr>
            <p:cNvCxnSpPr/>
            <p:nvPr/>
          </p:nvCxnSpPr>
          <p:spPr>
            <a:xfrm flipH="1" flipV="1">
              <a:off x="2045900" y="4764111"/>
              <a:ext cx="2590800" cy="0"/>
            </a:xfrm>
            <a:prstGeom prst="line">
              <a:avLst/>
            </a:prstGeom>
            <a:ln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72A16C43-CC05-2944-8739-A44AC1AC2697}"/>
                </a:ext>
              </a:extLst>
            </p:cNvPr>
            <p:cNvCxnSpPr/>
            <p:nvPr/>
          </p:nvCxnSpPr>
          <p:spPr>
            <a:xfrm flipH="1" flipV="1">
              <a:off x="2650883" y="4764112"/>
              <a:ext cx="274320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Arc 168">
              <a:extLst>
                <a:ext uri="{FF2B5EF4-FFF2-40B4-BE49-F238E27FC236}">
                  <a16:creationId xmlns:a16="http://schemas.microsoft.com/office/drawing/2014/main" id="{A75FE3D8-6D82-5C47-ADD4-A4A6E0A8B5D2}"/>
                </a:ext>
              </a:extLst>
            </p:cNvPr>
            <p:cNvSpPr/>
            <p:nvPr/>
          </p:nvSpPr>
          <p:spPr>
            <a:xfrm rot="10521305" flipV="1">
              <a:off x="2362200" y="4747388"/>
              <a:ext cx="762000" cy="762000"/>
            </a:xfrm>
            <a:prstGeom prst="arc">
              <a:avLst>
                <a:gd name="adj1" fmla="val 16824896"/>
                <a:gd name="adj2" fmla="val 20563818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315B3552-A8D1-284D-BD0C-59EFB1D2B3C6}"/>
                </a:ext>
              </a:extLst>
            </p:cNvPr>
            <p:cNvCxnSpPr/>
            <p:nvPr/>
          </p:nvCxnSpPr>
          <p:spPr>
            <a:xfrm flipH="1" flipV="1">
              <a:off x="5198323" y="4775917"/>
              <a:ext cx="274320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Arc 170">
              <a:extLst>
                <a:ext uri="{FF2B5EF4-FFF2-40B4-BE49-F238E27FC236}">
                  <a16:creationId xmlns:a16="http://schemas.microsoft.com/office/drawing/2014/main" id="{7ED7B3FE-869D-AD43-9383-1276D52A8371}"/>
                </a:ext>
              </a:extLst>
            </p:cNvPr>
            <p:cNvSpPr/>
            <p:nvPr/>
          </p:nvSpPr>
          <p:spPr>
            <a:xfrm rot="11078695" flipH="1" flipV="1">
              <a:off x="4999326" y="4772072"/>
              <a:ext cx="762000" cy="762000"/>
            </a:xfrm>
            <a:prstGeom prst="arc">
              <a:avLst>
                <a:gd name="adj1" fmla="val 16200000"/>
                <a:gd name="adj2" fmla="val 20563818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1" name="Can 120">
            <a:extLst>
              <a:ext uri="{FF2B5EF4-FFF2-40B4-BE49-F238E27FC236}">
                <a16:creationId xmlns:a16="http://schemas.microsoft.com/office/drawing/2014/main" id="{357D5F22-9773-6842-997E-3070B3B275C9}"/>
              </a:ext>
            </a:extLst>
          </p:cNvPr>
          <p:cNvSpPr/>
          <p:nvPr/>
        </p:nvSpPr>
        <p:spPr>
          <a:xfrm rot="16200000">
            <a:off x="3595102" y="1452990"/>
            <a:ext cx="990600" cy="2357120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Arc 121">
            <a:extLst>
              <a:ext uri="{FF2B5EF4-FFF2-40B4-BE49-F238E27FC236}">
                <a16:creationId xmlns:a16="http://schemas.microsoft.com/office/drawing/2014/main" id="{A56FB548-B5DF-6D41-B6E4-41E14229AEF9}"/>
              </a:ext>
            </a:extLst>
          </p:cNvPr>
          <p:cNvSpPr/>
          <p:nvPr/>
        </p:nvSpPr>
        <p:spPr>
          <a:xfrm rot="21420000">
            <a:off x="4878291" y="2069205"/>
            <a:ext cx="402897" cy="1065535"/>
          </a:xfrm>
          <a:prstGeom prst="arc">
            <a:avLst>
              <a:gd name="adj1" fmla="val 16851918"/>
              <a:gd name="adj2" fmla="val 2756847"/>
            </a:avLst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406">
            <a:extLst>
              <a:ext uri="{FF2B5EF4-FFF2-40B4-BE49-F238E27FC236}">
                <a16:creationId xmlns:a16="http://schemas.microsoft.com/office/drawing/2014/main" id="{39A90CBC-514B-E944-9F88-EE0AE34E5078}"/>
              </a:ext>
            </a:extLst>
          </p:cNvPr>
          <p:cNvGrpSpPr/>
          <p:nvPr/>
        </p:nvGrpSpPr>
        <p:grpSpPr>
          <a:xfrm>
            <a:off x="2858396" y="2127591"/>
            <a:ext cx="327639" cy="1084454"/>
            <a:chOff x="6324937" y="3944641"/>
            <a:chExt cx="307162" cy="1084454"/>
          </a:xfrm>
        </p:grpSpPr>
        <p:sp>
          <p:nvSpPr>
            <p:cNvPr id="164" name="Arc 163">
              <a:extLst>
                <a:ext uri="{FF2B5EF4-FFF2-40B4-BE49-F238E27FC236}">
                  <a16:creationId xmlns:a16="http://schemas.microsoft.com/office/drawing/2014/main" id="{D98B9E46-D0FA-4A41-8081-FEEBAFE1456E}"/>
                </a:ext>
              </a:extLst>
            </p:cNvPr>
            <p:cNvSpPr/>
            <p:nvPr/>
          </p:nvSpPr>
          <p:spPr>
            <a:xfrm rot="21420000">
              <a:off x="6324937" y="3944641"/>
              <a:ext cx="304574" cy="1005193"/>
            </a:xfrm>
            <a:prstGeom prst="arc">
              <a:avLst>
                <a:gd name="adj1" fmla="val 9817275"/>
                <a:gd name="adj2" fmla="val 5474439"/>
              </a:avLst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Arc 164">
              <a:extLst>
                <a:ext uri="{FF2B5EF4-FFF2-40B4-BE49-F238E27FC236}">
                  <a16:creationId xmlns:a16="http://schemas.microsoft.com/office/drawing/2014/main" id="{2CA43FC4-6A72-9D42-A92F-89BF7E9DD397}"/>
                </a:ext>
              </a:extLst>
            </p:cNvPr>
            <p:cNvSpPr/>
            <p:nvPr/>
          </p:nvSpPr>
          <p:spPr>
            <a:xfrm rot="21420000">
              <a:off x="6348812" y="3963560"/>
              <a:ext cx="283287" cy="1065535"/>
            </a:xfrm>
            <a:prstGeom prst="arc">
              <a:avLst>
                <a:gd name="adj1" fmla="val 18957513"/>
                <a:gd name="adj2" fmla="val 2641027"/>
              </a:avLst>
            </a:prstGeom>
            <a:ln w="28575">
              <a:solidFill>
                <a:schemeClr val="accent6">
                  <a:lumMod val="75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8" name="Arc 127">
            <a:extLst>
              <a:ext uri="{FF2B5EF4-FFF2-40B4-BE49-F238E27FC236}">
                <a16:creationId xmlns:a16="http://schemas.microsoft.com/office/drawing/2014/main" id="{751187EF-ECAD-124E-8A6A-9233B4AF8CB9}"/>
              </a:ext>
            </a:extLst>
          </p:cNvPr>
          <p:cNvSpPr/>
          <p:nvPr/>
        </p:nvSpPr>
        <p:spPr>
          <a:xfrm rot="21420000">
            <a:off x="3020956" y="2127666"/>
            <a:ext cx="326086" cy="1005193"/>
          </a:xfrm>
          <a:prstGeom prst="arc">
            <a:avLst>
              <a:gd name="adj1" fmla="val 16192943"/>
              <a:gd name="adj2" fmla="val 5474439"/>
            </a:avLst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id="{5DDF16AF-1CC4-2F4F-ACA1-A332CA683EDA}"/>
              </a:ext>
            </a:extLst>
          </p:cNvPr>
          <p:cNvSpPr/>
          <p:nvPr/>
        </p:nvSpPr>
        <p:spPr>
          <a:xfrm rot="21420000">
            <a:off x="3046423" y="2146615"/>
            <a:ext cx="302173" cy="1065535"/>
          </a:xfrm>
          <a:prstGeom prst="arc">
            <a:avLst>
              <a:gd name="adj1" fmla="val 18957513"/>
              <a:gd name="adj2" fmla="val 2641027"/>
            </a:avLst>
          </a:prstGeom>
          <a:ln w="28575">
            <a:solidFill>
              <a:schemeClr val="accent6">
                <a:lumMod val="7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0" name="Group 415">
            <a:extLst>
              <a:ext uri="{FF2B5EF4-FFF2-40B4-BE49-F238E27FC236}">
                <a16:creationId xmlns:a16="http://schemas.microsoft.com/office/drawing/2014/main" id="{1AD433A0-C6D4-114A-939A-AAC959783075}"/>
              </a:ext>
            </a:extLst>
          </p:cNvPr>
          <p:cNvGrpSpPr/>
          <p:nvPr/>
        </p:nvGrpSpPr>
        <p:grpSpPr>
          <a:xfrm>
            <a:off x="3183157" y="2132471"/>
            <a:ext cx="327639" cy="1084484"/>
            <a:chOff x="4191000" y="4876875"/>
            <a:chExt cx="307162" cy="1084484"/>
          </a:xfrm>
        </p:grpSpPr>
        <p:sp>
          <p:nvSpPr>
            <p:cNvPr id="162" name="Arc 161">
              <a:extLst>
                <a:ext uri="{FF2B5EF4-FFF2-40B4-BE49-F238E27FC236}">
                  <a16:creationId xmlns:a16="http://schemas.microsoft.com/office/drawing/2014/main" id="{D88C2C0A-D03C-8B4D-9A77-AB82FCC164A7}"/>
                </a:ext>
              </a:extLst>
            </p:cNvPr>
            <p:cNvSpPr/>
            <p:nvPr/>
          </p:nvSpPr>
          <p:spPr>
            <a:xfrm rot="21420000">
              <a:off x="4191000" y="4876875"/>
              <a:ext cx="305706" cy="1005193"/>
            </a:xfrm>
            <a:prstGeom prst="arc">
              <a:avLst>
                <a:gd name="adj1" fmla="val 16192943"/>
                <a:gd name="adj2" fmla="val 5474439"/>
              </a:avLst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Arc 162">
              <a:extLst>
                <a:ext uri="{FF2B5EF4-FFF2-40B4-BE49-F238E27FC236}">
                  <a16:creationId xmlns:a16="http://schemas.microsoft.com/office/drawing/2014/main" id="{5DC57EA8-4C93-5745-9AED-6E402E7C8C1B}"/>
                </a:ext>
              </a:extLst>
            </p:cNvPr>
            <p:cNvSpPr/>
            <p:nvPr/>
          </p:nvSpPr>
          <p:spPr>
            <a:xfrm rot="21420000">
              <a:off x="4214875" y="4895824"/>
              <a:ext cx="283287" cy="1065535"/>
            </a:xfrm>
            <a:prstGeom prst="arc">
              <a:avLst>
                <a:gd name="adj1" fmla="val 18957513"/>
                <a:gd name="adj2" fmla="val 2641027"/>
              </a:avLst>
            </a:prstGeom>
            <a:ln w="28575">
              <a:solidFill>
                <a:schemeClr val="accent6">
                  <a:lumMod val="75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416">
            <a:extLst>
              <a:ext uri="{FF2B5EF4-FFF2-40B4-BE49-F238E27FC236}">
                <a16:creationId xmlns:a16="http://schemas.microsoft.com/office/drawing/2014/main" id="{F33F6187-35BC-6646-972D-DA5C49B55F3D}"/>
              </a:ext>
            </a:extLst>
          </p:cNvPr>
          <p:cNvGrpSpPr/>
          <p:nvPr/>
        </p:nvGrpSpPr>
        <p:grpSpPr>
          <a:xfrm>
            <a:off x="3345717" y="2127666"/>
            <a:ext cx="327639" cy="1084484"/>
            <a:chOff x="4191000" y="4876875"/>
            <a:chExt cx="307162" cy="1084484"/>
          </a:xfrm>
        </p:grpSpPr>
        <p:sp>
          <p:nvSpPr>
            <p:cNvPr id="160" name="Arc 159">
              <a:extLst>
                <a:ext uri="{FF2B5EF4-FFF2-40B4-BE49-F238E27FC236}">
                  <a16:creationId xmlns:a16="http://schemas.microsoft.com/office/drawing/2014/main" id="{18250E59-AC7C-2F42-AC01-C6E9597B84D1}"/>
                </a:ext>
              </a:extLst>
            </p:cNvPr>
            <p:cNvSpPr/>
            <p:nvPr/>
          </p:nvSpPr>
          <p:spPr>
            <a:xfrm rot="21420000">
              <a:off x="4191000" y="4876875"/>
              <a:ext cx="305706" cy="1005193"/>
            </a:xfrm>
            <a:prstGeom prst="arc">
              <a:avLst>
                <a:gd name="adj1" fmla="val 16192943"/>
                <a:gd name="adj2" fmla="val 5474439"/>
              </a:avLst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Arc 160">
              <a:extLst>
                <a:ext uri="{FF2B5EF4-FFF2-40B4-BE49-F238E27FC236}">
                  <a16:creationId xmlns:a16="http://schemas.microsoft.com/office/drawing/2014/main" id="{A9069C0D-995E-E04A-A450-F522E5C043F9}"/>
                </a:ext>
              </a:extLst>
            </p:cNvPr>
            <p:cNvSpPr/>
            <p:nvPr/>
          </p:nvSpPr>
          <p:spPr>
            <a:xfrm rot="21420000">
              <a:off x="4214875" y="4895824"/>
              <a:ext cx="283287" cy="1065535"/>
            </a:xfrm>
            <a:prstGeom prst="arc">
              <a:avLst>
                <a:gd name="adj1" fmla="val 18957513"/>
                <a:gd name="adj2" fmla="val 2641027"/>
              </a:avLst>
            </a:prstGeom>
            <a:ln w="28575">
              <a:solidFill>
                <a:schemeClr val="accent6">
                  <a:lumMod val="75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2" name="Group 419">
            <a:extLst>
              <a:ext uri="{FF2B5EF4-FFF2-40B4-BE49-F238E27FC236}">
                <a16:creationId xmlns:a16="http://schemas.microsoft.com/office/drawing/2014/main" id="{3213D047-992A-7447-A553-203AF58DCBC6}"/>
              </a:ext>
            </a:extLst>
          </p:cNvPr>
          <p:cNvGrpSpPr/>
          <p:nvPr/>
        </p:nvGrpSpPr>
        <p:grpSpPr>
          <a:xfrm>
            <a:off x="3508277" y="2132471"/>
            <a:ext cx="327639" cy="1084484"/>
            <a:chOff x="4191000" y="4876875"/>
            <a:chExt cx="307162" cy="1084484"/>
          </a:xfrm>
        </p:grpSpPr>
        <p:sp>
          <p:nvSpPr>
            <p:cNvPr id="158" name="Arc 157">
              <a:extLst>
                <a:ext uri="{FF2B5EF4-FFF2-40B4-BE49-F238E27FC236}">
                  <a16:creationId xmlns:a16="http://schemas.microsoft.com/office/drawing/2014/main" id="{4B9CEC23-CEF3-C14F-8743-8C79B69C0B43}"/>
                </a:ext>
              </a:extLst>
            </p:cNvPr>
            <p:cNvSpPr/>
            <p:nvPr/>
          </p:nvSpPr>
          <p:spPr>
            <a:xfrm rot="21420000">
              <a:off x="4191000" y="4876875"/>
              <a:ext cx="305706" cy="1005193"/>
            </a:xfrm>
            <a:prstGeom prst="arc">
              <a:avLst>
                <a:gd name="adj1" fmla="val 16192943"/>
                <a:gd name="adj2" fmla="val 5474439"/>
              </a:avLst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Arc 158">
              <a:extLst>
                <a:ext uri="{FF2B5EF4-FFF2-40B4-BE49-F238E27FC236}">
                  <a16:creationId xmlns:a16="http://schemas.microsoft.com/office/drawing/2014/main" id="{4F0AADBF-45D9-AF4A-95E0-CC48DCB6D1F1}"/>
                </a:ext>
              </a:extLst>
            </p:cNvPr>
            <p:cNvSpPr/>
            <p:nvPr/>
          </p:nvSpPr>
          <p:spPr>
            <a:xfrm rot="21420000">
              <a:off x="4214875" y="4895824"/>
              <a:ext cx="283287" cy="1065535"/>
            </a:xfrm>
            <a:prstGeom prst="arc">
              <a:avLst>
                <a:gd name="adj1" fmla="val 18957513"/>
                <a:gd name="adj2" fmla="val 2641027"/>
              </a:avLst>
            </a:prstGeom>
            <a:ln w="28575">
              <a:solidFill>
                <a:schemeClr val="accent6">
                  <a:lumMod val="75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3" name="Group 422">
            <a:extLst>
              <a:ext uri="{FF2B5EF4-FFF2-40B4-BE49-F238E27FC236}">
                <a16:creationId xmlns:a16="http://schemas.microsoft.com/office/drawing/2014/main" id="{6A9DC0A2-31AB-924A-A6C6-13688C4ACA25}"/>
              </a:ext>
            </a:extLst>
          </p:cNvPr>
          <p:cNvGrpSpPr/>
          <p:nvPr/>
        </p:nvGrpSpPr>
        <p:grpSpPr>
          <a:xfrm>
            <a:off x="3670837" y="2132471"/>
            <a:ext cx="327639" cy="1084484"/>
            <a:chOff x="4191000" y="4876875"/>
            <a:chExt cx="307162" cy="1084484"/>
          </a:xfrm>
        </p:grpSpPr>
        <p:sp>
          <p:nvSpPr>
            <p:cNvPr id="156" name="Arc 155">
              <a:extLst>
                <a:ext uri="{FF2B5EF4-FFF2-40B4-BE49-F238E27FC236}">
                  <a16:creationId xmlns:a16="http://schemas.microsoft.com/office/drawing/2014/main" id="{FEBD83AF-7A74-2A41-A397-F741CA94CC9C}"/>
                </a:ext>
              </a:extLst>
            </p:cNvPr>
            <p:cNvSpPr/>
            <p:nvPr/>
          </p:nvSpPr>
          <p:spPr>
            <a:xfrm rot="21420000">
              <a:off x="4191000" y="4876875"/>
              <a:ext cx="305706" cy="1005193"/>
            </a:xfrm>
            <a:prstGeom prst="arc">
              <a:avLst>
                <a:gd name="adj1" fmla="val 16192943"/>
                <a:gd name="adj2" fmla="val 5474439"/>
              </a:avLst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Arc 156">
              <a:extLst>
                <a:ext uri="{FF2B5EF4-FFF2-40B4-BE49-F238E27FC236}">
                  <a16:creationId xmlns:a16="http://schemas.microsoft.com/office/drawing/2014/main" id="{2887C427-16E8-7846-9661-B599F3E8E7AC}"/>
                </a:ext>
              </a:extLst>
            </p:cNvPr>
            <p:cNvSpPr/>
            <p:nvPr/>
          </p:nvSpPr>
          <p:spPr>
            <a:xfrm rot="21420000">
              <a:off x="4214875" y="4895824"/>
              <a:ext cx="283287" cy="1065535"/>
            </a:xfrm>
            <a:prstGeom prst="arc">
              <a:avLst>
                <a:gd name="adj1" fmla="val 18957513"/>
                <a:gd name="adj2" fmla="val 2641027"/>
              </a:avLst>
            </a:prstGeom>
            <a:ln w="28575">
              <a:solidFill>
                <a:schemeClr val="accent6">
                  <a:lumMod val="75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425">
            <a:extLst>
              <a:ext uri="{FF2B5EF4-FFF2-40B4-BE49-F238E27FC236}">
                <a16:creationId xmlns:a16="http://schemas.microsoft.com/office/drawing/2014/main" id="{D8D1EA7C-7085-0540-91BD-3C2A20F29ECA}"/>
              </a:ext>
            </a:extLst>
          </p:cNvPr>
          <p:cNvGrpSpPr/>
          <p:nvPr/>
        </p:nvGrpSpPr>
        <p:grpSpPr>
          <a:xfrm>
            <a:off x="3833397" y="2132471"/>
            <a:ext cx="327639" cy="1084484"/>
            <a:chOff x="4191000" y="4876875"/>
            <a:chExt cx="307162" cy="1084484"/>
          </a:xfrm>
        </p:grpSpPr>
        <p:sp>
          <p:nvSpPr>
            <p:cNvPr id="154" name="Arc 153">
              <a:extLst>
                <a:ext uri="{FF2B5EF4-FFF2-40B4-BE49-F238E27FC236}">
                  <a16:creationId xmlns:a16="http://schemas.microsoft.com/office/drawing/2014/main" id="{62E80D58-BF79-2144-AA0B-141D74F240FA}"/>
                </a:ext>
              </a:extLst>
            </p:cNvPr>
            <p:cNvSpPr/>
            <p:nvPr/>
          </p:nvSpPr>
          <p:spPr>
            <a:xfrm rot="21420000">
              <a:off x="4191000" y="4876875"/>
              <a:ext cx="305706" cy="1005193"/>
            </a:xfrm>
            <a:prstGeom prst="arc">
              <a:avLst>
                <a:gd name="adj1" fmla="val 16192943"/>
                <a:gd name="adj2" fmla="val 5474439"/>
              </a:avLst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Arc 154">
              <a:extLst>
                <a:ext uri="{FF2B5EF4-FFF2-40B4-BE49-F238E27FC236}">
                  <a16:creationId xmlns:a16="http://schemas.microsoft.com/office/drawing/2014/main" id="{A744AC19-3134-CD44-8780-F673DEA403F6}"/>
                </a:ext>
              </a:extLst>
            </p:cNvPr>
            <p:cNvSpPr/>
            <p:nvPr/>
          </p:nvSpPr>
          <p:spPr>
            <a:xfrm rot="21420000">
              <a:off x="4214875" y="4895824"/>
              <a:ext cx="283287" cy="1065535"/>
            </a:xfrm>
            <a:prstGeom prst="arc">
              <a:avLst>
                <a:gd name="adj1" fmla="val 18957513"/>
                <a:gd name="adj2" fmla="val 2641027"/>
              </a:avLst>
            </a:prstGeom>
            <a:ln w="28575">
              <a:solidFill>
                <a:schemeClr val="accent6">
                  <a:lumMod val="75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5" name="Group 428">
            <a:extLst>
              <a:ext uri="{FF2B5EF4-FFF2-40B4-BE49-F238E27FC236}">
                <a16:creationId xmlns:a16="http://schemas.microsoft.com/office/drawing/2014/main" id="{AD1A3DB2-6D9B-3443-B6A0-A316373DF164}"/>
              </a:ext>
            </a:extLst>
          </p:cNvPr>
          <p:cNvGrpSpPr/>
          <p:nvPr/>
        </p:nvGrpSpPr>
        <p:grpSpPr>
          <a:xfrm>
            <a:off x="3995957" y="2132471"/>
            <a:ext cx="327639" cy="1084484"/>
            <a:chOff x="4191000" y="4876875"/>
            <a:chExt cx="307162" cy="1084484"/>
          </a:xfrm>
        </p:grpSpPr>
        <p:sp>
          <p:nvSpPr>
            <p:cNvPr id="152" name="Arc 151">
              <a:extLst>
                <a:ext uri="{FF2B5EF4-FFF2-40B4-BE49-F238E27FC236}">
                  <a16:creationId xmlns:a16="http://schemas.microsoft.com/office/drawing/2014/main" id="{A2406A21-DAD1-E34E-8477-47AB5EFE201F}"/>
                </a:ext>
              </a:extLst>
            </p:cNvPr>
            <p:cNvSpPr/>
            <p:nvPr/>
          </p:nvSpPr>
          <p:spPr>
            <a:xfrm rot="21420000">
              <a:off x="4191000" y="4876875"/>
              <a:ext cx="305706" cy="1005193"/>
            </a:xfrm>
            <a:prstGeom prst="arc">
              <a:avLst>
                <a:gd name="adj1" fmla="val 16192943"/>
                <a:gd name="adj2" fmla="val 5474439"/>
              </a:avLst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Arc 152">
              <a:extLst>
                <a:ext uri="{FF2B5EF4-FFF2-40B4-BE49-F238E27FC236}">
                  <a16:creationId xmlns:a16="http://schemas.microsoft.com/office/drawing/2014/main" id="{CBC50AE5-7B31-7441-BD85-4AE654A41928}"/>
                </a:ext>
              </a:extLst>
            </p:cNvPr>
            <p:cNvSpPr/>
            <p:nvPr/>
          </p:nvSpPr>
          <p:spPr>
            <a:xfrm rot="21420000">
              <a:off x="4214875" y="4895824"/>
              <a:ext cx="283287" cy="1065535"/>
            </a:xfrm>
            <a:prstGeom prst="arc">
              <a:avLst>
                <a:gd name="adj1" fmla="val 18957513"/>
                <a:gd name="adj2" fmla="val 2641027"/>
              </a:avLst>
            </a:prstGeom>
            <a:ln w="28575">
              <a:solidFill>
                <a:schemeClr val="accent6">
                  <a:lumMod val="75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6" name="Group 431">
            <a:extLst>
              <a:ext uri="{FF2B5EF4-FFF2-40B4-BE49-F238E27FC236}">
                <a16:creationId xmlns:a16="http://schemas.microsoft.com/office/drawing/2014/main" id="{FECEBEB9-0C3F-FB4C-9772-40B2B03B7CF9}"/>
              </a:ext>
            </a:extLst>
          </p:cNvPr>
          <p:cNvGrpSpPr/>
          <p:nvPr/>
        </p:nvGrpSpPr>
        <p:grpSpPr>
          <a:xfrm>
            <a:off x="4158517" y="2127666"/>
            <a:ext cx="327639" cy="1084484"/>
            <a:chOff x="4191000" y="4876875"/>
            <a:chExt cx="307162" cy="1084484"/>
          </a:xfrm>
        </p:grpSpPr>
        <p:sp>
          <p:nvSpPr>
            <p:cNvPr id="150" name="Arc 149">
              <a:extLst>
                <a:ext uri="{FF2B5EF4-FFF2-40B4-BE49-F238E27FC236}">
                  <a16:creationId xmlns:a16="http://schemas.microsoft.com/office/drawing/2014/main" id="{F4263E2D-2B0A-944F-8F66-F72D03371FBD}"/>
                </a:ext>
              </a:extLst>
            </p:cNvPr>
            <p:cNvSpPr/>
            <p:nvPr/>
          </p:nvSpPr>
          <p:spPr>
            <a:xfrm rot="21420000">
              <a:off x="4191000" y="4876875"/>
              <a:ext cx="305706" cy="1005193"/>
            </a:xfrm>
            <a:prstGeom prst="arc">
              <a:avLst>
                <a:gd name="adj1" fmla="val 16192943"/>
                <a:gd name="adj2" fmla="val 5474439"/>
              </a:avLst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Arc 150">
              <a:extLst>
                <a:ext uri="{FF2B5EF4-FFF2-40B4-BE49-F238E27FC236}">
                  <a16:creationId xmlns:a16="http://schemas.microsoft.com/office/drawing/2014/main" id="{E7F4EA71-E2F2-4F4C-83CF-862F2B14099A}"/>
                </a:ext>
              </a:extLst>
            </p:cNvPr>
            <p:cNvSpPr/>
            <p:nvPr/>
          </p:nvSpPr>
          <p:spPr>
            <a:xfrm rot="21420000">
              <a:off x="4214875" y="4895824"/>
              <a:ext cx="283287" cy="1065535"/>
            </a:xfrm>
            <a:prstGeom prst="arc">
              <a:avLst>
                <a:gd name="adj1" fmla="val 18957513"/>
                <a:gd name="adj2" fmla="val 2641027"/>
              </a:avLst>
            </a:prstGeom>
            <a:ln w="28575">
              <a:solidFill>
                <a:schemeClr val="accent6">
                  <a:lumMod val="75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7" name="Group 434">
            <a:extLst>
              <a:ext uri="{FF2B5EF4-FFF2-40B4-BE49-F238E27FC236}">
                <a16:creationId xmlns:a16="http://schemas.microsoft.com/office/drawing/2014/main" id="{53BF500A-1701-6441-9217-ECF04E8CF6E8}"/>
              </a:ext>
            </a:extLst>
          </p:cNvPr>
          <p:cNvGrpSpPr/>
          <p:nvPr/>
        </p:nvGrpSpPr>
        <p:grpSpPr>
          <a:xfrm>
            <a:off x="4321077" y="2124397"/>
            <a:ext cx="327639" cy="1084484"/>
            <a:chOff x="4191000" y="4876875"/>
            <a:chExt cx="307162" cy="1084484"/>
          </a:xfrm>
        </p:grpSpPr>
        <p:sp>
          <p:nvSpPr>
            <p:cNvPr id="148" name="Arc 147">
              <a:extLst>
                <a:ext uri="{FF2B5EF4-FFF2-40B4-BE49-F238E27FC236}">
                  <a16:creationId xmlns:a16="http://schemas.microsoft.com/office/drawing/2014/main" id="{59C36194-D5B1-254E-9666-1BFCCBEA35AC}"/>
                </a:ext>
              </a:extLst>
            </p:cNvPr>
            <p:cNvSpPr/>
            <p:nvPr/>
          </p:nvSpPr>
          <p:spPr>
            <a:xfrm rot="21420000">
              <a:off x="4191000" y="4876875"/>
              <a:ext cx="305706" cy="1005193"/>
            </a:xfrm>
            <a:prstGeom prst="arc">
              <a:avLst>
                <a:gd name="adj1" fmla="val 16192943"/>
                <a:gd name="adj2" fmla="val 5474439"/>
              </a:avLst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Arc 148">
              <a:extLst>
                <a:ext uri="{FF2B5EF4-FFF2-40B4-BE49-F238E27FC236}">
                  <a16:creationId xmlns:a16="http://schemas.microsoft.com/office/drawing/2014/main" id="{B78728EC-4895-0245-BC03-83F6A04671C2}"/>
                </a:ext>
              </a:extLst>
            </p:cNvPr>
            <p:cNvSpPr/>
            <p:nvPr/>
          </p:nvSpPr>
          <p:spPr>
            <a:xfrm rot="21420000">
              <a:off x="4214875" y="4895824"/>
              <a:ext cx="283287" cy="1065535"/>
            </a:xfrm>
            <a:prstGeom prst="arc">
              <a:avLst>
                <a:gd name="adj1" fmla="val 18957513"/>
                <a:gd name="adj2" fmla="val 2641027"/>
              </a:avLst>
            </a:prstGeom>
            <a:ln w="28575">
              <a:solidFill>
                <a:schemeClr val="accent6">
                  <a:lumMod val="75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8" name="Group 437">
            <a:extLst>
              <a:ext uri="{FF2B5EF4-FFF2-40B4-BE49-F238E27FC236}">
                <a16:creationId xmlns:a16="http://schemas.microsoft.com/office/drawing/2014/main" id="{200D38DC-57A6-1847-84BC-672586756D15}"/>
              </a:ext>
            </a:extLst>
          </p:cNvPr>
          <p:cNvGrpSpPr/>
          <p:nvPr/>
        </p:nvGrpSpPr>
        <p:grpSpPr>
          <a:xfrm>
            <a:off x="4483637" y="2124397"/>
            <a:ext cx="327639" cy="1084484"/>
            <a:chOff x="4191000" y="4876875"/>
            <a:chExt cx="307162" cy="1084484"/>
          </a:xfrm>
        </p:grpSpPr>
        <p:sp>
          <p:nvSpPr>
            <p:cNvPr id="146" name="Arc 145">
              <a:extLst>
                <a:ext uri="{FF2B5EF4-FFF2-40B4-BE49-F238E27FC236}">
                  <a16:creationId xmlns:a16="http://schemas.microsoft.com/office/drawing/2014/main" id="{3F10C3E1-1AED-CC44-8F7D-BC247C9A1C58}"/>
                </a:ext>
              </a:extLst>
            </p:cNvPr>
            <p:cNvSpPr/>
            <p:nvPr/>
          </p:nvSpPr>
          <p:spPr>
            <a:xfrm rot="21420000">
              <a:off x="4191000" y="4876875"/>
              <a:ext cx="305706" cy="1005193"/>
            </a:xfrm>
            <a:prstGeom prst="arc">
              <a:avLst>
                <a:gd name="adj1" fmla="val 16192943"/>
                <a:gd name="adj2" fmla="val 5474439"/>
              </a:avLst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Arc 146">
              <a:extLst>
                <a:ext uri="{FF2B5EF4-FFF2-40B4-BE49-F238E27FC236}">
                  <a16:creationId xmlns:a16="http://schemas.microsoft.com/office/drawing/2014/main" id="{65BEE6B0-F5A4-9E45-A876-1E13E634A3E3}"/>
                </a:ext>
              </a:extLst>
            </p:cNvPr>
            <p:cNvSpPr/>
            <p:nvPr/>
          </p:nvSpPr>
          <p:spPr>
            <a:xfrm rot="21420000">
              <a:off x="4214875" y="4895824"/>
              <a:ext cx="283287" cy="1065535"/>
            </a:xfrm>
            <a:prstGeom prst="arc">
              <a:avLst>
                <a:gd name="adj1" fmla="val 18957513"/>
                <a:gd name="adj2" fmla="val 2641027"/>
              </a:avLst>
            </a:prstGeom>
            <a:ln w="28575">
              <a:solidFill>
                <a:schemeClr val="accent6">
                  <a:lumMod val="75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440">
            <a:extLst>
              <a:ext uri="{FF2B5EF4-FFF2-40B4-BE49-F238E27FC236}">
                <a16:creationId xmlns:a16="http://schemas.microsoft.com/office/drawing/2014/main" id="{C350BEC4-5145-984C-BE4F-9D058C89BF0D}"/>
              </a:ext>
            </a:extLst>
          </p:cNvPr>
          <p:cNvGrpSpPr/>
          <p:nvPr/>
        </p:nvGrpSpPr>
        <p:grpSpPr>
          <a:xfrm>
            <a:off x="4646197" y="2124397"/>
            <a:ext cx="327639" cy="1084484"/>
            <a:chOff x="4191000" y="4876875"/>
            <a:chExt cx="307162" cy="1084484"/>
          </a:xfrm>
        </p:grpSpPr>
        <p:sp>
          <p:nvSpPr>
            <p:cNvPr id="144" name="Arc 143">
              <a:extLst>
                <a:ext uri="{FF2B5EF4-FFF2-40B4-BE49-F238E27FC236}">
                  <a16:creationId xmlns:a16="http://schemas.microsoft.com/office/drawing/2014/main" id="{6EE86793-B281-8C4F-993C-3013D1CF9198}"/>
                </a:ext>
              </a:extLst>
            </p:cNvPr>
            <p:cNvSpPr/>
            <p:nvPr/>
          </p:nvSpPr>
          <p:spPr>
            <a:xfrm rot="21420000">
              <a:off x="4191000" y="4876875"/>
              <a:ext cx="305706" cy="1005193"/>
            </a:xfrm>
            <a:prstGeom prst="arc">
              <a:avLst>
                <a:gd name="adj1" fmla="val 16192943"/>
                <a:gd name="adj2" fmla="val 5474439"/>
              </a:avLst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Arc 144">
              <a:extLst>
                <a:ext uri="{FF2B5EF4-FFF2-40B4-BE49-F238E27FC236}">
                  <a16:creationId xmlns:a16="http://schemas.microsoft.com/office/drawing/2014/main" id="{4A9379F8-C3A0-C94F-AA90-EC8A7680D619}"/>
                </a:ext>
              </a:extLst>
            </p:cNvPr>
            <p:cNvSpPr/>
            <p:nvPr/>
          </p:nvSpPr>
          <p:spPr>
            <a:xfrm rot="21420000">
              <a:off x="4214875" y="4895824"/>
              <a:ext cx="283287" cy="1065535"/>
            </a:xfrm>
            <a:prstGeom prst="arc">
              <a:avLst>
                <a:gd name="adj1" fmla="val 18957513"/>
                <a:gd name="adj2" fmla="val 2641027"/>
              </a:avLst>
            </a:prstGeom>
            <a:ln w="28575">
              <a:solidFill>
                <a:schemeClr val="accent6">
                  <a:lumMod val="75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0" name="Group 443">
            <a:extLst>
              <a:ext uri="{FF2B5EF4-FFF2-40B4-BE49-F238E27FC236}">
                <a16:creationId xmlns:a16="http://schemas.microsoft.com/office/drawing/2014/main" id="{FB594D7F-E5D8-BD4D-A6A9-A5EBB67FF17F}"/>
              </a:ext>
            </a:extLst>
          </p:cNvPr>
          <p:cNvGrpSpPr/>
          <p:nvPr/>
        </p:nvGrpSpPr>
        <p:grpSpPr>
          <a:xfrm>
            <a:off x="4808757" y="2124397"/>
            <a:ext cx="327639" cy="1084484"/>
            <a:chOff x="4191000" y="4876875"/>
            <a:chExt cx="307162" cy="1084484"/>
          </a:xfrm>
        </p:grpSpPr>
        <p:sp>
          <p:nvSpPr>
            <p:cNvPr id="142" name="Arc 141">
              <a:extLst>
                <a:ext uri="{FF2B5EF4-FFF2-40B4-BE49-F238E27FC236}">
                  <a16:creationId xmlns:a16="http://schemas.microsoft.com/office/drawing/2014/main" id="{B2E98D1F-E52D-6B49-9F8A-A4CE38E03778}"/>
                </a:ext>
              </a:extLst>
            </p:cNvPr>
            <p:cNvSpPr/>
            <p:nvPr/>
          </p:nvSpPr>
          <p:spPr>
            <a:xfrm rot="21420000">
              <a:off x="4191000" y="4876875"/>
              <a:ext cx="305706" cy="1005193"/>
            </a:xfrm>
            <a:prstGeom prst="arc">
              <a:avLst>
                <a:gd name="adj1" fmla="val 16192943"/>
                <a:gd name="adj2" fmla="val 5474439"/>
              </a:avLst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Arc 142">
              <a:extLst>
                <a:ext uri="{FF2B5EF4-FFF2-40B4-BE49-F238E27FC236}">
                  <a16:creationId xmlns:a16="http://schemas.microsoft.com/office/drawing/2014/main" id="{F0E9C983-04B1-3441-B3B2-32EE25ED8F5C}"/>
                </a:ext>
              </a:extLst>
            </p:cNvPr>
            <p:cNvSpPr/>
            <p:nvPr/>
          </p:nvSpPr>
          <p:spPr>
            <a:xfrm rot="21420000">
              <a:off x="4214875" y="4895824"/>
              <a:ext cx="283287" cy="1065535"/>
            </a:xfrm>
            <a:prstGeom prst="arc">
              <a:avLst>
                <a:gd name="adj1" fmla="val 18957513"/>
                <a:gd name="adj2" fmla="val 2641027"/>
              </a:avLst>
            </a:prstGeom>
            <a:ln w="28575">
              <a:solidFill>
                <a:schemeClr val="accent6">
                  <a:lumMod val="75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1" name="Arc 140">
            <a:extLst>
              <a:ext uri="{FF2B5EF4-FFF2-40B4-BE49-F238E27FC236}">
                <a16:creationId xmlns:a16="http://schemas.microsoft.com/office/drawing/2014/main" id="{BD8B9BAB-3D83-A94B-86BE-34AFF56AEBA6}"/>
              </a:ext>
            </a:extLst>
          </p:cNvPr>
          <p:cNvSpPr/>
          <p:nvPr/>
        </p:nvSpPr>
        <p:spPr>
          <a:xfrm rot="21420000">
            <a:off x="4987114" y="2140228"/>
            <a:ext cx="302173" cy="1065535"/>
          </a:xfrm>
          <a:prstGeom prst="arc">
            <a:avLst>
              <a:gd name="adj1" fmla="val 18957513"/>
              <a:gd name="adj2" fmla="val 2641027"/>
            </a:avLst>
          </a:prstGeom>
          <a:ln w="28575">
            <a:solidFill>
              <a:schemeClr val="accent6">
                <a:lumMod val="7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B08D062-1D28-B44D-BF3F-3672964962F4}"/>
              </a:ext>
            </a:extLst>
          </p:cNvPr>
          <p:cNvGrpSpPr>
            <a:grpSpLocks noChangeAspect="1"/>
          </p:cNvGrpSpPr>
          <p:nvPr/>
        </p:nvGrpSpPr>
        <p:grpSpPr>
          <a:xfrm>
            <a:off x="3296562" y="3026687"/>
            <a:ext cx="182880" cy="223081"/>
            <a:chOff x="2045900" y="4572000"/>
            <a:chExt cx="3715426" cy="962072"/>
          </a:xfrm>
        </p:grpSpPr>
        <p:sp>
          <p:nvSpPr>
            <p:cNvPr id="110" name="Arc 109">
              <a:extLst>
                <a:ext uri="{FF2B5EF4-FFF2-40B4-BE49-F238E27FC236}">
                  <a16:creationId xmlns:a16="http://schemas.microsoft.com/office/drawing/2014/main" id="{217F3DED-F56D-0544-AEED-AFECED6A2D20}"/>
                </a:ext>
              </a:extLst>
            </p:cNvPr>
            <p:cNvSpPr/>
            <p:nvPr/>
          </p:nvSpPr>
          <p:spPr>
            <a:xfrm flipV="1">
              <a:off x="2378924" y="4572000"/>
              <a:ext cx="3365680" cy="915474"/>
            </a:xfrm>
            <a:prstGeom prst="arc">
              <a:avLst>
                <a:gd name="adj1" fmla="val 10765949"/>
                <a:gd name="adj2" fmla="val 0"/>
              </a:avLst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25772F8-F7D9-AC44-82E6-7589B4D183C4}"/>
                </a:ext>
              </a:extLst>
            </p:cNvPr>
            <p:cNvCxnSpPr/>
            <p:nvPr/>
          </p:nvCxnSpPr>
          <p:spPr>
            <a:xfrm flipH="1" flipV="1">
              <a:off x="2045900" y="4764111"/>
              <a:ext cx="2590800" cy="0"/>
            </a:xfrm>
            <a:prstGeom prst="line">
              <a:avLst/>
            </a:prstGeom>
            <a:ln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211F2F11-23EC-D947-B127-ADD41B3CC068}"/>
                </a:ext>
              </a:extLst>
            </p:cNvPr>
            <p:cNvCxnSpPr/>
            <p:nvPr/>
          </p:nvCxnSpPr>
          <p:spPr>
            <a:xfrm flipH="1" flipV="1">
              <a:off x="2650883" y="4764112"/>
              <a:ext cx="274320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Arc 112">
              <a:extLst>
                <a:ext uri="{FF2B5EF4-FFF2-40B4-BE49-F238E27FC236}">
                  <a16:creationId xmlns:a16="http://schemas.microsoft.com/office/drawing/2014/main" id="{E8F5FA49-01B5-3546-84F3-0D1C4E0AAA0E}"/>
                </a:ext>
              </a:extLst>
            </p:cNvPr>
            <p:cNvSpPr/>
            <p:nvPr/>
          </p:nvSpPr>
          <p:spPr>
            <a:xfrm rot="10521305" flipV="1">
              <a:off x="2362200" y="4747388"/>
              <a:ext cx="762000" cy="762000"/>
            </a:xfrm>
            <a:prstGeom prst="arc">
              <a:avLst>
                <a:gd name="adj1" fmla="val 16824896"/>
                <a:gd name="adj2" fmla="val 20563818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E71BBC16-00D1-8045-93B8-9C0BF7D67FFC}"/>
                </a:ext>
              </a:extLst>
            </p:cNvPr>
            <p:cNvCxnSpPr/>
            <p:nvPr/>
          </p:nvCxnSpPr>
          <p:spPr>
            <a:xfrm flipH="1" flipV="1">
              <a:off x="5198323" y="4775917"/>
              <a:ext cx="274320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Arc 114">
              <a:extLst>
                <a:ext uri="{FF2B5EF4-FFF2-40B4-BE49-F238E27FC236}">
                  <a16:creationId xmlns:a16="http://schemas.microsoft.com/office/drawing/2014/main" id="{49ADAF7A-248C-CC42-AB19-721AC5099ED5}"/>
                </a:ext>
              </a:extLst>
            </p:cNvPr>
            <p:cNvSpPr/>
            <p:nvPr/>
          </p:nvSpPr>
          <p:spPr>
            <a:xfrm rot="11078695" flipH="1" flipV="1">
              <a:off x="4999326" y="4772072"/>
              <a:ext cx="762000" cy="762000"/>
            </a:xfrm>
            <a:prstGeom prst="arc">
              <a:avLst>
                <a:gd name="adj1" fmla="val 16200000"/>
                <a:gd name="adj2" fmla="val 20563818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5875741-1716-1749-913A-3AF262DDAC7F}"/>
              </a:ext>
            </a:extLst>
          </p:cNvPr>
          <p:cNvGrpSpPr>
            <a:grpSpLocks noChangeAspect="1"/>
          </p:cNvGrpSpPr>
          <p:nvPr/>
        </p:nvGrpSpPr>
        <p:grpSpPr>
          <a:xfrm>
            <a:off x="3453685" y="3008289"/>
            <a:ext cx="182880" cy="223081"/>
            <a:chOff x="2045900" y="4572000"/>
            <a:chExt cx="3715426" cy="962072"/>
          </a:xfrm>
        </p:grpSpPr>
        <p:sp>
          <p:nvSpPr>
            <p:cNvPr id="104" name="Arc 103">
              <a:extLst>
                <a:ext uri="{FF2B5EF4-FFF2-40B4-BE49-F238E27FC236}">
                  <a16:creationId xmlns:a16="http://schemas.microsoft.com/office/drawing/2014/main" id="{E46148AA-6AA9-E545-B230-C16B5238027D}"/>
                </a:ext>
              </a:extLst>
            </p:cNvPr>
            <p:cNvSpPr/>
            <p:nvPr/>
          </p:nvSpPr>
          <p:spPr>
            <a:xfrm flipV="1">
              <a:off x="2378924" y="4572000"/>
              <a:ext cx="3365680" cy="915474"/>
            </a:xfrm>
            <a:prstGeom prst="arc">
              <a:avLst>
                <a:gd name="adj1" fmla="val 10765949"/>
                <a:gd name="adj2" fmla="val 0"/>
              </a:avLst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3E3A4CA-8450-0B42-9180-FFD6AEE71964}"/>
                </a:ext>
              </a:extLst>
            </p:cNvPr>
            <p:cNvCxnSpPr/>
            <p:nvPr/>
          </p:nvCxnSpPr>
          <p:spPr>
            <a:xfrm flipH="1" flipV="1">
              <a:off x="2045900" y="4764111"/>
              <a:ext cx="2590800" cy="0"/>
            </a:xfrm>
            <a:prstGeom prst="line">
              <a:avLst/>
            </a:prstGeom>
            <a:ln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464E22D3-8F04-2442-94FC-783A3462F62C}"/>
                </a:ext>
              </a:extLst>
            </p:cNvPr>
            <p:cNvCxnSpPr/>
            <p:nvPr/>
          </p:nvCxnSpPr>
          <p:spPr>
            <a:xfrm flipH="1" flipV="1">
              <a:off x="2650883" y="4764112"/>
              <a:ext cx="274320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Arc 106">
              <a:extLst>
                <a:ext uri="{FF2B5EF4-FFF2-40B4-BE49-F238E27FC236}">
                  <a16:creationId xmlns:a16="http://schemas.microsoft.com/office/drawing/2014/main" id="{477AC5E0-D4B9-DB41-B0A8-5D0CF4E3E3BE}"/>
                </a:ext>
              </a:extLst>
            </p:cNvPr>
            <p:cNvSpPr/>
            <p:nvPr/>
          </p:nvSpPr>
          <p:spPr>
            <a:xfrm rot="10521305" flipV="1">
              <a:off x="2362200" y="4747388"/>
              <a:ext cx="762000" cy="762000"/>
            </a:xfrm>
            <a:prstGeom prst="arc">
              <a:avLst>
                <a:gd name="adj1" fmla="val 16824896"/>
                <a:gd name="adj2" fmla="val 20563818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5521E6BA-1E11-1446-9730-BAAAC74EDDB2}"/>
                </a:ext>
              </a:extLst>
            </p:cNvPr>
            <p:cNvCxnSpPr/>
            <p:nvPr/>
          </p:nvCxnSpPr>
          <p:spPr>
            <a:xfrm flipH="1" flipV="1">
              <a:off x="5198323" y="4775917"/>
              <a:ext cx="274320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Arc 108">
              <a:extLst>
                <a:ext uri="{FF2B5EF4-FFF2-40B4-BE49-F238E27FC236}">
                  <a16:creationId xmlns:a16="http://schemas.microsoft.com/office/drawing/2014/main" id="{F33F87DB-8CFD-8944-915D-03E8B3EDC26D}"/>
                </a:ext>
              </a:extLst>
            </p:cNvPr>
            <p:cNvSpPr/>
            <p:nvPr/>
          </p:nvSpPr>
          <p:spPr>
            <a:xfrm rot="11078695" flipH="1" flipV="1">
              <a:off x="4999326" y="4772072"/>
              <a:ext cx="762000" cy="762000"/>
            </a:xfrm>
            <a:prstGeom prst="arc">
              <a:avLst>
                <a:gd name="adj1" fmla="val 16200000"/>
                <a:gd name="adj2" fmla="val 20563818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FB14DFC-CACF-D84C-BCEB-C84CCBDD9656}"/>
              </a:ext>
            </a:extLst>
          </p:cNvPr>
          <p:cNvGrpSpPr>
            <a:grpSpLocks noChangeAspect="1"/>
          </p:cNvGrpSpPr>
          <p:nvPr/>
        </p:nvGrpSpPr>
        <p:grpSpPr>
          <a:xfrm>
            <a:off x="3638925" y="3011659"/>
            <a:ext cx="182880" cy="223081"/>
            <a:chOff x="2045900" y="4572000"/>
            <a:chExt cx="3715426" cy="962072"/>
          </a:xfrm>
        </p:grpSpPr>
        <p:sp>
          <p:nvSpPr>
            <p:cNvPr id="98" name="Arc 97">
              <a:extLst>
                <a:ext uri="{FF2B5EF4-FFF2-40B4-BE49-F238E27FC236}">
                  <a16:creationId xmlns:a16="http://schemas.microsoft.com/office/drawing/2014/main" id="{A208C3C9-88AB-6B44-B1B3-58FD42349037}"/>
                </a:ext>
              </a:extLst>
            </p:cNvPr>
            <p:cNvSpPr/>
            <p:nvPr/>
          </p:nvSpPr>
          <p:spPr>
            <a:xfrm flipV="1">
              <a:off x="2378924" y="4572000"/>
              <a:ext cx="3365680" cy="915474"/>
            </a:xfrm>
            <a:prstGeom prst="arc">
              <a:avLst>
                <a:gd name="adj1" fmla="val 10765949"/>
                <a:gd name="adj2" fmla="val 0"/>
              </a:avLst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EF11281-1E2A-BC43-8A46-D7E241F63AE5}"/>
                </a:ext>
              </a:extLst>
            </p:cNvPr>
            <p:cNvCxnSpPr/>
            <p:nvPr/>
          </p:nvCxnSpPr>
          <p:spPr>
            <a:xfrm flipH="1" flipV="1">
              <a:off x="2045900" y="4764111"/>
              <a:ext cx="2590800" cy="0"/>
            </a:xfrm>
            <a:prstGeom prst="line">
              <a:avLst/>
            </a:prstGeom>
            <a:ln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913E3A41-EF28-D846-854B-31E6010BB13A}"/>
                </a:ext>
              </a:extLst>
            </p:cNvPr>
            <p:cNvCxnSpPr/>
            <p:nvPr/>
          </p:nvCxnSpPr>
          <p:spPr>
            <a:xfrm flipH="1" flipV="1">
              <a:off x="2650883" y="4764112"/>
              <a:ext cx="274320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Arc 100">
              <a:extLst>
                <a:ext uri="{FF2B5EF4-FFF2-40B4-BE49-F238E27FC236}">
                  <a16:creationId xmlns:a16="http://schemas.microsoft.com/office/drawing/2014/main" id="{03EC1507-6117-EC43-9362-D508919B7E6A}"/>
                </a:ext>
              </a:extLst>
            </p:cNvPr>
            <p:cNvSpPr/>
            <p:nvPr/>
          </p:nvSpPr>
          <p:spPr>
            <a:xfrm rot="10521305" flipV="1">
              <a:off x="2362200" y="4747388"/>
              <a:ext cx="762000" cy="762000"/>
            </a:xfrm>
            <a:prstGeom prst="arc">
              <a:avLst>
                <a:gd name="adj1" fmla="val 16824896"/>
                <a:gd name="adj2" fmla="val 20563818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AB975F90-B3DB-1141-977D-72CF130C70E4}"/>
                </a:ext>
              </a:extLst>
            </p:cNvPr>
            <p:cNvCxnSpPr/>
            <p:nvPr/>
          </p:nvCxnSpPr>
          <p:spPr>
            <a:xfrm flipH="1" flipV="1">
              <a:off x="5198323" y="4775917"/>
              <a:ext cx="274320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Arc 102">
              <a:extLst>
                <a:ext uri="{FF2B5EF4-FFF2-40B4-BE49-F238E27FC236}">
                  <a16:creationId xmlns:a16="http://schemas.microsoft.com/office/drawing/2014/main" id="{75DC3A2C-2610-F743-952E-3BC3E25F007E}"/>
                </a:ext>
              </a:extLst>
            </p:cNvPr>
            <p:cNvSpPr/>
            <p:nvPr/>
          </p:nvSpPr>
          <p:spPr>
            <a:xfrm rot="11078695" flipH="1" flipV="1">
              <a:off x="4999326" y="4772072"/>
              <a:ext cx="762000" cy="762000"/>
            </a:xfrm>
            <a:prstGeom prst="arc">
              <a:avLst>
                <a:gd name="adj1" fmla="val 16200000"/>
                <a:gd name="adj2" fmla="val 20563818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F3F6F9D-E6A3-8840-9EA8-AF7EDAD3FAAE}"/>
              </a:ext>
            </a:extLst>
          </p:cNvPr>
          <p:cNvGrpSpPr>
            <a:grpSpLocks noChangeAspect="1"/>
          </p:cNvGrpSpPr>
          <p:nvPr/>
        </p:nvGrpSpPr>
        <p:grpSpPr>
          <a:xfrm>
            <a:off x="3783169" y="3011512"/>
            <a:ext cx="182880" cy="223081"/>
            <a:chOff x="2045900" y="4572000"/>
            <a:chExt cx="3715426" cy="962072"/>
          </a:xfrm>
        </p:grpSpPr>
        <p:sp>
          <p:nvSpPr>
            <p:cNvPr id="92" name="Arc 91">
              <a:extLst>
                <a:ext uri="{FF2B5EF4-FFF2-40B4-BE49-F238E27FC236}">
                  <a16:creationId xmlns:a16="http://schemas.microsoft.com/office/drawing/2014/main" id="{078BDF63-98A5-8442-BC4E-15D3ECEF1E63}"/>
                </a:ext>
              </a:extLst>
            </p:cNvPr>
            <p:cNvSpPr/>
            <p:nvPr/>
          </p:nvSpPr>
          <p:spPr>
            <a:xfrm flipV="1">
              <a:off x="2378924" y="4572000"/>
              <a:ext cx="3365680" cy="915474"/>
            </a:xfrm>
            <a:prstGeom prst="arc">
              <a:avLst>
                <a:gd name="adj1" fmla="val 10765949"/>
                <a:gd name="adj2" fmla="val 0"/>
              </a:avLst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F9D9615-6005-3E4C-90F0-5826BE2826E8}"/>
                </a:ext>
              </a:extLst>
            </p:cNvPr>
            <p:cNvCxnSpPr/>
            <p:nvPr/>
          </p:nvCxnSpPr>
          <p:spPr>
            <a:xfrm flipH="1" flipV="1">
              <a:off x="2045900" y="4764111"/>
              <a:ext cx="2590800" cy="0"/>
            </a:xfrm>
            <a:prstGeom prst="line">
              <a:avLst/>
            </a:prstGeom>
            <a:ln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CBBF3960-E43B-BE46-9FE0-F96348A734AA}"/>
                </a:ext>
              </a:extLst>
            </p:cNvPr>
            <p:cNvCxnSpPr/>
            <p:nvPr/>
          </p:nvCxnSpPr>
          <p:spPr>
            <a:xfrm flipH="1" flipV="1">
              <a:off x="2650883" y="4764112"/>
              <a:ext cx="274320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Arc 94">
              <a:extLst>
                <a:ext uri="{FF2B5EF4-FFF2-40B4-BE49-F238E27FC236}">
                  <a16:creationId xmlns:a16="http://schemas.microsoft.com/office/drawing/2014/main" id="{2939524A-B9C4-AE46-892F-9CE527987A3A}"/>
                </a:ext>
              </a:extLst>
            </p:cNvPr>
            <p:cNvSpPr/>
            <p:nvPr/>
          </p:nvSpPr>
          <p:spPr>
            <a:xfrm rot="10521305" flipV="1">
              <a:off x="2362200" y="4747388"/>
              <a:ext cx="762000" cy="762000"/>
            </a:xfrm>
            <a:prstGeom prst="arc">
              <a:avLst>
                <a:gd name="adj1" fmla="val 16824896"/>
                <a:gd name="adj2" fmla="val 20563818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AE85FA62-67FC-3C4E-A1F0-F69C8EE9C7B5}"/>
                </a:ext>
              </a:extLst>
            </p:cNvPr>
            <p:cNvCxnSpPr/>
            <p:nvPr/>
          </p:nvCxnSpPr>
          <p:spPr>
            <a:xfrm flipH="1" flipV="1">
              <a:off x="5198323" y="4775917"/>
              <a:ext cx="274320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Arc 96">
              <a:extLst>
                <a:ext uri="{FF2B5EF4-FFF2-40B4-BE49-F238E27FC236}">
                  <a16:creationId xmlns:a16="http://schemas.microsoft.com/office/drawing/2014/main" id="{DE636E3F-4734-B942-A292-BADE6D48EF44}"/>
                </a:ext>
              </a:extLst>
            </p:cNvPr>
            <p:cNvSpPr/>
            <p:nvPr/>
          </p:nvSpPr>
          <p:spPr>
            <a:xfrm rot="11078695" flipH="1" flipV="1">
              <a:off x="4999326" y="4772072"/>
              <a:ext cx="762000" cy="762000"/>
            </a:xfrm>
            <a:prstGeom prst="arc">
              <a:avLst>
                <a:gd name="adj1" fmla="val 16200000"/>
                <a:gd name="adj2" fmla="val 20563818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B0FDD7E-A060-FB4E-9FB1-F4315BD5D5EC}"/>
              </a:ext>
            </a:extLst>
          </p:cNvPr>
          <p:cNvGrpSpPr>
            <a:grpSpLocks noChangeAspect="1"/>
          </p:cNvGrpSpPr>
          <p:nvPr/>
        </p:nvGrpSpPr>
        <p:grpSpPr>
          <a:xfrm>
            <a:off x="3968409" y="3014882"/>
            <a:ext cx="182880" cy="223081"/>
            <a:chOff x="2045900" y="4572000"/>
            <a:chExt cx="3715426" cy="962072"/>
          </a:xfrm>
        </p:grpSpPr>
        <p:sp>
          <p:nvSpPr>
            <p:cNvPr id="86" name="Arc 85">
              <a:extLst>
                <a:ext uri="{FF2B5EF4-FFF2-40B4-BE49-F238E27FC236}">
                  <a16:creationId xmlns:a16="http://schemas.microsoft.com/office/drawing/2014/main" id="{ABA49D03-18C4-C34A-AB0F-D71C3AC023F1}"/>
                </a:ext>
              </a:extLst>
            </p:cNvPr>
            <p:cNvSpPr/>
            <p:nvPr/>
          </p:nvSpPr>
          <p:spPr>
            <a:xfrm flipV="1">
              <a:off x="2378924" y="4572000"/>
              <a:ext cx="3365680" cy="915474"/>
            </a:xfrm>
            <a:prstGeom prst="arc">
              <a:avLst>
                <a:gd name="adj1" fmla="val 10765949"/>
                <a:gd name="adj2" fmla="val 0"/>
              </a:avLst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AAD4FF4-BB7F-8E48-8181-0530850F161C}"/>
                </a:ext>
              </a:extLst>
            </p:cNvPr>
            <p:cNvCxnSpPr/>
            <p:nvPr/>
          </p:nvCxnSpPr>
          <p:spPr>
            <a:xfrm flipH="1" flipV="1">
              <a:off x="2045900" y="4764111"/>
              <a:ext cx="2590800" cy="0"/>
            </a:xfrm>
            <a:prstGeom prst="line">
              <a:avLst/>
            </a:prstGeom>
            <a:ln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1E273C0F-0EFA-B440-8650-45986A1F2BE2}"/>
                </a:ext>
              </a:extLst>
            </p:cNvPr>
            <p:cNvCxnSpPr/>
            <p:nvPr/>
          </p:nvCxnSpPr>
          <p:spPr>
            <a:xfrm flipH="1" flipV="1">
              <a:off x="2650883" y="4764112"/>
              <a:ext cx="274320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53BC7C26-383D-D848-AA0E-1C8B88B06969}"/>
                </a:ext>
              </a:extLst>
            </p:cNvPr>
            <p:cNvSpPr/>
            <p:nvPr/>
          </p:nvSpPr>
          <p:spPr>
            <a:xfrm rot="10521305" flipV="1">
              <a:off x="2362200" y="4747388"/>
              <a:ext cx="762000" cy="762000"/>
            </a:xfrm>
            <a:prstGeom prst="arc">
              <a:avLst>
                <a:gd name="adj1" fmla="val 16824896"/>
                <a:gd name="adj2" fmla="val 20563818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78F1ED21-23C6-E64D-8686-EB6F08B6D0B3}"/>
                </a:ext>
              </a:extLst>
            </p:cNvPr>
            <p:cNvCxnSpPr/>
            <p:nvPr/>
          </p:nvCxnSpPr>
          <p:spPr>
            <a:xfrm flipH="1" flipV="1">
              <a:off x="5198323" y="4775917"/>
              <a:ext cx="274320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Arc 90">
              <a:extLst>
                <a:ext uri="{FF2B5EF4-FFF2-40B4-BE49-F238E27FC236}">
                  <a16:creationId xmlns:a16="http://schemas.microsoft.com/office/drawing/2014/main" id="{387CA60F-B621-B14E-9D84-8D9859628C5F}"/>
                </a:ext>
              </a:extLst>
            </p:cNvPr>
            <p:cNvSpPr/>
            <p:nvPr/>
          </p:nvSpPr>
          <p:spPr>
            <a:xfrm rot="11078695" flipH="1" flipV="1">
              <a:off x="4999326" y="4772072"/>
              <a:ext cx="762000" cy="762000"/>
            </a:xfrm>
            <a:prstGeom prst="arc">
              <a:avLst>
                <a:gd name="adj1" fmla="val 16200000"/>
                <a:gd name="adj2" fmla="val 20563818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6772EC7-BBB7-754A-AA14-034DA58DF6FB}"/>
              </a:ext>
            </a:extLst>
          </p:cNvPr>
          <p:cNvGrpSpPr>
            <a:grpSpLocks noChangeAspect="1"/>
          </p:cNvGrpSpPr>
          <p:nvPr/>
        </p:nvGrpSpPr>
        <p:grpSpPr>
          <a:xfrm>
            <a:off x="4125532" y="2996484"/>
            <a:ext cx="182880" cy="223081"/>
            <a:chOff x="2045900" y="4572000"/>
            <a:chExt cx="3715426" cy="962072"/>
          </a:xfrm>
        </p:grpSpPr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F5D925E8-84D5-1E42-9C2C-FA1F4EFDE55D}"/>
                </a:ext>
              </a:extLst>
            </p:cNvPr>
            <p:cNvSpPr/>
            <p:nvPr/>
          </p:nvSpPr>
          <p:spPr>
            <a:xfrm flipV="1">
              <a:off x="2378924" y="4572000"/>
              <a:ext cx="3365680" cy="915474"/>
            </a:xfrm>
            <a:prstGeom prst="arc">
              <a:avLst>
                <a:gd name="adj1" fmla="val 10765949"/>
                <a:gd name="adj2" fmla="val 0"/>
              </a:avLst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45ED663-4DCA-9D4B-9534-2FE687CCA7AA}"/>
                </a:ext>
              </a:extLst>
            </p:cNvPr>
            <p:cNvCxnSpPr/>
            <p:nvPr/>
          </p:nvCxnSpPr>
          <p:spPr>
            <a:xfrm flipH="1" flipV="1">
              <a:off x="2045900" y="4764111"/>
              <a:ext cx="2590800" cy="0"/>
            </a:xfrm>
            <a:prstGeom prst="line">
              <a:avLst/>
            </a:prstGeom>
            <a:ln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479E0E72-CAB9-6540-B221-A4C8F9B9D406}"/>
                </a:ext>
              </a:extLst>
            </p:cNvPr>
            <p:cNvCxnSpPr/>
            <p:nvPr/>
          </p:nvCxnSpPr>
          <p:spPr>
            <a:xfrm flipH="1" flipV="1">
              <a:off x="2650883" y="4764112"/>
              <a:ext cx="274320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49968265-EACA-944F-B2FE-9C84C8DABF49}"/>
                </a:ext>
              </a:extLst>
            </p:cNvPr>
            <p:cNvSpPr/>
            <p:nvPr/>
          </p:nvSpPr>
          <p:spPr>
            <a:xfrm rot="10521305" flipV="1">
              <a:off x="2362200" y="4747388"/>
              <a:ext cx="762000" cy="762000"/>
            </a:xfrm>
            <a:prstGeom prst="arc">
              <a:avLst>
                <a:gd name="adj1" fmla="val 16824896"/>
                <a:gd name="adj2" fmla="val 20563818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CF222781-07EE-6B41-92BB-DB94E97F6025}"/>
                </a:ext>
              </a:extLst>
            </p:cNvPr>
            <p:cNvCxnSpPr/>
            <p:nvPr/>
          </p:nvCxnSpPr>
          <p:spPr>
            <a:xfrm flipH="1" flipV="1">
              <a:off x="5198323" y="4775917"/>
              <a:ext cx="274320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Arc 84">
              <a:extLst>
                <a:ext uri="{FF2B5EF4-FFF2-40B4-BE49-F238E27FC236}">
                  <a16:creationId xmlns:a16="http://schemas.microsoft.com/office/drawing/2014/main" id="{A7B3D6A6-BC13-A847-B76D-3B89C6C2D13A}"/>
                </a:ext>
              </a:extLst>
            </p:cNvPr>
            <p:cNvSpPr/>
            <p:nvPr/>
          </p:nvSpPr>
          <p:spPr>
            <a:xfrm rot="11078695" flipH="1" flipV="1">
              <a:off x="4999326" y="4772072"/>
              <a:ext cx="762000" cy="762000"/>
            </a:xfrm>
            <a:prstGeom prst="arc">
              <a:avLst>
                <a:gd name="adj1" fmla="val 16200000"/>
                <a:gd name="adj2" fmla="val 20563818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B4AF722-D719-B34C-95DF-3C6FD5C0EE6E}"/>
              </a:ext>
            </a:extLst>
          </p:cNvPr>
          <p:cNvGrpSpPr>
            <a:grpSpLocks noChangeAspect="1"/>
          </p:cNvGrpSpPr>
          <p:nvPr/>
        </p:nvGrpSpPr>
        <p:grpSpPr>
          <a:xfrm>
            <a:off x="4310772" y="2999854"/>
            <a:ext cx="182880" cy="223081"/>
            <a:chOff x="2045900" y="4572000"/>
            <a:chExt cx="3715426" cy="962072"/>
          </a:xfrm>
        </p:grpSpPr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FB88C63C-9C40-EE4B-9153-1995C3D7501C}"/>
                </a:ext>
              </a:extLst>
            </p:cNvPr>
            <p:cNvSpPr/>
            <p:nvPr/>
          </p:nvSpPr>
          <p:spPr>
            <a:xfrm flipV="1">
              <a:off x="2378924" y="4572000"/>
              <a:ext cx="3365680" cy="915474"/>
            </a:xfrm>
            <a:prstGeom prst="arc">
              <a:avLst>
                <a:gd name="adj1" fmla="val 10765949"/>
                <a:gd name="adj2" fmla="val 0"/>
              </a:avLst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8FC5457-BFC4-F847-ADE3-FB29EBE93B1D}"/>
                </a:ext>
              </a:extLst>
            </p:cNvPr>
            <p:cNvCxnSpPr/>
            <p:nvPr/>
          </p:nvCxnSpPr>
          <p:spPr>
            <a:xfrm flipH="1" flipV="1">
              <a:off x="2045900" y="4764111"/>
              <a:ext cx="2590800" cy="0"/>
            </a:xfrm>
            <a:prstGeom prst="line">
              <a:avLst/>
            </a:prstGeom>
            <a:ln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215AE89-B740-2D4D-98E4-25254D2BEE79}"/>
                </a:ext>
              </a:extLst>
            </p:cNvPr>
            <p:cNvCxnSpPr/>
            <p:nvPr/>
          </p:nvCxnSpPr>
          <p:spPr>
            <a:xfrm flipH="1" flipV="1">
              <a:off x="2650883" y="4764112"/>
              <a:ext cx="274320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Arc 76">
              <a:extLst>
                <a:ext uri="{FF2B5EF4-FFF2-40B4-BE49-F238E27FC236}">
                  <a16:creationId xmlns:a16="http://schemas.microsoft.com/office/drawing/2014/main" id="{BD5A9287-FBB3-C74F-B76E-91924324F359}"/>
                </a:ext>
              </a:extLst>
            </p:cNvPr>
            <p:cNvSpPr/>
            <p:nvPr/>
          </p:nvSpPr>
          <p:spPr>
            <a:xfrm rot="10521305" flipV="1">
              <a:off x="2362200" y="4747388"/>
              <a:ext cx="762000" cy="762000"/>
            </a:xfrm>
            <a:prstGeom prst="arc">
              <a:avLst>
                <a:gd name="adj1" fmla="val 16824896"/>
                <a:gd name="adj2" fmla="val 20563818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E4177A2A-A479-F543-8ECA-C561D960B7B7}"/>
                </a:ext>
              </a:extLst>
            </p:cNvPr>
            <p:cNvCxnSpPr/>
            <p:nvPr/>
          </p:nvCxnSpPr>
          <p:spPr>
            <a:xfrm flipH="1" flipV="1">
              <a:off x="5198323" y="4775917"/>
              <a:ext cx="274320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Arc 78">
              <a:extLst>
                <a:ext uri="{FF2B5EF4-FFF2-40B4-BE49-F238E27FC236}">
                  <a16:creationId xmlns:a16="http://schemas.microsoft.com/office/drawing/2014/main" id="{0965A50B-151C-AE47-840A-1C7D0398C419}"/>
                </a:ext>
              </a:extLst>
            </p:cNvPr>
            <p:cNvSpPr/>
            <p:nvPr/>
          </p:nvSpPr>
          <p:spPr>
            <a:xfrm rot="11078695" flipH="1" flipV="1">
              <a:off x="4999326" y="4772072"/>
              <a:ext cx="762000" cy="762000"/>
            </a:xfrm>
            <a:prstGeom prst="arc">
              <a:avLst>
                <a:gd name="adj1" fmla="val 16200000"/>
                <a:gd name="adj2" fmla="val 20563818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6286E94-07E5-3243-866E-99BE52ED306D}"/>
              </a:ext>
            </a:extLst>
          </p:cNvPr>
          <p:cNvGrpSpPr>
            <a:grpSpLocks noChangeAspect="1"/>
          </p:cNvGrpSpPr>
          <p:nvPr/>
        </p:nvGrpSpPr>
        <p:grpSpPr>
          <a:xfrm>
            <a:off x="4443210" y="3012586"/>
            <a:ext cx="182880" cy="223081"/>
            <a:chOff x="2045900" y="4572000"/>
            <a:chExt cx="3715426" cy="962072"/>
          </a:xfrm>
        </p:grpSpPr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04A59FAB-8037-534F-8A7F-DA8128D30675}"/>
                </a:ext>
              </a:extLst>
            </p:cNvPr>
            <p:cNvSpPr/>
            <p:nvPr/>
          </p:nvSpPr>
          <p:spPr>
            <a:xfrm flipV="1">
              <a:off x="2378924" y="4572000"/>
              <a:ext cx="3365680" cy="915474"/>
            </a:xfrm>
            <a:prstGeom prst="arc">
              <a:avLst>
                <a:gd name="adj1" fmla="val 10765949"/>
                <a:gd name="adj2" fmla="val 0"/>
              </a:avLst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2084B7A-E76D-BD47-B557-F8C8CD13FC0B}"/>
                </a:ext>
              </a:extLst>
            </p:cNvPr>
            <p:cNvCxnSpPr/>
            <p:nvPr/>
          </p:nvCxnSpPr>
          <p:spPr>
            <a:xfrm flipH="1" flipV="1">
              <a:off x="2045900" y="4764111"/>
              <a:ext cx="2590800" cy="0"/>
            </a:xfrm>
            <a:prstGeom prst="line">
              <a:avLst/>
            </a:prstGeom>
            <a:ln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FE255CF7-8357-1B4A-AAC1-C0AA4623BE60}"/>
                </a:ext>
              </a:extLst>
            </p:cNvPr>
            <p:cNvCxnSpPr/>
            <p:nvPr/>
          </p:nvCxnSpPr>
          <p:spPr>
            <a:xfrm flipH="1" flipV="1">
              <a:off x="2650883" y="4764112"/>
              <a:ext cx="274320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Arc 70">
              <a:extLst>
                <a:ext uri="{FF2B5EF4-FFF2-40B4-BE49-F238E27FC236}">
                  <a16:creationId xmlns:a16="http://schemas.microsoft.com/office/drawing/2014/main" id="{1A608E63-F07F-144D-BB37-4909BFD2FDD1}"/>
                </a:ext>
              </a:extLst>
            </p:cNvPr>
            <p:cNvSpPr/>
            <p:nvPr/>
          </p:nvSpPr>
          <p:spPr>
            <a:xfrm rot="10521305" flipV="1">
              <a:off x="2362200" y="4747388"/>
              <a:ext cx="762000" cy="762000"/>
            </a:xfrm>
            <a:prstGeom prst="arc">
              <a:avLst>
                <a:gd name="adj1" fmla="val 16824896"/>
                <a:gd name="adj2" fmla="val 20563818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E8AEB68-35BE-8349-AA99-A3BA49E78597}"/>
                </a:ext>
              </a:extLst>
            </p:cNvPr>
            <p:cNvCxnSpPr/>
            <p:nvPr/>
          </p:nvCxnSpPr>
          <p:spPr>
            <a:xfrm flipH="1" flipV="1">
              <a:off x="5198323" y="4775917"/>
              <a:ext cx="274320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9A5903C3-8DF2-D048-9BE3-B88C1AC53EC0}"/>
                </a:ext>
              </a:extLst>
            </p:cNvPr>
            <p:cNvSpPr/>
            <p:nvPr/>
          </p:nvSpPr>
          <p:spPr>
            <a:xfrm rot="11078695" flipH="1" flipV="1">
              <a:off x="4999326" y="4772072"/>
              <a:ext cx="762000" cy="762000"/>
            </a:xfrm>
            <a:prstGeom prst="arc">
              <a:avLst>
                <a:gd name="adj1" fmla="val 16200000"/>
                <a:gd name="adj2" fmla="val 20563818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A439E83-AC87-244F-85D6-42A02C2728A3}"/>
              </a:ext>
            </a:extLst>
          </p:cNvPr>
          <p:cNvGrpSpPr>
            <a:grpSpLocks noChangeAspect="1"/>
          </p:cNvGrpSpPr>
          <p:nvPr/>
        </p:nvGrpSpPr>
        <p:grpSpPr>
          <a:xfrm>
            <a:off x="4628450" y="3015956"/>
            <a:ext cx="182880" cy="223081"/>
            <a:chOff x="2045900" y="4572000"/>
            <a:chExt cx="3715426" cy="962072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F7900E3A-FB46-6945-8C3D-56C39FC4B8DC}"/>
                </a:ext>
              </a:extLst>
            </p:cNvPr>
            <p:cNvSpPr/>
            <p:nvPr/>
          </p:nvSpPr>
          <p:spPr>
            <a:xfrm flipV="1">
              <a:off x="2378924" y="4572000"/>
              <a:ext cx="3365680" cy="915474"/>
            </a:xfrm>
            <a:prstGeom prst="arc">
              <a:avLst>
                <a:gd name="adj1" fmla="val 10765949"/>
                <a:gd name="adj2" fmla="val 0"/>
              </a:avLst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7BE1BB0-13B9-6248-88D2-5FBC8FA188F6}"/>
                </a:ext>
              </a:extLst>
            </p:cNvPr>
            <p:cNvCxnSpPr/>
            <p:nvPr/>
          </p:nvCxnSpPr>
          <p:spPr>
            <a:xfrm flipH="1" flipV="1">
              <a:off x="2045900" y="4764111"/>
              <a:ext cx="2590800" cy="0"/>
            </a:xfrm>
            <a:prstGeom prst="line">
              <a:avLst/>
            </a:prstGeom>
            <a:ln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F7D3C0A-8B91-9F40-8450-B1895864E9D9}"/>
                </a:ext>
              </a:extLst>
            </p:cNvPr>
            <p:cNvCxnSpPr/>
            <p:nvPr/>
          </p:nvCxnSpPr>
          <p:spPr>
            <a:xfrm flipH="1" flipV="1">
              <a:off x="2650883" y="4764112"/>
              <a:ext cx="274320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BD3D2375-354D-164B-838C-429563FD5D90}"/>
                </a:ext>
              </a:extLst>
            </p:cNvPr>
            <p:cNvSpPr/>
            <p:nvPr/>
          </p:nvSpPr>
          <p:spPr>
            <a:xfrm rot="10521305" flipV="1">
              <a:off x="2362200" y="4747388"/>
              <a:ext cx="762000" cy="762000"/>
            </a:xfrm>
            <a:prstGeom prst="arc">
              <a:avLst>
                <a:gd name="adj1" fmla="val 16824896"/>
                <a:gd name="adj2" fmla="val 20563818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C686C82-A8F7-1047-9525-4033DD71AFDE}"/>
                </a:ext>
              </a:extLst>
            </p:cNvPr>
            <p:cNvCxnSpPr/>
            <p:nvPr/>
          </p:nvCxnSpPr>
          <p:spPr>
            <a:xfrm flipH="1" flipV="1">
              <a:off x="5198323" y="4775917"/>
              <a:ext cx="274320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Arc 66">
              <a:extLst>
                <a:ext uri="{FF2B5EF4-FFF2-40B4-BE49-F238E27FC236}">
                  <a16:creationId xmlns:a16="http://schemas.microsoft.com/office/drawing/2014/main" id="{16FBE655-3116-E04C-B3B0-4478479CA1FF}"/>
                </a:ext>
              </a:extLst>
            </p:cNvPr>
            <p:cNvSpPr/>
            <p:nvPr/>
          </p:nvSpPr>
          <p:spPr>
            <a:xfrm rot="11078695" flipH="1" flipV="1">
              <a:off x="4999326" y="4772072"/>
              <a:ext cx="762000" cy="762000"/>
            </a:xfrm>
            <a:prstGeom prst="arc">
              <a:avLst>
                <a:gd name="adj1" fmla="val 16200000"/>
                <a:gd name="adj2" fmla="val 20563818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CEB9DE7-8B91-EC42-86E4-505AC8A76F4B}"/>
              </a:ext>
            </a:extLst>
          </p:cNvPr>
          <p:cNvGrpSpPr>
            <a:grpSpLocks noChangeAspect="1"/>
          </p:cNvGrpSpPr>
          <p:nvPr/>
        </p:nvGrpSpPr>
        <p:grpSpPr>
          <a:xfrm>
            <a:off x="4785573" y="2997558"/>
            <a:ext cx="182880" cy="223081"/>
            <a:chOff x="2045900" y="4572000"/>
            <a:chExt cx="3715426" cy="962072"/>
          </a:xfrm>
        </p:grpSpPr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2B5ABF89-B4FB-A44F-9D6C-4109DC7BCF94}"/>
                </a:ext>
              </a:extLst>
            </p:cNvPr>
            <p:cNvSpPr/>
            <p:nvPr/>
          </p:nvSpPr>
          <p:spPr>
            <a:xfrm flipV="1">
              <a:off x="2378924" y="4572000"/>
              <a:ext cx="3365680" cy="915474"/>
            </a:xfrm>
            <a:prstGeom prst="arc">
              <a:avLst>
                <a:gd name="adj1" fmla="val 10765949"/>
                <a:gd name="adj2" fmla="val 0"/>
              </a:avLst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242C197-C6B0-7842-B04A-3F258F62E070}"/>
                </a:ext>
              </a:extLst>
            </p:cNvPr>
            <p:cNvCxnSpPr/>
            <p:nvPr/>
          </p:nvCxnSpPr>
          <p:spPr>
            <a:xfrm flipH="1" flipV="1">
              <a:off x="2045900" y="4764111"/>
              <a:ext cx="2590800" cy="0"/>
            </a:xfrm>
            <a:prstGeom prst="line">
              <a:avLst/>
            </a:prstGeom>
            <a:ln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3FF68DC-A071-0343-87FA-BA1F88DCA9EF}"/>
                </a:ext>
              </a:extLst>
            </p:cNvPr>
            <p:cNvCxnSpPr/>
            <p:nvPr/>
          </p:nvCxnSpPr>
          <p:spPr>
            <a:xfrm flipH="1" flipV="1">
              <a:off x="2650883" y="4764112"/>
              <a:ext cx="274320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7061A32D-4E76-8640-B851-EC57FE8C9A69}"/>
                </a:ext>
              </a:extLst>
            </p:cNvPr>
            <p:cNvSpPr/>
            <p:nvPr/>
          </p:nvSpPr>
          <p:spPr>
            <a:xfrm rot="10521305" flipV="1">
              <a:off x="2362200" y="4747388"/>
              <a:ext cx="762000" cy="762000"/>
            </a:xfrm>
            <a:prstGeom prst="arc">
              <a:avLst>
                <a:gd name="adj1" fmla="val 16824896"/>
                <a:gd name="adj2" fmla="val 20563818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031B1FEC-9675-2740-A83C-AB5B73486FB1}"/>
                </a:ext>
              </a:extLst>
            </p:cNvPr>
            <p:cNvCxnSpPr/>
            <p:nvPr/>
          </p:nvCxnSpPr>
          <p:spPr>
            <a:xfrm flipH="1" flipV="1">
              <a:off x="5198323" y="4775917"/>
              <a:ext cx="274320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Arc 60">
              <a:extLst>
                <a:ext uri="{FF2B5EF4-FFF2-40B4-BE49-F238E27FC236}">
                  <a16:creationId xmlns:a16="http://schemas.microsoft.com/office/drawing/2014/main" id="{38E4FC75-1D68-DA43-9867-BBF2D8FA6FA6}"/>
                </a:ext>
              </a:extLst>
            </p:cNvPr>
            <p:cNvSpPr/>
            <p:nvPr/>
          </p:nvSpPr>
          <p:spPr>
            <a:xfrm rot="11078695" flipH="1" flipV="1">
              <a:off x="4999326" y="4772072"/>
              <a:ext cx="762000" cy="762000"/>
            </a:xfrm>
            <a:prstGeom prst="arc">
              <a:avLst>
                <a:gd name="adj1" fmla="val 16200000"/>
                <a:gd name="adj2" fmla="val 20563818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37F94FF-4F9C-5E44-B852-E8B5DD7059FD}"/>
              </a:ext>
            </a:extLst>
          </p:cNvPr>
          <p:cNvGrpSpPr>
            <a:grpSpLocks noChangeAspect="1"/>
          </p:cNvGrpSpPr>
          <p:nvPr/>
        </p:nvGrpSpPr>
        <p:grpSpPr>
          <a:xfrm>
            <a:off x="4970813" y="3000928"/>
            <a:ext cx="182880" cy="223081"/>
            <a:chOff x="2045900" y="4572000"/>
            <a:chExt cx="3715426" cy="962072"/>
          </a:xfrm>
        </p:grpSpPr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A5E2D199-1C4F-0D42-9EB1-FD90B95FD83A}"/>
                </a:ext>
              </a:extLst>
            </p:cNvPr>
            <p:cNvSpPr/>
            <p:nvPr/>
          </p:nvSpPr>
          <p:spPr>
            <a:xfrm flipV="1">
              <a:off x="2378924" y="4572000"/>
              <a:ext cx="3365680" cy="915474"/>
            </a:xfrm>
            <a:prstGeom prst="arc">
              <a:avLst>
                <a:gd name="adj1" fmla="val 10765949"/>
                <a:gd name="adj2" fmla="val 0"/>
              </a:avLst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F1B683D-B5D1-0447-8653-D2B9EA436E30}"/>
                </a:ext>
              </a:extLst>
            </p:cNvPr>
            <p:cNvCxnSpPr/>
            <p:nvPr/>
          </p:nvCxnSpPr>
          <p:spPr>
            <a:xfrm flipH="1" flipV="1">
              <a:off x="2045900" y="4764111"/>
              <a:ext cx="2590800" cy="0"/>
            </a:xfrm>
            <a:prstGeom prst="line">
              <a:avLst/>
            </a:prstGeom>
            <a:ln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A0CA2C1-8000-2046-8532-D367253B5119}"/>
                </a:ext>
              </a:extLst>
            </p:cNvPr>
            <p:cNvCxnSpPr/>
            <p:nvPr/>
          </p:nvCxnSpPr>
          <p:spPr>
            <a:xfrm flipH="1" flipV="1">
              <a:off x="2650883" y="4764112"/>
              <a:ext cx="274320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036AFBAF-683B-1E44-A96F-C76EDA4BF278}"/>
                </a:ext>
              </a:extLst>
            </p:cNvPr>
            <p:cNvSpPr/>
            <p:nvPr/>
          </p:nvSpPr>
          <p:spPr>
            <a:xfrm rot="10521305" flipV="1">
              <a:off x="2362200" y="4747388"/>
              <a:ext cx="762000" cy="762000"/>
            </a:xfrm>
            <a:prstGeom prst="arc">
              <a:avLst>
                <a:gd name="adj1" fmla="val 16824896"/>
                <a:gd name="adj2" fmla="val 20563818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936FACF-B013-4641-B316-CC660BB0333D}"/>
                </a:ext>
              </a:extLst>
            </p:cNvPr>
            <p:cNvCxnSpPr/>
            <p:nvPr/>
          </p:nvCxnSpPr>
          <p:spPr>
            <a:xfrm flipH="1" flipV="1">
              <a:off x="5198323" y="4775917"/>
              <a:ext cx="274320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DBB5C164-E295-F640-BE11-5F477000AC3D}"/>
                </a:ext>
              </a:extLst>
            </p:cNvPr>
            <p:cNvSpPr/>
            <p:nvPr/>
          </p:nvSpPr>
          <p:spPr>
            <a:xfrm rot="11078695" flipH="1" flipV="1">
              <a:off x="4999326" y="4772072"/>
              <a:ext cx="762000" cy="762000"/>
            </a:xfrm>
            <a:prstGeom prst="arc">
              <a:avLst>
                <a:gd name="adj1" fmla="val 16200000"/>
                <a:gd name="adj2" fmla="val 20563818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C2E7BE5-AA56-0040-8B7E-94EBF7E3D931}"/>
              </a:ext>
            </a:extLst>
          </p:cNvPr>
          <p:cNvGrpSpPr>
            <a:grpSpLocks noChangeAspect="1"/>
          </p:cNvGrpSpPr>
          <p:nvPr/>
        </p:nvGrpSpPr>
        <p:grpSpPr>
          <a:xfrm>
            <a:off x="2946042" y="3014882"/>
            <a:ext cx="182880" cy="223081"/>
            <a:chOff x="2045900" y="4572000"/>
            <a:chExt cx="3715426" cy="962072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9A69DD68-6A77-5C46-852C-A51FFEAA1AEE}"/>
                </a:ext>
              </a:extLst>
            </p:cNvPr>
            <p:cNvSpPr/>
            <p:nvPr/>
          </p:nvSpPr>
          <p:spPr>
            <a:xfrm flipV="1">
              <a:off x="2378924" y="4572000"/>
              <a:ext cx="3365680" cy="915474"/>
            </a:xfrm>
            <a:prstGeom prst="arc">
              <a:avLst>
                <a:gd name="adj1" fmla="val 10765949"/>
                <a:gd name="adj2" fmla="val 0"/>
              </a:avLst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A6EB56C-813E-E648-8D76-3F66949FEC8F}"/>
                </a:ext>
              </a:extLst>
            </p:cNvPr>
            <p:cNvCxnSpPr/>
            <p:nvPr/>
          </p:nvCxnSpPr>
          <p:spPr>
            <a:xfrm flipH="1" flipV="1">
              <a:off x="2045900" y="4764111"/>
              <a:ext cx="2590800" cy="0"/>
            </a:xfrm>
            <a:prstGeom prst="line">
              <a:avLst/>
            </a:prstGeom>
            <a:ln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85B9279-35FE-294D-9D02-DDBF53FF1E13}"/>
                </a:ext>
              </a:extLst>
            </p:cNvPr>
            <p:cNvCxnSpPr/>
            <p:nvPr/>
          </p:nvCxnSpPr>
          <p:spPr>
            <a:xfrm flipH="1" flipV="1">
              <a:off x="2650883" y="4764112"/>
              <a:ext cx="274320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CD59B0C1-6707-3145-A57B-7EA633855603}"/>
                </a:ext>
              </a:extLst>
            </p:cNvPr>
            <p:cNvSpPr/>
            <p:nvPr/>
          </p:nvSpPr>
          <p:spPr>
            <a:xfrm rot="10521305" flipV="1">
              <a:off x="2362200" y="4747388"/>
              <a:ext cx="762000" cy="762000"/>
            </a:xfrm>
            <a:prstGeom prst="arc">
              <a:avLst>
                <a:gd name="adj1" fmla="val 16824896"/>
                <a:gd name="adj2" fmla="val 20563818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26EF647-0520-764F-98C9-32616FECB363}"/>
                </a:ext>
              </a:extLst>
            </p:cNvPr>
            <p:cNvCxnSpPr/>
            <p:nvPr/>
          </p:nvCxnSpPr>
          <p:spPr>
            <a:xfrm flipH="1" flipV="1">
              <a:off x="5198323" y="4775917"/>
              <a:ext cx="274320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FB85BE77-3460-164F-8CB3-F3D3E6D4FBE0}"/>
                </a:ext>
              </a:extLst>
            </p:cNvPr>
            <p:cNvSpPr/>
            <p:nvPr/>
          </p:nvSpPr>
          <p:spPr>
            <a:xfrm rot="11078695" flipH="1" flipV="1">
              <a:off x="4999326" y="4772072"/>
              <a:ext cx="762000" cy="762000"/>
            </a:xfrm>
            <a:prstGeom prst="arc">
              <a:avLst>
                <a:gd name="adj1" fmla="val 16200000"/>
                <a:gd name="adj2" fmla="val 20563818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CD226F29-CE35-E44B-BEE9-BEC5A334C290}"/>
              </a:ext>
            </a:extLst>
          </p:cNvPr>
          <p:cNvCxnSpPr/>
          <p:nvPr/>
        </p:nvCxnSpPr>
        <p:spPr>
          <a:xfrm flipH="1">
            <a:off x="4941306" y="2369713"/>
            <a:ext cx="2514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Arrow Connector 356">
            <a:extLst>
              <a:ext uri="{FF2B5EF4-FFF2-40B4-BE49-F238E27FC236}">
                <a16:creationId xmlns:a16="http://schemas.microsoft.com/office/drawing/2014/main" id="{8053073C-9904-FC4E-B3B6-7C2AD0475702}"/>
              </a:ext>
            </a:extLst>
          </p:cNvPr>
          <p:cNvCxnSpPr/>
          <p:nvPr/>
        </p:nvCxnSpPr>
        <p:spPr>
          <a:xfrm flipH="1">
            <a:off x="7455906" y="2369713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Arrow Connector 357">
            <a:extLst>
              <a:ext uri="{FF2B5EF4-FFF2-40B4-BE49-F238E27FC236}">
                <a16:creationId xmlns:a16="http://schemas.microsoft.com/office/drawing/2014/main" id="{F62C0C31-49D9-CD4B-983D-E5B9E706CC93}"/>
              </a:ext>
            </a:extLst>
          </p:cNvPr>
          <p:cNvCxnSpPr/>
          <p:nvPr/>
        </p:nvCxnSpPr>
        <p:spPr>
          <a:xfrm flipH="1">
            <a:off x="4712706" y="2369713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2E6A1CBF-87B2-834A-AAD9-0AC55A0BF996}"/>
              </a:ext>
            </a:extLst>
          </p:cNvPr>
          <p:cNvCxnSpPr/>
          <p:nvPr/>
        </p:nvCxnSpPr>
        <p:spPr>
          <a:xfrm flipH="1">
            <a:off x="5017506" y="2522113"/>
            <a:ext cx="24384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Arrow Connector 359">
            <a:extLst>
              <a:ext uri="{FF2B5EF4-FFF2-40B4-BE49-F238E27FC236}">
                <a16:creationId xmlns:a16="http://schemas.microsoft.com/office/drawing/2014/main" id="{71245EDD-29C6-0247-B4FB-E8AD8885CDEB}"/>
              </a:ext>
            </a:extLst>
          </p:cNvPr>
          <p:cNvCxnSpPr/>
          <p:nvPr/>
        </p:nvCxnSpPr>
        <p:spPr>
          <a:xfrm flipH="1">
            <a:off x="7455906" y="2522113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Arrow Connector 360">
            <a:extLst>
              <a:ext uri="{FF2B5EF4-FFF2-40B4-BE49-F238E27FC236}">
                <a16:creationId xmlns:a16="http://schemas.microsoft.com/office/drawing/2014/main" id="{73365E32-4F48-E649-8353-E84C9B6D8F6A}"/>
              </a:ext>
            </a:extLst>
          </p:cNvPr>
          <p:cNvCxnSpPr/>
          <p:nvPr/>
        </p:nvCxnSpPr>
        <p:spPr>
          <a:xfrm flipH="1">
            <a:off x="4712706" y="2522113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AE85BFAF-DD2D-954C-A697-57F2980C260B}"/>
              </a:ext>
            </a:extLst>
          </p:cNvPr>
          <p:cNvCxnSpPr/>
          <p:nvPr/>
        </p:nvCxnSpPr>
        <p:spPr>
          <a:xfrm flipH="1">
            <a:off x="5093706" y="2674513"/>
            <a:ext cx="23622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Arrow Connector 362">
            <a:extLst>
              <a:ext uri="{FF2B5EF4-FFF2-40B4-BE49-F238E27FC236}">
                <a16:creationId xmlns:a16="http://schemas.microsoft.com/office/drawing/2014/main" id="{65C7F29E-B132-5841-8306-28A090923370}"/>
              </a:ext>
            </a:extLst>
          </p:cNvPr>
          <p:cNvCxnSpPr/>
          <p:nvPr/>
        </p:nvCxnSpPr>
        <p:spPr>
          <a:xfrm flipH="1">
            <a:off x="7455906" y="2674513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Arrow Connector 363">
            <a:extLst>
              <a:ext uri="{FF2B5EF4-FFF2-40B4-BE49-F238E27FC236}">
                <a16:creationId xmlns:a16="http://schemas.microsoft.com/office/drawing/2014/main" id="{649B4D40-D444-C14A-8BD5-14CFDC1C7D6E}"/>
              </a:ext>
            </a:extLst>
          </p:cNvPr>
          <p:cNvCxnSpPr/>
          <p:nvPr/>
        </p:nvCxnSpPr>
        <p:spPr>
          <a:xfrm flipH="1">
            <a:off x="4712706" y="2674513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CDE5DADF-847C-7D45-9C73-BD0DBBB3E346}"/>
              </a:ext>
            </a:extLst>
          </p:cNvPr>
          <p:cNvCxnSpPr/>
          <p:nvPr/>
        </p:nvCxnSpPr>
        <p:spPr>
          <a:xfrm flipH="1">
            <a:off x="5093706" y="2826913"/>
            <a:ext cx="23622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4934FAD6-7190-A647-B739-3B06BD885114}"/>
              </a:ext>
            </a:extLst>
          </p:cNvPr>
          <p:cNvCxnSpPr/>
          <p:nvPr/>
        </p:nvCxnSpPr>
        <p:spPr>
          <a:xfrm flipH="1">
            <a:off x="7455906" y="2826913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Arrow Connector 366">
            <a:extLst>
              <a:ext uri="{FF2B5EF4-FFF2-40B4-BE49-F238E27FC236}">
                <a16:creationId xmlns:a16="http://schemas.microsoft.com/office/drawing/2014/main" id="{1040DA81-4AE8-FE4D-942A-4826AEDD4728}"/>
              </a:ext>
            </a:extLst>
          </p:cNvPr>
          <p:cNvCxnSpPr/>
          <p:nvPr/>
        </p:nvCxnSpPr>
        <p:spPr>
          <a:xfrm flipH="1">
            <a:off x="4712706" y="2826913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F3F13FBB-3C8D-F04F-9CF1-FD34574DA735}"/>
              </a:ext>
            </a:extLst>
          </p:cNvPr>
          <p:cNvCxnSpPr/>
          <p:nvPr/>
        </p:nvCxnSpPr>
        <p:spPr>
          <a:xfrm flipH="1">
            <a:off x="4865106" y="2217313"/>
            <a:ext cx="2590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Arrow Connector 368">
            <a:extLst>
              <a:ext uri="{FF2B5EF4-FFF2-40B4-BE49-F238E27FC236}">
                <a16:creationId xmlns:a16="http://schemas.microsoft.com/office/drawing/2014/main" id="{CE8FB1D5-79EB-3444-B2AC-5AAACCB5BDEC}"/>
              </a:ext>
            </a:extLst>
          </p:cNvPr>
          <p:cNvCxnSpPr/>
          <p:nvPr/>
        </p:nvCxnSpPr>
        <p:spPr>
          <a:xfrm flipH="1">
            <a:off x="4895586" y="2217313"/>
            <a:ext cx="2743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8FF6F2C0-334F-8643-A5F2-8572CA62B5FD}"/>
              </a:ext>
            </a:extLst>
          </p:cNvPr>
          <p:cNvCxnSpPr/>
          <p:nvPr/>
        </p:nvCxnSpPr>
        <p:spPr>
          <a:xfrm>
            <a:off x="4438386" y="2522113"/>
            <a:ext cx="731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B0A4EABF-4281-BA4D-B71C-79700BF82407}"/>
              </a:ext>
            </a:extLst>
          </p:cNvPr>
          <p:cNvCxnSpPr/>
          <p:nvPr/>
        </p:nvCxnSpPr>
        <p:spPr>
          <a:xfrm>
            <a:off x="4438386" y="2674513"/>
            <a:ext cx="731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Connector 371">
            <a:extLst>
              <a:ext uri="{FF2B5EF4-FFF2-40B4-BE49-F238E27FC236}">
                <a16:creationId xmlns:a16="http://schemas.microsoft.com/office/drawing/2014/main" id="{C65C6C55-44AD-304A-B47A-B1AAF68A08FD}"/>
              </a:ext>
            </a:extLst>
          </p:cNvPr>
          <p:cNvCxnSpPr/>
          <p:nvPr/>
        </p:nvCxnSpPr>
        <p:spPr>
          <a:xfrm>
            <a:off x="4438386" y="2826913"/>
            <a:ext cx="731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5EBBD778-B750-804D-8A98-19EEBEC6B71F}"/>
              </a:ext>
            </a:extLst>
          </p:cNvPr>
          <p:cNvCxnSpPr/>
          <p:nvPr/>
        </p:nvCxnSpPr>
        <p:spPr>
          <a:xfrm>
            <a:off x="4438386" y="2369713"/>
            <a:ext cx="731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Arrow Connector 373">
            <a:extLst>
              <a:ext uri="{FF2B5EF4-FFF2-40B4-BE49-F238E27FC236}">
                <a16:creationId xmlns:a16="http://schemas.microsoft.com/office/drawing/2014/main" id="{448EA3B2-F909-D44B-8E4F-04025F6B1626}"/>
              </a:ext>
            </a:extLst>
          </p:cNvPr>
          <p:cNvCxnSpPr/>
          <p:nvPr/>
        </p:nvCxnSpPr>
        <p:spPr>
          <a:xfrm flipH="1">
            <a:off x="7443026" y="2205508"/>
            <a:ext cx="2743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20613DB4-B97C-9643-B223-F0C08BB0B699}"/>
              </a:ext>
            </a:extLst>
          </p:cNvPr>
          <p:cNvCxnSpPr/>
          <p:nvPr/>
        </p:nvCxnSpPr>
        <p:spPr>
          <a:xfrm flipH="1" flipV="1">
            <a:off x="4894709" y="2971353"/>
            <a:ext cx="2590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Arrow Connector 375">
            <a:extLst>
              <a:ext uri="{FF2B5EF4-FFF2-40B4-BE49-F238E27FC236}">
                <a16:creationId xmlns:a16="http://schemas.microsoft.com/office/drawing/2014/main" id="{7C0E7F4D-BF15-9B4A-82E7-B2AE954F5077}"/>
              </a:ext>
            </a:extLst>
          </p:cNvPr>
          <p:cNvCxnSpPr/>
          <p:nvPr/>
        </p:nvCxnSpPr>
        <p:spPr>
          <a:xfrm flipH="1" flipV="1">
            <a:off x="4925189" y="2971353"/>
            <a:ext cx="2743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Arrow Connector 376">
            <a:extLst>
              <a:ext uri="{FF2B5EF4-FFF2-40B4-BE49-F238E27FC236}">
                <a16:creationId xmlns:a16="http://schemas.microsoft.com/office/drawing/2014/main" id="{B079CCD8-DC86-8C44-BFB7-6B08F234660A}"/>
              </a:ext>
            </a:extLst>
          </p:cNvPr>
          <p:cNvCxnSpPr/>
          <p:nvPr/>
        </p:nvCxnSpPr>
        <p:spPr>
          <a:xfrm flipH="1" flipV="1">
            <a:off x="7472629" y="2983158"/>
            <a:ext cx="27432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B6A32641-5912-114E-8B42-5E225144CAD5}"/>
              </a:ext>
            </a:extLst>
          </p:cNvPr>
          <p:cNvCxnSpPr/>
          <p:nvPr/>
        </p:nvCxnSpPr>
        <p:spPr>
          <a:xfrm>
            <a:off x="7532106" y="2522113"/>
            <a:ext cx="7315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01EBA8A0-1F32-894F-8AB5-A462B337DEE1}"/>
              </a:ext>
            </a:extLst>
          </p:cNvPr>
          <p:cNvCxnSpPr/>
          <p:nvPr/>
        </p:nvCxnSpPr>
        <p:spPr>
          <a:xfrm>
            <a:off x="7532106" y="2674513"/>
            <a:ext cx="7315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50B52365-37D7-2D43-A2B2-0256C985C5FA}"/>
              </a:ext>
            </a:extLst>
          </p:cNvPr>
          <p:cNvCxnSpPr/>
          <p:nvPr/>
        </p:nvCxnSpPr>
        <p:spPr>
          <a:xfrm>
            <a:off x="7532106" y="2826913"/>
            <a:ext cx="7315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CD99B864-64AE-BD40-9686-48AEB3E9F33D}"/>
              </a:ext>
            </a:extLst>
          </p:cNvPr>
          <p:cNvCxnSpPr/>
          <p:nvPr/>
        </p:nvCxnSpPr>
        <p:spPr>
          <a:xfrm>
            <a:off x="7532106" y="2369713"/>
            <a:ext cx="7315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E49161C8-5F88-AD47-A5A8-FC3A1533D8A9}"/>
              </a:ext>
            </a:extLst>
          </p:cNvPr>
          <p:cNvGrpSpPr>
            <a:grpSpLocks noChangeAspect="1"/>
          </p:cNvGrpSpPr>
          <p:nvPr/>
        </p:nvGrpSpPr>
        <p:grpSpPr>
          <a:xfrm>
            <a:off x="5385628" y="3030830"/>
            <a:ext cx="182880" cy="223081"/>
            <a:chOff x="2045900" y="4572000"/>
            <a:chExt cx="3715426" cy="962072"/>
          </a:xfrm>
        </p:grpSpPr>
        <p:sp>
          <p:nvSpPr>
            <p:cNvPr id="508" name="Arc 507">
              <a:extLst>
                <a:ext uri="{FF2B5EF4-FFF2-40B4-BE49-F238E27FC236}">
                  <a16:creationId xmlns:a16="http://schemas.microsoft.com/office/drawing/2014/main" id="{AC2FE424-0424-2649-968D-44A761FEF6D1}"/>
                </a:ext>
              </a:extLst>
            </p:cNvPr>
            <p:cNvSpPr/>
            <p:nvPr/>
          </p:nvSpPr>
          <p:spPr>
            <a:xfrm flipV="1">
              <a:off x="2378924" y="4572000"/>
              <a:ext cx="3365680" cy="915474"/>
            </a:xfrm>
            <a:prstGeom prst="arc">
              <a:avLst>
                <a:gd name="adj1" fmla="val 10765949"/>
                <a:gd name="adj2" fmla="val 0"/>
              </a:avLst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9" name="Straight Connector 508">
              <a:extLst>
                <a:ext uri="{FF2B5EF4-FFF2-40B4-BE49-F238E27FC236}">
                  <a16:creationId xmlns:a16="http://schemas.microsoft.com/office/drawing/2014/main" id="{13930918-7AFD-214A-A78F-6E79C1462290}"/>
                </a:ext>
              </a:extLst>
            </p:cNvPr>
            <p:cNvCxnSpPr/>
            <p:nvPr/>
          </p:nvCxnSpPr>
          <p:spPr>
            <a:xfrm flipH="1" flipV="1">
              <a:off x="2045900" y="4764111"/>
              <a:ext cx="2590800" cy="0"/>
            </a:xfrm>
            <a:prstGeom prst="line">
              <a:avLst/>
            </a:prstGeom>
            <a:ln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Straight Arrow Connector 509">
              <a:extLst>
                <a:ext uri="{FF2B5EF4-FFF2-40B4-BE49-F238E27FC236}">
                  <a16:creationId xmlns:a16="http://schemas.microsoft.com/office/drawing/2014/main" id="{767C4363-57D4-424E-8589-FA8490BFFFAA}"/>
                </a:ext>
              </a:extLst>
            </p:cNvPr>
            <p:cNvCxnSpPr/>
            <p:nvPr/>
          </p:nvCxnSpPr>
          <p:spPr>
            <a:xfrm flipH="1" flipV="1">
              <a:off x="2650883" y="4764112"/>
              <a:ext cx="274320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1" name="Arc 510">
              <a:extLst>
                <a:ext uri="{FF2B5EF4-FFF2-40B4-BE49-F238E27FC236}">
                  <a16:creationId xmlns:a16="http://schemas.microsoft.com/office/drawing/2014/main" id="{FB0274C5-94D8-294E-88D7-DE422B68C5AB}"/>
                </a:ext>
              </a:extLst>
            </p:cNvPr>
            <p:cNvSpPr/>
            <p:nvPr/>
          </p:nvSpPr>
          <p:spPr>
            <a:xfrm rot="10521305" flipV="1">
              <a:off x="2362200" y="4747388"/>
              <a:ext cx="762000" cy="762000"/>
            </a:xfrm>
            <a:prstGeom prst="arc">
              <a:avLst>
                <a:gd name="adj1" fmla="val 16824896"/>
                <a:gd name="adj2" fmla="val 20563818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2" name="Straight Arrow Connector 511">
              <a:extLst>
                <a:ext uri="{FF2B5EF4-FFF2-40B4-BE49-F238E27FC236}">
                  <a16:creationId xmlns:a16="http://schemas.microsoft.com/office/drawing/2014/main" id="{65868A2D-176E-8D4C-993C-A0BFC5E98AE3}"/>
                </a:ext>
              </a:extLst>
            </p:cNvPr>
            <p:cNvCxnSpPr/>
            <p:nvPr/>
          </p:nvCxnSpPr>
          <p:spPr>
            <a:xfrm flipH="1" flipV="1">
              <a:off x="5198323" y="4775917"/>
              <a:ext cx="274320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3" name="Arc 512">
              <a:extLst>
                <a:ext uri="{FF2B5EF4-FFF2-40B4-BE49-F238E27FC236}">
                  <a16:creationId xmlns:a16="http://schemas.microsoft.com/office/drawing/2014/main" id="{A5099054-0C30-8946-BFB9-1843D24D9AA6}"/>
                </a:ext>
              </a:extLst>
            </p:cNvPr>
            <p:cNvSpPr/>
            <p:nvPr/>
          </p:nvSpPr>
          <p:spPr>
            <a:xfrm rot="11078695" flipH="1" flipV="1">
              <a:off x="4999326" y="4772072"/>
              <a:ext cx="762000" cy="762000"/>
            </a:xfrm>
            <a:prstGeom prst="arc">
              <a:avLst>
                <a:gd name="adj1" fmla="val 16200000"/>
                <a:gd name="adj2" fmla="val 20563818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3" name="Can 382">
            <a:extLst>
              <a:ext uri="{FF2B5EF4-FFF2-40B4-BE49-F238E27FC236}">
                <a16:creationId xmlns:a16="http://schemas.microsoft.com/office/drawing/2014/main" id="{82A97A39-9874-E94E-84B8-288DAFDB26B4}"/>
              </a:ext>
            </a:extLst>
          </p:cNvPr>
          <p:cNvSpPr/>
          <p:nvPr/>
        </p:nvSpPr>
        <p:spPr>
          <a:xfrm rot="16200000">
            <a:off x="5869408" y="1460503"/>
            <a:ext cx="990600" cy="2357120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Arc 383">
            <a:extLst>
              <a:ext uri="{FF2B5EF4-FFF2-40B4-BE49-F238E27FC236}">
                <a16:creationId xmlns:a16="http://schemas.microsoft.com/office/drawing/2014/main" id="{3CDCD853-C614-BF43-93F2-179BE19C0B36}"/>
              </a:ext>
            </a:extLst>
          </p:cNvPr>
          <p:cNvSpPr/>
          <p:nvPr/>
        </p:nvSpPr>
        <p:spPr>
          <a:xfrm rot="21420000">
            <a:off x="7152597" y="2076718"/>
            <a:ext cx="402897" cy="1065535"/>
          </a:xfrm>
          <a:prstGeom prst="arc">
            <a:avLst>
              <a:gd name="adj1" fmla="val 16851918"/>
              <a:gd name="adj2" fmla="val 2756847"/>
            </a:avLst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5" name="Group 406">
            <a:extLst>
              <a:ext uri="{FF2B5EF4-FFF2-40B4-BE49-F238E27FC236}">
                <a16:creationId xmlns:a16="http://schemas.microsoft.com/office/drawing/2014/main" id="{105859DB-D4D9-F542-93FC-8E144CBE1856}"/>
              </a:ext>
            </a:extLst>
          </p:cNvPr>
          <p:cNvGrpSpPr/>
          <p:nvPr/>
        </p:nvGrpSpPr>
        <p:grpSpPr>
          <a:xfrm>
            <a:off x="5132702" y="2135104"/>
            <a:ext cx="327639" cy="1084454"/>
            <a:chOff x="6324937" y="3944641"/>
            <a:chExt cx="307162" cy="1084454"/>
          </a:xfrm>
        </p:grpSpPr>
        <p:sp>
          <p:nvSpPr>
            <p:cNvPr id="506" name="Arc 505">
              <a:extLst>
                <a:ext uri="{FF2B5EF4-FFF2-40B4-BE49-F238E27FC236}">
                  <a16:creationId xmlns:a16="http://schemas.microsoft.com/office/drawing/2014/main" id="{095D8941-97D7-2B45-8DF9-5F46AD80A098}"/>
                </a:ext>
              </a:extLst>
            </p:cNvPr>
            <p:cNvSpPr/>
            <p:nvPr/>
          </p:nvSpPr>
          <p:spPr>
            <a:xfrm rot="21420000">
              <a:off x="6324937" y="3944641"/>
              <a:ext cx="304574" cy="1005193"/>
            </a:xfrm>
            <a:prstGeom prst="arc">
              <a:avLst>
                <a:gd name="adj1" fmla="val 9817275"/>
                <a:gd name="adj2" fmla="val 5474439"/>
              </a:avLst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Arc 506">
              <a:extLst>
                <a:ext uri="{FF2B5EF4-FFF2-40B4-BE49-F238E27FC236}">
                  <a16:creationId xmlns:a16="http://schemas.microsoft.com/office/drawing/2014/main" id="{DF2B56E7-AB2D-994B-966C-B2ADEDE32406}"/>
                </a:ext>
              </a:extLst>
            </p:cNvPr>
            <p:cNvSpPr/>
            <p:nvPr/>
          </p:nvSpPr>
          <p:spPr>
            <a:xfrm rot="21420000">
              <a:off x="6348812" y="3963560"/>
              <a:ext cx="283287" cy="1065535"/>
            </a:xfrm>
            <a:prstGeom prst="arc">
              <a:avLst>
                <a:gd name="adj1" fmla="val 18957513"/>
                <a:gd name="adj2" fmla="val 2641027"/>
              </a:avLst>
            </a:prstGeom>
            <a:ln w="28575">
              <a:solidFill>
                <a:schemeClr val="accent6">
                  <a:lumMod val="75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6" name="Arc 385">
            <a:extLst>
              <a:ext uri="{FF2B5EF4-FFF2-40B4-BE49-F238E27FC236}">
                <a16:creationId xmlns:a16="http://schemas.microsoft.com/office/drawing/2014/main" id="{3970A163-6B58-544C-AC88-1959BC952A6C}"/>
              </a:ext>
            </a:extLst>
          </p:cNvPr>
          <p:cNvSpPr/>
          <p:nvPr/>
        </p:nvSpPr>
        <p:spPr>
          <a:xfrm rot="21420000">
            <a:off x="5295262" y="2135179"/>
            <a:ext cx="326086" cy="1005193"/>
          </a:xfrm>
          <a:prstGeom prst="arc">
            <a:avLst>
              <a:gd name="adj1" fmla="val 16192943"/>
              <a:gd name="adj2" fmla="val 5474439"/>
            </a:avLst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Arc 386">
            <a:extLst>
              <a:ext uri="{FF2B5EF4-FFF2-40B4-BE49-F238E27FC236}">
                <a16:creationId xmlns:a16="http://schemas.microsoft.com/office/drawing/2014/main" id="{50BFB64C-2D12-EC43-BD23-05142E42CD44}"/>
              </a:ext>
            </a:extLst>
          </p:cNvPr>
          <p:cNvSpPr/>
          <p:nvPr/>
        </p:nvSpPr>
        <p:spPr>
          <a:xfrm rot="21420000">
            <a:off x="5320729" y="2154128"/>
            <a:ext cx="302173" cy="1065535"/>
          </a:xfrm>
          <a:prstGeom prst="arc">
            <a:avLst>
              <a:gd name="adj1" fmla="val 18957513"/>
              <a:gd name="adj2" fmla="val 2641027"/>
            </a:avLst>
          </a:prstGeom>
          <a:ln w="28575">
            <a:solidFill>
              <a:schemeClr val="accent6">
                <a:lumMod val="7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8" name="Group 415">
            <a:extLst>
              <a:ext uri="{FF2B5EF4-FFF2-40B4-BE49-F238E27FC236}">
                <a16:creationId xmlns:a16="http://schemas.microsoft.com/office/drawing/2014/main" id="{FD6558BB-20C1-F64E-AC5C-279960C62ACE}"/>
              </a:ext>
            </a:extLst>
          </p:cNvPr>
          <p:cNvGrpSpPr/>
          <p:nvPr/>
        </p:nvGrpSpPr>
        <p:grpSpPr>
          <a:xfrm>
            <a:off x="5457463" y="2139984"/>
            <a:ext cx="327639" cy="1084484"/>
            <a:chOff x="4191000" y="4876875"/>
            <a:chExt cx="307162" cy="1084484"/>
          </a:xfrm>
        </p:grpSpPr>
        <p:sp>
          <p:nvSpPr>
            <p:cNvPr id="504" name="Arc 503">
              <a:extLst>
                <a:ext uri="{FF2B5EF4-FFF2-40B4-BE49-F238E27FC236}">
                  <a16:creationId xmlns:a16="http://schemas.microsoft.com/office/drawing/2014/main" id="{7D312ECF-D466-BA47-ADA8-69D0DDC2733F}"/>
                </a:ext>
              </a:extLst>
            </p:cNvPr>
            <p:cNvSpPr/>
            <p:nvPr/>
          </p:nvSpPr>
          <p:spPr>
            <a:xfrm rot="21420000">
              <a:off x="4191000" y="4876875"/>
              <a:ext cx="305706" cy="1005193"/>
            </a:xfrm>
            <a:prstGeom prst="arc">
              <a:avLst>
                <a:gd name="adj1" fmla="val 16192943"/>
                <a:gd name="adj2" fmla="val 5474439"/>
              </a:avLst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Arc 504">
              <a:extLst>
                <a:ext uri="{FF2B5EF4-FFF2-40B4-BE49-F238E27FC236}">
                  <a16:creationId xmlns:a16="http://schemas.microsoft.com/office/drawing/2014/main" id="{33774341-981D-5949-9017-64D99DCB9E56}"/>
                </a:ext>
              </a:extLst>
            </p:cNvPr>
            <p:cNvSpPr/>
            <p:nvPr/>
          </p:nvSpPr>
          <p:spPr>
            <a:xfrm rot="21420000">
              <a:off x="4214875" y="4895824"/>
              <a:ext cx="283287" cy="1065535"/>
            </a:xfrm>
            <a:prstGeom prst="arc">
              <a:avLst>
                <a:gd name="adj1" fmla="val 18957513"/>
                <a:gd name="adj2" fmla="val 2641027"/>
              </a:avLst>
            </a:prstGeom>
            <a:ln w="28575">
              <a:solidFill>
                <a:schemeClr val="accent6">
                  <a:lumMod val="75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9" name="Group 416">
            <a:extLst>
              <a:ext uri="{FF2B5EF4-FFF2-40B4-BE49-F238E27FC236}">
                <a16:creationId xmlns:a16="http://schemas.microsoft.com/office/drawing/2014/main" id="{4B3B9CE6-965F-284C-9680-2E868B2C2227}"/>
              </a:ext>
            </a:extLst>
          </p:cNvPr>
          <p:cNvGrpSpPr/>
          <p:nvPr/>
        </p:nvGrpSpPr>
        <p:grpSpPr>
          <a:xfrm>
            <a:off x="5620023" y="2135179"/>
            <a:ext cx="327639" cy="1084484"/>
            <a:chOff x="4191000" y="4876875"/>
            <a:chExt cx="307162" cy="1084484"/>
          </a:xfrm>
        </p:grpSpPr>
        <p:sp>
          <p:nvSpPr>
            <p:cNvPr id="502" name="Arc 501">
              <a:extLst>
                <a:ext uri="{FF2B5EF4-FFF2-40B4-BE49-F238E27FC236}">
                  <a16:creationId xmlns:a16="http://schemas.microsoft.com/office/drawing/2014/main" id="{360D4991-6124-514C-9EE5-CAABA1BD6E69}"/>
                </a:ext>
              </a:extLst>
            </p:cNvPr>
            <p:cNvSpPr/>
            <p:nvPr/>
          </p:nvSpPr>
          <p:spPr>
            <a:xfrm rot="21420000">
              <a:off x="4191000" y="4876875"/>
              <a:ext cx="305706" cy="1005193"/>
            </a:xfrm>
            <a:prstGeom prst="arc">
              <a:avLst>
                <a:gd name="adj1" fmla="val 16192943"/>
                <a:gd name="adj2" fmla="val 5474439"/>
              </a:avLst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Arc 502">
              <a:extLst>
                <a:ext uri="{FF2B5EF4-FFF2-40B4-BE49-F238E27FC236}">
                  <a16:creationId xmlns:a16="http://schemas.microsoft.com/office/drawing/2014/main" id="{2CF0180F-F26C-454E-AC1A-D506A9625869}"/>
                </a:ext>
              </a:extLst>
            </p:cNvPr>
            <p:cNvSpPr/>
            <p:nvPr/>
          </p:nvSpPr>
          <p:spPr>
            <a:xfrm rot="21420000">
              <a:off x="4214875" y="4895824"/>
              <a:ext cx="283287" cy="1065535"/>
            </a:xfrm>
            <a:prstGeom prst="arc">
              <a:avLst>
                <a:gd name="adj1" fmla="val 18957513"/>
                <a:gd name="adj2" fmla="val 2641027"/>
              </a:avLst>
            </a:prstGeom>
            <a:ln w="28575">
              <a:solidFill>
                <a:schemeClr val="accent6">
                  <a:lumMod val="75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0" name="Group 419">
            <a:extLst>
              <a:ext uri="{FF2B5EF4-FFF2-40B4-BE49-F238E27FC236}">
                <a16:creationId xmlns:a16="http://schemas.microsoft.com/office/drawing/2014/main" id="{77EBB230-8860-7847-9CC1-2E7063F5F878}"/>
              </a:ext>
            </a:extLst>
          </p:cNvPr>
          <p:cNvGrpSpPr/>
          <p:nvPr/>
        </p:nvGrpSpPr>
        <p:grpSpPr>
          <a:xfrm>
            <a:off x="5782583" y="2139984"/>
            <a:ext cx="327639" cy="1084484"/>
            <a:chOff x="4191000" y="4876875"/>
            <a:chExt cx="307162" cy="1084484"/>
          </a:xfrm>
        </p:grpSpPr>
        <p:sp>
          <p:nvSpPr>
            <p:cNvPr id="500" name="Arc 499">
              <a:extLst>
                <a:ext uri="{FF2B5EF4-FFF2-40B4-BE49-F238E27FC236}">
                  <a16:creationId xmlns:a16="http://schemas.microsoft.com/office/drawing/2014/main" id="{0B4B2AB0-62BF-C54D-9FB0-D5A3E174CE7A}"/>
                </a:ext>
              </a:extLst>
            </p:cNvPr>
            <p:cNvSpPr/>
            <p:nvPr/>
          </p:nvSpPr>
          <p:spPr>
            <a:xfrm rot="21420000">
              <a:off x="4191000" y="4876875"/>
              <a:ext cx="305706" cy="1005193"/>
            </a:xfrm>
            <a:prstGeom prst="arc">
              <a:avLst>
                <a:gd name="adj1" fmla="val 16192943"/>
                <a:gd name="adj2" fmla="val 5474439"/>
              </a:avLst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Arc 500">
              <a:extLst>
                <a:ext uri="{FF2B5EF4-FFF2-40B4-BE49-F238E27FC236}">
                  <a16:creationId xmlns:a16="http://schemas.microsoft.com/office/drawing/2014/main" id="{CB56F4D0-0098-FC49-B3DB-E84B504B8B52}"/>
                </a:ext>
              </a:extLst>
            </p:cNvPr>
            <p:cNvSpPr/>
            <p:nvPr/>
          </p:nvSpPr>
          <p:spPr>
            <a:xfrm rot="21420000">
              <a:off x="4214875" y="4895824"/>
              <a:ext cx="283287" cy="1065535"/>
            </a:xfrm>
            <a:prstGeom prst="arc">
              <a:avLst>
                <a:gd name="adj1" fmla="val 18957513"/>
                <a:gd name="adj2" fmla="val 2641027"/>
              </a:avLst>
            </a:prstGeom>
            <a:ln w="28575">
              <a:solidFill>
                <a:schemeClr val="accent6">
                  <a:lumMod val="75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1" name="Group 422">
            <a:extLst>
              <a:ext uri="{FF2B5EF4-FFF2-40B4-BE49-F238E27FC236}">
                <a16:creationId xmlns:a16="http://schemas.microsoft.com/office/drawing/2014/main" id="{D992C6E3-8422-024E-BC5B-383EEB77B05B}"/>
              </a:ext>
            </a:extLst>
          </p:cNvPr>
          <p:cNvGrpSpPr/>
          <p:nvPr/>
        </p:nvGrpSpPr>
        <p:grpSpPr>
          <a:xfrm>
            <a:off x="5945143" y="2139984"/>
            <a:ext cx="327639" cy="1084484"/>
            <a:chOff x="4191000" y="4876875"/>
            <a:chExt cx="307162" cy="1084484"/>
          </a:xfrm>
        </p:grpSpPr>
        <p:sp>
          <p:nvSpPr>
            <p:cNvPr id="498" name="Arc 497">
              <a:extLst>
                <a:ext uri="{FF2B5EF4-FFF2-40B4-BE49-F238E27FC236}">
                  <a16:creationId xmlns:a16="http://schemas.microsoft.com/office/drawing/2014/main" id="{5EBA724C-6F70-FA4F-B90C-1898CCC74795}"/>
                </a:ext>
              </a:extLst>
            </p:cNvPr>
            <p:cNvSpPr/>
            <p:nvPr/>
          </p:nvSpPr>
          <p:spPr>
            <a:xfrm rot="21420000">
              <a:off x="4191000" y="4876875"/>
              <a:ext cx="305706" cy="1005193"/>
            </a:xfrm>
            <a:prstGeom prst="arc">
              <a:avLst>
                <a:gd name="adj1" fmla="val 16192943"/>
                <a:gd name="adj2" fmla="val 5474439"/>
              </a:avLst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Arc 498">
              <a:extLst>
                <a:ext uri="{FF2B5EF4-FFF2-40B4-BE49-F238E27FC236}">
                  <a16:creationId xmlns:a16="http://schemas.microsoft.com/office/drawing/2014/main" id="{419E7358-1C8A-9C4B-BAEE-CC192538577E}"/>
                </a:ext>
              </a:extLst>
            </p:cNvPr>
            <p:cNvSpPr/>
            <p:nvPr/>
          </p:nvSpPr>
          <p:spPr>
            <a:xfrm rot="21420000">
              <a:off x="4214875" y="4895824"/>
              <a:ext cx="283287" cy="1065535"/>
            </a:xfrm>
            <a:prstGeom prst="arc">
              <a:avLst>
                <a:gd name="adj1" fmla="val 18957513"/>
                <a:gd name="adj2" fmla="val 2641027"/>
              </a:avLst>
            </a:prstGeom>
            <a:ln w="28575">
              <a:solidFill>
                <a:schemeClr val="accent6">
                  <a:lumMod val="75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2" name="Group 425">
            <a:extLst>
              <a:ext uri="{FF2B5EF4-FFF2-40B4-BE49-F238E27FC236}">
                <a16:creationId xmlns:a16="http://schemas.microsoft.com/office/drawing/2014/main" id="{2D8D3688-C31A-514C-979B-4CBC88F4DE6F}"/>
              </a:ext>
            </a:extLst>
          </p:cNvPr>
          <p:cNvGrpSpPr/>
          <p:nvPr/>
        </p:nvGrpSpPr>
        <p:grpSpPr>
          <a:xfrm>
            <a:off x="6107703" y="2139984"/>
            <a:ext cx="327639" cy="1084484"/>
            <a:chOff x="4191000" y="4876875"/>
            <a:chExt cx="307162" cy="1084484"/>
          </a:xfrm>
        </p:grpSpPr>
        <p:sp>
          <p:nvSpPr>
            <p:cNvPr id="496" name="Arc 495">
              <a:extLst>
                <a:ext uri="{FF2B5EF4-FFF2-40B4-BE49-F238E27FC236}">
                  <a16:creationId xmlns:a16="http://schemas.microsoft.com/office/drawing/2014/main" id="{4769C0F2-56DE-AF45-B390-FF0D23B94745}"/>
                </a:ext>
              </a:extLst>
            </p:cNvPr>
            <p:cNvSpPr/>
            <p:nvPr/>
          </p:nvSpPr>
          <p:spPr>
            <a:xfrm rot="21420000">
              <a:off x="4191000" y="4876875"/>
              <a:ext cx="305706" cy="1005193"/>
            </a:xfrm>
            <a:prstGeom prst="arc">
              <a:avLst>
                <a:gd name="adj1" fmla="val 16192943"/>
                <a:gd name="adj2" fmla="val 5474439"/>
              </a:avLst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Arc 496">
              <a:extLst>
                <a:ext uri="{FF2B5EF4-FFF2-40B4-BE49-F238E27FC236}">
                  <a16:creationId xmlns:a16="http://schemas.microsoft.com/office/drawing/2014/main" id="{C32B5A35-C739-634D-B61C-F82906FCC8E0}"/>
                </a:ext>
              </a:extLst>
            </p:cNvPr>
            <p:cNvSpPr/>
            <p:nvPr/>
          </p:nvSpPr>
          <p:spPr>
            <a:xfrm rot="21420000">
              <a:off x="4214875" y="4895824"/>
              <a:ext cx="283287" cy="1065535"/>
            </a:xfrm>
            <a:prstGeom prst="arc">
              <a:avLst>
                <a:gd name="adj1" fmla="val 18957513"/>
                <a:gd name="adj2" fmla="val 2641027"/>
              </a:avLst>
            </a:prstGeom>
            <a:ln w="28575">
              <a:solidFill>
                <a:schemeClr val="accent6">
                  <a:lumMod val="75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428">
            <a:extLst>
              <a:ext uri="{FF2B5EF4-FFF2-40B4-BE49-F238E27FC236}">
                <a16:creationId xmlns:a16="http://schemas.microsoft.com/office/drawing/2014/main" id="{1307D74A-133D-2D4D-9082-088BAC896AEC}"/>
              </a:ext>
            </a:extLst>
          </p:cNvPr>
          <p:cNvGrpSpPr/>
          <p:nvPr/>
        </p:nvGrpSpPr>
        <p:grpSpPr>
          <a:xfrm>
            <a:off x="6270263" y="2139984"/>
            <a:ext cx="327639" cy="1084484"/>
            <a:chOff x="4191000" y="4876875"/>
            <a:chExt cx="307162" cy="1084484"/>
          </a:xfrm>
        </p:grpSpPr>
        <p:sp>
          <p:nvSpPr>
            <p:cNvPr id="494" name="Arc 493">
              <a:extLst>
                <a:ext uri="{FF2B5EF4-FFF2-40B4-BE49-F238E27FC236}">
                  <a16:creationId xmlns:a16="http://schemas.microsoft.com/office/drawing/2014/main" id="{7D34AE62-26AF-EB4B-8FAE-343316E9BBE2}"/>
                </a:ext>
              </a:extLst>
            </p:cNvPr>
            <p:cNvSpPr/>
            <p:nvPr/>
          </p:nvSpPr>
          <p:spPr>
            <a:xfrm rot="21420000">
              <a:off x="4191000" y="4876875"/>
              <a:ext cx="305706" cy="1005193"/>
            </a:xfrm>
            <a:prstGeom prst="arc">
              <a:avLst>
                <a:gd name="adj1" fmla="val 16192943"/>
                <a:gd name="adj2" fmla="val 5474439"/>
              </a:avLst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Arc 494">
              <a:extLst>
                <a:ext uri="{FF2B5EF4-FFF2-40B4-BE49-F238E27FC236}">
                  <a16:creationId xmlns:a16="http://schemas.microsoft.com/office/drawing/2014/main" id="{75072BEE-EF51-0B4B-A753-57FD1CFBF677}"/>
                </a:ext>
              </a:extLst>
            </p:cNvPr>
            <p:cNvSpPr/>
            <p:nvPr/>
          </p:nvSpPr>
          <p:spPr>
            <a:xfrm rot="21420000">
              <a:off x="4214875" y="4895824"/>
              <a:ext cx="283287" cy="1065535"/>
            </a:xfrm>
            <a:prstGeom prst="arc">
              <a:avLst>
                <a:gd name="adj1" fmla="val 18957513"/>
                <a:gd name="adj2" fmla="val 2641027"/>
              </a:avLst>
            </a:prstGeom>
            <a:ln w="28575">
              <a:solidFill>
                <a:schemeClr val="accent6">
                  <a:lumMod val="75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4" name="Group 431">
            <a:extLst>
              <a:ext uri="{FF2B5EF4-FFF2-40B4-BE49-F238E27FC236}">
                <a16:creationId xmlns:a16="http://schemas.microsoft.com/office/drawing/2014/main" id="{BFA44639-40D7-1240-B7E8-15F5B0B0F0A6}"/>
              </a:ext>
            </a:extLst>
          </p:cNvPr>
          <p:cNvGrpSpPr/>
          <p:nvPr/>
        </p:nvGrpSpPr>
        <p:grpSpPr>
          <a:xfrm>
            <a:off x="6432823" y="2135179"/>
            <a:ext cx="327639" cy="1084484"/>
            <a:chOff x="4191000" y="4876875"/>
            <a:chExt cx="307162" cy="1084484"/>
          </a:xfrm>
        </p:grpSpPr>
        <p:sp>
          <p:nvSpPr>
            <p:cNvPr id="492" name="Arc 491">
              <a:extLst>
                <a:ext uri="{FF2B5EF4-FFF2-40B4-BE49-F238E27FC236}">
                  <a16:creationId xmlns:a16="http://schemas.microsoft.com/office/drawing/2014/main" id="{916B5D1B-C346-604A-B7E5-9DE211B4781A}"/>
                </a:ext>
              </a:extLst>
            </p:cNvPr>
            <p:cNvSpPr/>
            <p:nvPr/>
          </p:nvSpPr>
          <p:spPr>
            <a:xfrm rot="21420000">
              <a:off x="4191000" y="4876875"/>
              <a:ext cx="305706" cy="1005193"/>
            </a:xfrm>
            <a:prstGeom prst="arc">
              <a:avLst>
                <a:gd name="adj1" fmla="val 16192943"/>
                <a:gd name="adj2" fmla="val 5474439"/>
              </a:avLst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Arc 492">
              <a:extLst>
                <a:ext uri="{FF2B5EF4-FFF2-40B4-BE49-F238E27FC236}">
                  <a16:creationId xmlns:a16="http://schemas.microsoft.com/office/drawing/2014/main" id="{280878EF-8B99-804E-86AB-4A36F36CD06D}"/>
                </a:ext>
              </a:extLst>
            </p:cNvPr>
            <p:cNvSpPr/>
            <p:nvPr/>
          </p:nvSpPr>
          <p:spPr>
            <a:xfrm rot="21420000">
              <a:off x="4214875" y="4895824"/>
              <a:ext cx="283287" cy="1065535"/>
            </a:xfrm>
            <a:prstGeom prst="arc">
              <a:avLst>
                <a:gd name="adj1" fmla="val 18957513"/>
                <a:gd name="adj2" fmla="val 2641027"/>
              </a:avLst>
            </a:prstGeom>
            <a:ln w="28575">
              <a:solidFill>
                <a:schemeClr val="accent6">
                  <a:lumMod val="75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5" name="Group 434">
            <a:extLst>
              <a:ext uri="{FF2B5EF4-FFF2-40B4-BE49-F238E27FC236}">
                <a16:creationId xmlns:a16="http://schemas.microsoft.com/office/drawing/2014/main" id="{098A5212-305F-6647-AE6E-935C59F2C62B}"/>
              </a:ext>
            </a:extLst>
          </p:cNvPr>
          <p:cNvGrpSpPr/>
          <p:nvPr/>
        </p:nvGrpSpPr>
        <p:grpSpPr>
          <a:xfrm>
            <a:off x="6595383" y="2131910"/>
            <a:ext cx="327639" cy="1084484"/>
            <a:chOff x="4191000" y="4876875"/>
            <a:chExt cx="307162" cy="1084484"/>
          </a:xfrm>
        </p:grpSpPr>
        <p:sp>
          <p:nvSpPr>
            <p:cNvPr id="490" name="Arc 489">
              <a:extLst>
                <a:ext uri="{FF2B5EF4-FFF2-40B4-BE49-F238E27FC236}">
                  <a16:creationId xmlns:a16="http://schemas.microsoft.com/office/drawing/2014/main" id="{FE03B91E-1338-7D4A-B325-2B04BE307763}"/>
                </a:ext>
              </a:extLst>
            </p:cNvPr>
            <p:cNvSpPr/>
            <p:nvPr/>
          </p:nvSpPr>
          <p:spPr>
            <a:xfrm rot="21420000">
              <a:off x="4191000" y="4876875"/>
              <a:ext cx="305706" cy="1005193"/>
            </a:xfrm>
            <a:prstGeom prst="arc">
              <a:avLst>
                <a:gd name="adj1" fmla="val 16192943"/>
                <a:gd name="adj2" fmla="val 5474439"/>
              </a:avLst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Arc 490">
              <a:extLst>
                <a:ext uri="{FF2B5EF4-FFF2-40B4-BE49-F238E27FC236}">
                  <a16:creationId xmlns:a16="http://schemas.microsoft.com/office/drawing/2014/main" id="{19AC8565-46E8-9741-89E5-448371A5CAED}"/>
                </a:ext>
              </a:extLst>
            </p:cNvPr>
            <p:cNvSpPr/>
            <p:nvPr/>
          </p:nvSpPr>
          <p:spPr>
            <a:xfrm rot="21420000">
              <a:off x="4214875" y="4895824"/>
              <a:ext cx="283287" cy="1065535"/>
            </a:xfrm>
            <a:prstGeom prst="arc">
              <a:avLst>
                <a:gd name="adj1" fmla="val 18957513"/>
                <a:gd name="adj2" fmla="val 2641027"/>
              </a:avLst>
            </a:prstGeom>
            <a:ln w="28575">
              <a:solidFill>
                <a:schemeClr val="accent6">
                  <a:lumMod val="75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6" name="Group 437">
            <a:extLst>
              <a:ext uri="{FF2B5EF4-FFF2-40B4-BE49-F238E27FC236}">
                <a16:creationId xmlns:a16="http://schemas.microsoft.com/office/drawing/2014/main" id="{4FFE9F93-2BA4-0D4C-8378-DC8512F0C47E}"/>
              </a:ext>
            </a:extLst>
          </p:cNvPr>
          <p:cNvGrpSpPr/>
          <p:nvPr/>
        </p:nvGrpSpPr>
        <p:grpSpPr>
          <a:xfrm>
            <a:off x="6757943" y="2131910"/>
            <a:ext cx="327639" cy="1084484"/>
            <a:chOff x="4191000" y="4876875"/>
            <a:chExt cx="307162" cy="1084484"/>
          </a:xfrm>
        </p:grpSpPr>
        <p:sp>
          <p:nvSpPr>
            <p:cNvPr id="488" name="Arc 487">
              <a:extLst>
                <a:ext uri="{FF2B5EF4-FFF2-40B4-BE49-F238E27FC236}">
                  <a16:creationId xmlns:a16="http://schemas.microsoft.com/office/drawing/2014/main" id="{DA3E486C-25FC-2E4F-AD19-0B28270504FA}"/>
                </a:ext>
              </a:extLst>
            </p:cNvPr>
            <p:cNvSpPr/>
            <p:nvPr/>
          </p:nvSpPr>
          <p:spPr>
            <a:xfrm rot="21420000">
              <a:off x="4191000" y="4876875"/>
              <a:ext cx="305706" cy="1005193"/>
            </a:xfrm>
            <a:prstGeom prst="arc">
              <a:avLst>
                <a:gd name="adj1" fmla="val 16192943"/>
                <a:gd name="adj2" fmla="val 5474439"/>
              </a:avLst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Arc 488">
              <a:extLst>
                <a:ext uri="{FF2B5EF4-FFF2-40B4-BE49-F238E27FC236}">
                  <a16:creationId xmlns:a16="http://schemas.microsoft.com/office/drawing/2014/main" id="{575232C2-E460-1E4E-BCBA-C90DCE9451CD}"/>
                </a:ext>
              </a:extLst>
            </p:cNvPr>
            <p:cNvSpPr/>
            <p:nvPr/>
          </p:nvSpPr>
          <p:spPr>
            <a:xfrm rot="21420000">
              <a:off x="4214875" y="4895824"/>
              <a:ext cx="283287" cy="1065535"/>
            </a:xfrm>
            <a:prstGeom prst="arc">
              <a:avLst>
                <a:gd name="adj1" fmla="val 18957513"/>
                <a:gd name="adj2" fmla="val 2641027"/>
              </a:avLst>
            </a:prstGeom>
            <a:ln w="28575">
              <a:solidFill>
                <a:schemeClr val="accent6">
                  <a:lumMod val="75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7" name="Group 440">
            <a:extLst>
              <a:ext uri="{FF2B5EF4-FFF2-40B4-BE49-F238E27FC236}">
                <a16:creationId xmlns:a16="http://schemas.microsoft.com/office/drawing/2014/main" id="{8B3FE243-3C6E-B440-B459-A293B7D809EA}"/>
              </a:ext>
            </a:extLst>
          </p:cNvPr>
          <p:cNvGrpSpPr/>
          <p:nvPr/>
        </p:nvGrpSpPr>
        <p:grpSpPr>
          <a:xfrm>
            <a:off x="6920503" y="2131910"/>
            <a:ext cx="327639" cy="1084484"/>
            <a:chOff x="4191000" y="4876875"/>
            <a:chExt cx="307162" cy="1084484"/>
          </a:xfrm>
        </p:grpSpPr>
        <p:sp>
          <p:nvSpPr>
            <p:cNvPr id="486" name="Arc 485">
              <a:extLst>
                <a:ext uri="{FF2B5EF4-FFF2-40B4-BE49-F238E27FC236}">
                  <a16:creationId xmlns:a16="http://schemas.microsoft.com/office/drawing/2014/main" id="{D359B898-C1A4-2F44-9C2B-A032CC645B0C}"/>
                </a:ext>
              </a:extLst>
            </p:cNvPr>
            <p:cNvSpPr/>
            <p:nvPr/>
          </p:nvSpPr>
          <p:spPr>
            <a:xfrm rot="21420000">
              <a:off x="4191000" y="4876875"/>
              <a:ext cx="305706" cy="1005193"/>
            </a:xfrm>
            <a:prstGeom prst="arc">
              <a:avLst>
                <a:gd name="adj1" fmla="val 16192943"/>
                <a:gd name="adj2" fmla="val 5474439"/>
              </a:avLst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Arc 486">
              <a:extLst>
                <a:ext uri="{FF2B5EF4-FFF2-40B4-BE49-F238E27FC236}">
                  <a16:creationId xmlns:a16="http://schemas.microsoft.com/office/drawing/2014/main" id="{97A607D2-3F86-C444-A349-CEABD0648F19}"/>
                </a:ext>
              </a:extLst>
            </p:cNvPr>
            <p:cNvSpPr/>
            <p:nvPr/>
          </p:nvSpPr>
          <p:spPr>
            <a:xfrm rot="21420000">
              <a:off x="4214875" y="4895824"/>
              <a:ext cx="283287" cy="1065535"/>
            </a:xfrm>
            <a:prstGeom prst="arc">
              <a:avLst>
                <a:gd name="adj1" fmla="val 18957513"/>
                <a:gd name="adj2" fmla="val 2641027"/>
              </a:avLst>
            </a:prstGeom>
            <a:ln w="28575">
              <a:solidFill>
                <a:schemeClr val="accent6">
                  <a:lumMod val="75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8" name="Group 443">
            <a:extLst>
              <a:ext uri="{FF2B5EF4-FFF2-40B4-BE49-F238E27FC236}">
                <a16:creationId xmlns:a16="http://schemas.microsoft.com/office/drawing/2014/main" id="{8A02317B-9F0D-1943-816F-1DB05A090A65}"/>
              </a:ext>
            </a:extLst>
          </p:cNvPr>
          <p:cNvGrpSpPr/>
          <p:nvPr/>
        </p:nvGrpSpPr>
        <p:grpSpPr>
          <a:xfrm>
            <a:off x="7083063" y="2131910"/>
            <a:ext cx="327639" cy="1084484"/>
            <a:chOff x="4191000" y="4876875"/>
            <a:chExt cx="307162" cy="1084484"/>
          </a:xfrm>
        </p:grpSpPr>
        <p:sp>
          <p:nvSpPr>
            <p:cNvPr id="484" name="Arc 483">
              <a:extLst>
                <a:ext uri="{FF2B5EF4-FFF2-40B4-BE49-F238E27FC236}">
                  <a16:creationId xmlns:a16="http://schemas.microsoft.com/office/drawing/2014/main" id="{8E9A1EF3-335F-2E48-ADF9-476C8A903F64}"/>
                </a:ext>
              </a:extLst>
            </p:cNvPr>
            <p:cNvSpPr/>
            <p:nvPr/>
          </p:nvSpPr>
          <p:spPr>
            <a:xfrm rot="21420000">
              <a:off x="4191000" y="4876875"/>
              <a:ext cx="305706" cy="1005193"/>
            </a:xfrm>
            <a:prstGeom prst="arc">
              <a:avLst>
                <a:gd name="adj1" fmla="val 16192943"/>
                <a:gd name="adj2" fmla="val 5474439"/>
              </a:avLst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Arc 484">
              <a:extLst>
                <a:ext uri="{FF2B5EF4-FFF2-40B4-BE49-F238E27FC236}">
                  <a16:creationId xmlns:a16="http://schemas.microsoft.com/office/drawing/2014/main" id="{0B6B2F69-AB01-8049-8ED4-B5F0203A4F00}"/>
                </a:ext>
              </a:extLst>
            </p:cNvPr>
            <p:cNvSpPr/>
            <p:nvPr/>
          </p:nvSpPr>
          <p:spPr>
            <a:xfrm rot="21420000">
              <a:off x="4214875" y="4895824"/>
              <a:ext cx="283287" cy="1065535"/>
            </a:xfrm>
            <a:prstGeom prst="arc">
              <a:avLst>
                <a:gd name="adj1" fmla="val 18957513"/>
                <a:gd name="adj2" fmla="val 2641027"/>
              </a:avLst>
            </a:prstGeom>
            <a:ln w="28575">
              <a:solidFill>
                <a:schemeClr val="accent6">
                  <a:lumMod val="75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9" name="Arc 398">
            <a:extLst>
              <a:ext uri="{FF2B5EF4-FFF2-40B4-BE49-F238E27FC236}">
                <a16:creationId xmlns:a16="http://schemas.microsoft.com/office/drawing/2014/main" id="{3A9D2ED4-B066-7548-8938-45DD34DE97A8}"/>
              </a:ext>
            </a:extLst>
          </p:cNvPr>
          <p:cNvSpPr/>
          <p:nvPr/>
        </p:nvSpPr>
        <p:spPr>
          <a:xfrm rot="21420000">
            <a:off x="7261420" y="2147741"/>
            <a:ext cx="302173" cy="1065535"/>
          </a:xfrm>
          <a:prstGeom prst="arc">
            <a:avLst>
              <a:gd name="adj1" fmla="val 18957513"/>
              <a:gd name="adj2" fmla="val 2641027"/>
            </a:avLst>
          </a:prstGeom>
          <a:ln w="28575">
            <a:solidFill>
              <a:schemeClr val="accent6">
                <a:lumMod val="7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98742FBC-6DE3-0E42-8DB0-3466E208B192}"/>
              </a:ext>
            </a:extLst>
          </p:cNvPr>
          <p:cNvGrpSpPr>
            <a:grpSpLocks noChangeAspect="1"/>
          </p:cNvGrpSpPr>
          <p:nvPr/>
        </p:nvGrpSpPr>
        <p:grpSpPr>
          <a:xfrm>
            <a:off x="5570868" y="3034200"/>
            <a:ext cx="182880" cy="223081"/>
            <a:chOff x="2045900" y="4572000"/>
            <a:chExt cx="3715426" cy="962072"/>
          </a:xfrm>
        </p:grpSpPr>
        <p:sp>
          <p:nvSpPr>
            <p:cNvPr id="478" name="Arc 477">
              <a:extLst>
                <a:ext uri="{FF2B5EF4-FFF2-40B4-BE49-F238E27FC236}">
                  <a16:creationId xmlns:a16="http://schemas.microsoft.com/office/drawing/2014/main" id="{EE05065A-4B3A-B34F-B190-0C0A635A944A}"/>
                </a:ext>
              </a:extLst>
            </p:cNvPr>
            <p:cNvSpPr/>
            <p:nvPr/>
          </p:nvSpPr>
          <p:spPr>
            <a:xfrm flipV="1">
              <a:off x="2378924" y="4572000"/>
              <a:ext cx="3365680" cy="915474"/>
            </a:xfrm>
            <a:prstGeom prst="arc">
              <a:avLst>
                <a:gd name="adj1" fmla="val 10765949"/>
                <a:gd name="adj2" fmla="val 0"/>
              </a:avLst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F39CCCEE-ABAA-AB45-814C-BD4D936C43E4}"/>
                </a:ext>
              </a:extLst>
            </p:cNvPr>
            <p:cNvCxnSpPr/>
            <p:nvPr/>
          </p:nvCxnSpPr>
          <p:spPr>
            <a:xfrm flipH="1" flipV="1">
              <a:off x="2045900" y="4764111"/>
              <a:ext cx="2590800" cy="0"/>
            </a:xfrm>
            <a:prstGeom prst="line">
              <a:avLst/>
            </a:prstGeom>
            <a:ln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Straight Arrow Connector 479">
              <a:extLst>
                <a:ext uri="{FF2B5EF4-FFF2-40B4-BE49-F238E27FC236}">
                  <a16:creationId xmlns:a16="http://schemas.microsoft.com/office/drawing/2014/main" id="{5912EC24-C12E-324C-8B22-CC1444528F2B}"/>
                </a:ext>
              </a:extLst>
            </p:cNvPr>
            <p:cNvCxnSpPr/>
            <p:nvPr/>
          </p:nvCxnSpPr>
          <p:spPr>
            <a:xfrm flipH="1" flipV="1">
              <a:off x="2650883" y="4764112"/>
              <a:ext cx="274320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1" name="Arc 480">
              <a:extLst>
                <a:ext uri="{FF2B5EF4-FFF2-40B4-BE49-F238E27FC236}">
                  <a16:creationId xmlns:a16="http://schemas.microsoft.com/office/drawing/2014/main" id="{9CAF7792-A277-2B4E-A5FE-35F1CBECA137}"/>
                </a:ext>
              </a:extLst>
            </p:cNvPr>
            <p:cNvSpPr/>
            <p:nvPr/>
          </p:nvSpPr>
          <p:spPr>
            <a:xfrm rot="10521305" flipV="1">
              <a:off x="2362200" y="4747388"/>
              <a:ext cx="762000" cy="762000"/>
            </a:xfrm>
            <a:prstGeom prst="arc">
              <a:avLst>
                <a:gd name="adj1" fmla="val 16824896"/>
                <a:gd name="adj2" fmla="val 20563818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2" name="Straight Arrow Connector 481">
              <a:extLst>
                <a:ext uri="{FF2B5EF4-FFF2-40B4-BE49-F238E27FC236}">
                  <a16:creationId xmlns:a16="http://schemas.microsoft.com/office/drawing/2014/main" id="{E734DA51-EF37-924C-8D25-D5058B7E16BC}"/>
                </a:ext>
              </a:extLst>
            </p:cNvPr>
            <p:cNvCxnSpPr/>
            <p:nvPr/>
          </p:nvCxnSpPr>
          <p:spPr>
            <a:xfrm flipH="1" flipV="1">
              <a:off x="5198323" y="4775917"/>
              <a:ext cx="274320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3" name="Arc 482">
              <a:extLst>
                <a:ext uri="{FF2B5EF4-FFF2-40B4-BE49-F238E27FC236}">
                  <a16:creationId xmlns:a16="http://schemas.microsoft.com/office/drawing/2014/main" id="{509E2B10-5E9F-6241-BAA6-537B91E53BE0}"/>
                </a:ext>
              </a:extLst>
            </p:cNvPr>
            <p:cNvSpPr/>
            <p:nvPr/>
          </p:nvSpPr>
          <p:spPr>
            <a:xfrm rot="11078695" flipH="1" flipV="1">
              <a:off x="4999326" y="4772072"/>
              <a:ext cx="762000" cy="762000"/>
            </a:xfrm>
            <a:prstGeom prst="arc">
              <a:avLst>
                <a:gd name="adj1" fmla="val 16200000"/>
                <a:gd name="adj2" fmla="val 20563818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BF01A421-13D3-A842-9873-6E0BF53562BA}"/>
              </a:ext>
            </a:extLst>
          </p:cNvPr>
          <p:cNvGrpSpPr>
            <a:grpSpLocks noChangeAspect="1"/>
          </p:cNvGrpSpPr>
          <p:nvPr/>
        </p:nvGrpSpPr>
        <p:grpSpPr>
          <a:xfrm>
            <a:off x="5727991" y="3015802"/>
            <a:ext cx="182880" cy="223081"/>
            <a:chOff x="2045900" y="4572000"/>
            <a:chExt cx="3715426" cy="962072"/>
          </a:xfrm>
        </p:grpSpPr>
        <p:sp>
          <p:nvSpPr>
            <p:cNvPr id="472" name="Arc 471">
              <a:extLst>
                <a:ext uri="{FF2B5EF4-FFF2-40B4-BE49-F238E27FC236}">
                  <a16:creationId xmlns:a16="http://schemas.microsoft.com/office/drawing/2014/main" id="{5F0C5930-3AC4-8D41-B8B4-FF9407CEF940}"/>
                </a:ext>
              </a:extLst>
            </p:cNvPr>
            <p:cNvSpPr/>
            <p:nvPr/>
          </p:nvSpPr>
          <p:spPr>
            <a:xfrm flipV="1">
              <a:off x="2378924" y="4572000"/>
              <a:ext cx="3365680" cy="915474"/>
            </a:xfrm>
            <a:prstGeom prst="arc">
              <a:avLst>
                <a:gd name="adj1" fmla="val 10765949"/>
                <a:gd name="adj2" fmla="val 0"/>
              </a:avLst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880BAD85-1D47-5842-A6AC-CD19BEBD385F}"/>
                </a:ext>
              </a:extLst>
            </p:cNvPr>
            <p:cNvCxnSpPr/>
            <p:nvPr/>
          </p:nvCxnSpPr>
          <p:spPr>
            <a:xfrm flipH="1" flipV="1">
              <a:off x="2045900" y="4764111"/>
              <a:ext cx="2590800" cy="0"/>
            </a:xfrm>
            <a:prstGeom prst="line">
              <a:avLst/>
            </a:prstGeom>
            <a:ln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Straight Arrow Connector 473">
              <a:extLst>
                <a:ext uri="{FF2B5EF4-FFF2-40B4-BE49-F238E27FC236}">
                  <a16:creationId xmlns:a16="http://schemas.microsoft.com/office/drawing/2014/main" id="{F2FCFE3F-1894-7047-BB3C-A82F7D4E38CD}"/>
                </a:ext>
              </a:extLst>
            </p:cNvPr>
            <p:cNvCxnSpPr/>
            <p:nvPr/>
          </p:nvCxnSpPr>
          <p:spPr>
            <a:xfrm flipH="1" flipV="1">
              <a:off x="2650883" y="4764112"/>
              <a:ext cx="274320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5" name="Arc 474">
              <a:extLst>
                <a:ext uri="{FF2B5EF4-FFF2-40B4-BE49-F238E27FC236}">
                  <a16:creationId xmlns:a16="http://schemas.microsoft.com/office/drawing/2014/main" id="{C3B8AB2E-D75D-8842-864D-BDE923651F0B}"/>
                </a:ext>
              </a:extLst>
            </p:cNvPr>
            <p:cNvSpPr/>
            <p:nvPr/>
          </p:nvSpPr>
          <p:spPr>
            <a:xfrm rot="10521305" flipV="1">
              <a:off x="2362200" y="4747388"/>
              <a:ext cx="762000" cy="762000"/>
            </a:xfrm>
            <a:prstGeom prst="arc">
              <a:avLst>
                <a:gd name="adj1" fmla="val 16824896"/>
                <a:gd name="adj2" fmla="val 20563818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6" name="Straight Arrow Connector 475">
              <a:extLst>
                <a:ext uri="{FF2B5EF4-FFF2-40B4-BE49-F238E27FC236}">
                  <a16:creationId xmlns:a16="http://schemas.microsoft.com/office/drawing/2014/main" id="{3E6B707A-106C-D445-BE17-2AEC4BD5AB1D}"/>
                </a:ext>
              </a:extLst>
            </p:cNvPr>
            <p:cNvCxnSpPr/>
            <p:nvPr/>
          </p:nvCxnSpPr>
          <p:spPr>
            <a:xfrm flipH="1" flipV="1">
              <a:off x="5198323" y="4775917"/>
              <a:ext cx="274320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7" name="Arc 476">
              <a:extLst>
                <a:ext uri="{FF2B5EF4-FFF2-40B4-BE49-F238E27FC236}">
                  <a16:creationId xmlns:a16="http://schemas.microsoft.com/office/drawing/2014/main" id="{77FDA1D5-32B6-9549-84F4-67CDF2F996E5}"/>
                </a:ext>
              </a:extLst>
            </p:cNvPr>
            <p:cNvSpPr/>
            <p:nvPr/>
          </p:nvSpPr>
          <p:spPr>
            <a:xfrm rot="11078695" flipH="1" flipV="1">
              <a:off x="4999326" y="4772072"/>
              <a:ext cx="762000" cy="762000"/>
            </a:xfrm>
            <a:prstGeom prst="arc">
              <a:avLst>
                <a:gd name="adj1" fmla="val 16200000"/>
                <a:gd name="adj2" fmla="val 20563818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FDC18BC1-8806-7B48-B64C-5706CBD8CB7A}"/>
              </a:ext>
            </a:extLst>
          </p:cNvPr>
          <p:cNvGrpSpPr>
            <a:grpSpLocks noChangeAspect="1"/>
          </p:cNvGrpSpPr>
          <p:nvPr/>
        </p:nvGrpSpPr>
        <p:grpSpPr>
          <a:xfrm>
            <a:off x="5913231" y="3019172"/>
            <a:ext cx="182880" cy="223081"/>
            <a:chOff x="2045900" y="4572000"/>
            <a:chExt cx="3715426" cy="962072"/>
          </a:xfrm>
        </p:grpSpPr>
        <p:sp>
          <p:nvSpPr>
            <p:cNvPr id="466" name="Arc 465">
              <a:extLst>
                <a:ext uri="{FF2B5EF4-FFF2-40B4-BE49-F238E27FC236}">
                  <a16:creationId xmlns:a16="http://schemas.microsoft.com/office/drawing/2014/main" id="{5FA61B21-32B9-BC4F-AA6F-1F1B93C97466}"/>
                </a:ext>
              </a:extLst>
            </p:cNvPr>
            <p:cNvSpPr/>
            <p:nvPr/>
          </p:nvSpPr>
          <p:spPr>
            <a:xfrm flipV="1">
              <a:off x="2378924" y="4572000"/>
              <a:ext cx="3365680" cy="915474"/>
            </a:xfrm>
            <a:prstGeom prst="arc">
              <a:avLst>
                <a:gd name="adj1" fmla="val 10765949"/>
                <a:gd name="adj2" fmla="val 0"/>
              </a:avLst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49E45211-9500-6B42-9743-8ECD7BEE848B}"/>
                </a:ext>
              </a:extLst>
            </p:cNvPr>
            <p:cNvCxnSpPr/>
            <p:nvPr/>
          </p:nvCxnSpPr>
          <p:spPr>
            <a:xfrm flipH="1" flipV="1">
              <a:off x="2045900" y="4764111"/>
              <a:ext cx="2590800" cy="0"/>
            </a:xfrm>
            <a:prstGeom prst="line">
              <a:avLst/>
            </a:prstGeom>
            <a:ln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Arrow Connector 467">
              <a:extLst>
                <a:ext uri="{FF2B5EF4-FFF2-40B4-BE49-F238E27FC236}">
                  <a16:creationId xmlns:a16="http://schemas.microsoft.com/office/drawing/2014/main" id="{F8537AC4-306A-AC43-BF27-BA562A5CA64F}"/>
                </a:ext>
              </a:extLst>
            </p:cNvPr>
            <p:cNvCxnSpPr/>
            <p:nvPr/>
          </p:nvCxnSpPr>
          <p:spPr>
            <a:xfrm flipH="1" flipV="1">
              <a:off x="2650883" y="4764112"/>
              <a:ext cx="274320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9" name="Arc 468">
              <a:extLst>
                <a:ext uri="{FF2B5EF4-FFF2-40B4-BE49-F238E27FC236}">
                  <a16:creationId xmlns:a16="http://schemas.microsoft.com/office/drawing/2014/main" id="{4E4D439B-A9FE-424B-B612-290A9526428B}"/>
                </a:ext>
              </a:extLst>
            </p:cNvPr>
            <p:cNvSpPr/>
            <p:nvPr/>
          </p:nvSpPr>
          <p:spPr>
            <a:xfrm rot="10521305" flipV="1">
              <a:off x="2362200" y="4747388"/>
              <a:ext cx="762000" cy="762000"/>
            </a:xfrm>
            <a:prstGeom prst="arc">
              <a:avLst>
                <a:gd name="adj1" fmla="val 16824896"/>
                <a:gd name="adj2" fmla="val 20563818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0" name="Straight Arrow Connector 469">
              <a:extLst>
                <a:ext uri="{FF2B5EF4-FFF2-40B4-BE49-F238E27FC236}">
                  <a16:creationId xmlns:a16="http://schemas.microsoft.com/office/drawing/2014/main" id="{8CC645E9-C63C-FF49-9420-5C717C702BEF}"/>
                </a:ext>
              </a:extLst>
            </p:cNvPr>
            <p:cNvCxnSpPr/>
            <p:nvPr/>
          </p:nvCxnSpPr>
          <p:spPr>
            <a:xfrm flipH="1" flipV="1">
              <a:off x="5198323" y="4775917"/>
              <a:ext cx="274320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1" name="Arc 470">
              <a:extLst>
                <a:ext uri="{FF2B5EF4-FFF2-40B4-BE49-F238E27FC236}">
                  <a16:creationId xmlns:a16="http://schemas.microsoft.com/office/drawing/2014/main" id="{CA1FCCD7-0CE1-E249-8A37-80D130624F0A}"/>
                </a:ext>
              </a:extLst>
            </p:cNvPr>
            <p:cNvSpPr/>
            <p:nvPr/>
          </p:nvSpPr>
          <p:spPr>
            <a:xfrm rot="11078695" flipH="1" flipV="1">
              <a:off x="4999326" y="4772072"/>
              <a:ext cx="762000" cy="762000"/>
            </a:xfrm>
            <a:prstGeom prst="arc">
              <a:avLst>
                <a:gd name="adj1" fmla="val 16200000"/>
                <a:gd name="adj2" fmla="val 20563818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3" name="Group 402">
            <a:extLst>
              <a:ext uri="{FF2B5EF4-FFF2-40B4-BE49-F238E27FC236}">
                <a16:creationId xmlns:a16="http://schemas.microsoft.com/office/drawing/2014/main" id="{8A2F5C87-8BEE-814C-BD05-3AFA68D71C6E}"/>
              </a:ext>
            </a:extLst>
          </p:cNvPr>
          <p:cNvGrpSpPr>
            <a:grpSpLocks noChangeAspect="1"/>
          </p:cNvGrpSpPr>
          <p:nvPr/>
        </p:nvGrpSpPr>
        <p:grpSpPr>
          <a:xfrm>
            <a:off x="6057475" y="3019025"/>
            <a:ext cx="182880" cy="223081"/>
            <a:chOff x="2045900" y="4572000"/>
            <a:chExt cx="3715426" cy="962072"/>
          </a:xfrm>
        </p:grpSpPr>
        <p:sp>
          <p:nvSpPr>
            <p:cNvPr id="460" name="Arc 459">
              <a:extLst>
                <a:ext uri="{FF2B5EF4-FFF2-40B4-BE49-F238E27FC236}">
                  <a16:creationId xmlns:a16="http://schemas.microsoft.com/office/drawing/2014/main" id="{435C8FCB-8192-4242-BB00-83CA7FD99119}"/>
                </a:ext>
              </a:extLst>
            </p:cNvPr>
            <p:cNvSpPr/>
            <p:nvPr/>
          </p:nvSpPr>
          <p:spPr>
            <a:xfrm flipV="1">
              <a:off x="2378924" y="4572000"/>
              <a:ext cx="3365680" cy="915474"/>
            </a:xfrm>
            <a:prstGeom prst="arc">
              <a:avLst>
                <a:gd name="adj1" fmla="val 10765949"/>
                <a:gd name="adj2" fmla="val 0"/>
              </a:avLst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C19565FD-7E4F-8740-BA9E-576121C54DCC}"/>
                </a:ext>
              </a:extLst>
            </p:cNvPr>
            <p:cNvCxnSpPr/>
            <p:nvPr/>
          </p:nvCxnSpPr>
          <p:spPr>
            <a:xfrm flipH="1" flipV="1">
              <a:off x="2045900" y="4764111"/>
              <a:ext cx="2590800" cy="0"/>
            </a:xfrm>
            <a:prstGeom prst="line">
              <a:avLst/>
            </a:prstGeom>
            <a:ln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Straight Arrow Connector 461">
              <a:extLst>
                <a:ext uri="{FF2B5EF4-FFF2-40B4-BE49-F238E27FC236}">
                  <a16:creationId xmlns:a16="http://schemas.microsoft.com/office/drawing/2014/main" id="{42A3B5AC-FC5F-8545-B8E4-72D71A34861E}"/>
                </a:ext>
              </a:extLst>
            </p:cNvPr>
            <p:cNvCxnSpPr/>
            <p:nvPr/>
          </p:nvCxnSpPr>
          <p:spPr>
            <a:xfrm flipH="1" flipV="1">
              <a:off x="2650883" y="4764112"/>
              <a:ext cx="274320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3" name="Arc 462">
              <a:extLst>
                <a:ext uri="{FF2B5EF4-FFF2-40B4-BE49-F238E27FC236}">
                  <a16:creationId xmlns:a16="http://schemas.microsoft.com/office/drawing/2014/main" id="{A372DC5D-8609-5549-88D2-D9B1C503E0E7}"/>
                </a:ext>
              </a:extLst>
            </p:cNvPr>
            <p:cNvSpPr/>
            <p:nvPr/>
          </p:nvSpPr>
          <p:spPr>
            <a:xfrm rot="10521305" flipV="1">
              <a:off x="2362200" y="4747388"/>
              <a:ext cx="762000" cy="762000"/>
            </a:xfrm>
            <a:prstGeom prst="arc">
              <a:avLst>
                <a:gd name="adj1" fmla="val 16824896"/>
                <a:gd name="adj2" fmla="val 20563818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4" name="Straight Arrow Connector 463">
              <a:extLst>
                <a:ext uri="{FF2B5EF4-FFF2-40B4-BE49-F238E27FC236}">
                  <a16:creationId xmlns:a16="http://schemas.microsoft.com/office/drawing/2014/main" id="{1A9EED11-9909-EF4F-803F-34575A722DF1}"/>
                </a:ext>
              </a:extLst>
            </p:cNvPr>
            <p:cNvCxnSpPr/>
            <p:nvPr/>
          </p:nvCxnSpPr>
          <p:spPr>
            <a:xfrm flipH="1" flipV="1">
              <a:off x="5198323" y="4775917"/>
              <a:ext cx="274320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5" name="Arc 464">
              <a:extLst>
                <a:ext uri="{FF2B5EF4-FFF2-40B4-BE49-F238E27FC236}">
                  <a16:creationId xmlns:a16="http://schemas.microsoft.com/office/drawing/2014/main" id="{1E2ED9DD-C5B2-404A-9004-F14D08E1EE99}"/>
                </a:ext>
              </a:extLst>
            </p:cNvPr>
            <p:cNvSpPr/>
            <p:nvPr/>
          </p:nvSpPr>
          <p:spPr>
            <a:xfrm rot="11078695" flipH="1" flipV="1">
              <a:off x="4999326" y="4772072"/>
              <a:ext cx="762000" cy="762000"/>
            </a:xfrm>
            <a:prstGeom prst="arc">
              <a:avLst>
                <a:gd name="adj1" fmla="val 16200000"/>
                <a:gd name="adj2" fmla="val 20563818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4" name="Group 403">
            <a:extLst>
              <a:ext uri="{FF2B5EF4-FFF2-40B4-BE49-F238E27FC236}">
                <a16:creationId xmlns:a16="http://schemas.microsoft.com/office/drawing/2014/main" id="{34622489-67EA-2345-ACB1-DC5F5148A09F}"/>
              </a:ext>
            </a:extLst>
          </p:cNvPr>
          <p:cNvGrpSpPr>
            <a:grpSpLocks noChangeAspect="1"/>
          </p:cNvGrpSpPr>
          <p:nvPr/>
        </p:nvGrpSpPr>
        <p:grpSpPr>
          <a:xfrm>
            <a:off x="6242715" y="3022395"/>
            <a:ext cx="182880" cy="223081"/>
            <a:chOff x="2045900" y="4572000"/>
            <a:chExt cx="3715426" cy="962072"/>
          </a:xfrm>
        </p:grpSpPr>
        <p:sp>
          <p:nvSpPr>
            <p:cNvPr id="454" name="Arc 453">
              <a:extLst>
                <a:ext uri="{FF2B5EF4-FFF2-40B4-BE49-F238E27FC236}">
                  <a16:creationId xmlns:a16="http://schemas.microsoft.com/office/drawing/2014/main" id="{E2DCFAAF-D031-134F-B65B-63759E8335F1}"/>
                </a:ext>
              </a:extLst>
            </p:cNvPr>
            <p:cNvSpPr/>
            <p:nvPr/>
          </p:nvSpPr>
          <p:spPr>
            <a:xfrm flipV="1">
              <a:off x="2378924" y="4572000"/>
              <a:ext cx="3365680" cy="915474"/>
            </a:xfrm>
            <a:prstGeom prst="arc">
              <a:avLst>
                <a:gd name="adj1" fmla="val 10765949"/>
                <a:gd name="adj2" fmla="val 0"/>
              </a:avLst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66063CD6-FD46-384F-87D4-332B0C263819}"/>
                </a:ext>
              </a:extLst>
            </p:cNvPr>
            <p:cNvCxnSpPr/>
            <p:nvPr/>
          </p:nvCxnSpPr>
          <p:spPr>
            <a:xfrm flipH="1" flipV="1">
              <a:off x="2045900" y="4764111"/>
              <a:ext cx="2590800" cy="0"/>
            </a:xfrm>
            <a:prstGeom prst="line">
              <a:avLst/>
            </a:prstGeom>
            <a:ln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Straight Arrow Connector 455">
              <a:extLst>
                <a:ext uri="{FF2B5EF4-FFF2-40B4-BE49-F238E27FC236}">
                  <a16:creationId xmlns:a16="http://schemas.microsoft.com/office/drawing/2014/main" id="{D1DDEDB6-8C99-D24A-B699-E01D74742C47}"/>
                </a:ext>
              </a:extLst>
            </p:cNvPr>
            <p:cNvCxnSpPr/>
            <p:nvPr/>
          </p:nvCxnSpPr>
          <p:spPr>
            <a:xfrm flipH="1" flipV="1">
              <a:off x="2650883" y="4764112"/>
              <a:ext cx="274320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7" name="Arc 456">
              <a:extLst>
                <a:ext uri="{FF2B5EF4-FFF2-40B4-BE49-F238E27FC236}">
                  <a16:creationId xmlns:a16="http://schemas.microsoft.com/office/drawing/2014/main" id="{A7514BA4-6D98-C94F-8119-94DB47777B6E}"/>
                </a:ext>
              </a:extLst>
            </p:cNvPr>
            <p:cNvSpPr/>
            <p:nvPr/>
          </p:nvSpPr>
          <p:spPr>
            <a:xfrm rot="10521305" flipV="1">
              <a:off x="2362200" y="4747388"/>
              <a:ext cx="762000" cy="762000"/>
            </a:xfrm>
            <a:prstGeom prst="arc">
              <a:avLst>
                <a:gd name="adj1" fmla="val 16824896"/>
                <a:gd name="adj2" fmla="val 20563818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8" name="Straight Arrow Connector 457">
              <a:extLst>
                <a:ext uri="{FF2B5EF4-FFF2-40B4-BE49-F238E27FC236}">
                  <a16:creationId xmlns:a16="http://schemas.microsoft.com/office/drawing/2014/main" id="{88287EBC-4DEC-7F4E-ADFB-1E81C07EE9B2}"/>
                </a:ext>
              </a:extLst>
            </p:cNvPr>
            <p:cNvCxnSpPr/>
            <p:nvPr/>
          </p:nvCxnSpPr>
          <p:spPr>
            <a:xfrm flipH="1" flipV="1">
              <a:off x="5198323" y="4775917"/>
              <a:ext cx="274320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9" name="Arc 458">
              <a:extLst>
                <a:ext uri="{FF2B5EF4-FFF2-40B4-BE49-F238E27FC236}">
                  <a16:creationId xmlns:a16="http://schemas.microsoft.com/office/drawing/2014/main" id="{8FAD475A-B87B-7E4E-BB51-19450B37EA84}"/>
                </a:ext>
              </a:extLst>
            </p:cNvPr>
            <p:cNvSpPr/>
            <p:nvPr/>
          </p:nvSpPr>
          <p:spPr>
            <a:xfrm rot="11078695" flipH="1" flipV="1">
              <a:off x="4999326" y="4772072"/>
              <a:ext cx="762000" cy="762000"/>
            </a:xfrm>
            <a:prstGeom prst="arc">
              <a:avLst>
                <a:gd name="adj1" fmla="val 16200000"/>
                <a:gd name="adj2" fmla="val 20563818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5" name="Group 404">
            <a:extLst>
              <a:ext uri="{FF2B5EF4-FFF2-40B4-BE49-F238E27FC236}">
                <a16:creationId xmlns:a16="http://schemas.microsoft.com/office/drawing/2014/main" id="{2D0069E6-5028-D940-8F63-344DF5B12F4C}"/>
              </a:ext>
            </a:extLst>
          </p:cNvPr>
          <p:cNvGrpSpPr>
            <a:grpSpLocks noChangeAspect="1"/>
          </p:cNvGrpSpPr>
          <p:nvPr/>
        </p:nvGrpSpPr>
        <p:grpSpPr>
          <a:xfrm>
            <a:off x="6399838" y="3003997"/>
            <a:ext cx="182880" cy="223081"/>
            <a:chOff x="2045900" y="4572000"/>
            <a:chExt cx="3715426" cy="962072"/>
          </a:xfrm>
        </p:grpSpPr>
        <p:sp>
          <p:nvSpPr>
            <p:cNvPr id="448" name="Arc 447">
              <a:extLst>
                <a:ext uri="{FF2B5EF4-FFF2-40B4-BE49-F238E27FC236}">
                  <a16:creationId xmlns:a16="http://schemas.microsoft.com/office/drawing/2014/main" id="{33ED0843-4441-714E-811D-3F9DBAF50DA5}"/>
                </a:ext>
              </a:extLst>
            </p:cNvPr>
            <p:cNvSpPr/>
            <p:nvPr/>
          </p:nvSpPr>
          <p:spPr>
            <a:xfrm flipV="1">
              <a:off x="2378924" y="4572000"/>
              <a:ext cx="3365680" cy="915474"/>
            </a:xfrm>
            <a:prstGeom prst="arc">
              <a:avLst>
                <a:gd name="adj1" fmla="val 10765949"/>
                <a:gd name="adj2" fmla="val 0"/>
              </a:avLst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94EACDBF-40F0-2540-9FC3-72947C4569DC}"/>
                </a:ext>
              </a:extLst>
            </p:cNvPr>
            <p:cNvCxnSpPr/>
            <p:nvPr/>
          </p:nvCxnSpPr>
          <p:spPr>
            <a:xfrm flipH="1" flipV="1">
              <a:off x="2045900" y="4764111"/>
              <a:ext cx="2590800" cy="0"/>
            </a:xfrm>
            <a:prstGeom prst="line">
              <a:avLst/>
            </a:prstGeom>
            <a:ln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Straight Arrow Connector 449">
              <a:extLst>
                <a:ext uri="{FF2B5EF4-FFF2-40B4-BE49-F238E27FC236}">
                  <a16:creationId xmlns:a16="http://schemas.microsoft.com/office/drawing/2014/main" id="{A52966E9-783D-9749-9430-C029A3236AD5}"/>
                </a:ext>
              </a:extLst>
            </p:cNvPr>
            <p:cNvCxnSpPr/>
            <p:nvPr/>
          </p:nvCxnSpPr>
          <p:spPr>
            <a:xfrm flipH="1" flipV="1">
              <a:off x="2650883" y="4764112"/>
              <a:ext cx="274320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1" name="Arc 450">
              <a:extLst>
                <a:ext uri="{FF2B5EF4-FFF2-40B4-BE49-F238E27FC236}">
                  <a16:creationId xmlns:a16="http://schemas.microsoft.com/office/drawing/2014/main" id="{1533BC8C-A6DC-FD40-9822-04C764A5D095}"/>
                </a:ext>
              </a:extLst>
            </p:cNvPr>
            <p:cNvSpPr/>
            <p:nvPr/>
          </p:nvSpPr>
          <p:spPr>
            <a:xfrm rot="10521305" flipV="1">
              <a:off x="2362200" y="4747388"/>
              <a:ext cx="762000" cy="762000"/>
            </a:xfrm>
            <a:prstGeom prst="arc">
              <a:avLst>
                <a:gd name="adj1" fmla="val 16824896"/>
                <a:gd name="adj2" fmla="val 20563818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2" name="Straight Arrow Connector 451">
              <a:extLst>
                <a:ext uri="{FF2B5EF4-FFF2-40B4-BE49-F238E27FC236}">
                  <a16:creationId xmlns:a16="http://schemas.microsoft.com/office/drawing/2014/main" id="{32EF6D7E-4E3C-F241-9D6F-D1DDF7A672FE}"/>
                </a:ext>
              </a:extLst>
            </p:cNvPr>
            <p:cNvCxnSpPr/>
            <p:nvPr/>
          </p:nvCxnSpPr>
          <p:spPr>
            <a:xfrm flipH="1" flipV="1">
              <a:off x="5198323" y="4775917"/>
              <a:ext cx="274320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3" name="Arc 452">
              <a:extLst>
                <a:ext uri="{FF2B5EF4-FFF2-40B4-BE49-F238E27FC236}">
                  <a16:creationId xmlns:a16="http://schemas.microsoft.com/office/drawing/2014/main" id="{99E1D69D-5C0F-8543-A3C0-454445C78B72}"/>
                </a:ext>
              </a:extLst>
            </p:cNvPr>
            <p:cNvSpPr/>
            <p:nvPr/>
          </p:nvSpPr>
          <p:spPr>
            <a:xfrm rot="11078695" flipH="1" flipV="1">
              <a:off x="4999326" y="4772072"/>
              <a:ext cx="762000" cy="762000"/>
            </a:xfrm>
            <a:prstGeom prst="arc">
              <a:avLst>
                <a:gd name="adj1" fmla="val 16200000"/>
                <a:gd name="adj2" fmla="val 20563818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A11BDE1B-81C8-7B47-9004-EC8D2CBA7E8A}"/>
              </a:ext>
            </a:extLst>
          </p:cNvPr>
          <p:cNvGrpSpPr>
            <a:grpSpLocks noChangeAspect="1"/>
          </p:cNvGrpSpPr>
          <p:nvPr/>
        </p:nvGrpSpPr>
        <p:grpSpPr>
          <a:xfrm>
            <a:off x="6585078" y="3007367"/>
            <a:ext cx="182880" cy="223081"/>
            <a:chOff x="2045900" y="4572000"/>
            <a:chExt cx="3715426" cy="962072"/>
          </a:xfrm>
        </p:grpSpPr>
        <p:sp>
          <p:nvSpPr>
            <p:cNvPr id="442" name="Arc 441">
              <a:extLst>
                <a:ext uri="{FF2B5EF4-FFF2-40B4-BE49-F238E27FC236}">
                  <a16:creationId xmlns:a16="http://schemas.microsoft.com/office/drawing/2014/main" id="{7E7146D1-1433-E645-A611-08D3CFD83CF2}"/>
                </a:ext>
              </a:extLst>
            </p:cNvPr>
            <p:cNvSpPr/>
            <p:nvPr/>
          </p:nvSpPr>
          <p:spPr>
            <a:xfrm flipV="1">
              <a:off x="2378924" y="4572000"/>
              <a:ext cx="3365680" cy="915474"/>
            </a:xfrm>
            <a:prstGeom prst="arc">
              <a:avLst>
                <a:gd name="adj1" fmla="val 10765949"/>
                <a:gd name="adj2" fmla="val 0"/>
              </a:avLst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BEDD8220-82DD-9D4F-8C4F-FB24998CDB3A}"/>
                </a:ext>
              </a:extLst>
            </p:cNvPr>
            <p:cNvCxnSpPr/>
            <p:nvPr/>
          </p:nvCxnSpPr>
          <p:spPr>
            <a:xfrm flipH="1" flipV="1">
              <a:off x="2045900" y="4764111"/>
              <a:ext cx="2590800" cy="0"/>
            </a:xfrm>
            <a:prstGeom prst="line">
              <a:avLst/>
            </a:prstGeom>
            <a:ln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Arrow Connector 443">
              <a:extLst>
                <a:ext uri="{FF2B5EF4-FFF2-40B4-BE49-F238E27FC236}">
                  <a16:creationId xmlns:a16="http://schemas.microsoft.com/office/drawing/2014/main" id="{50A8B145-79CE-6D4C-BDC1-CEA8AAF9DB99}"/>
                </a:ext>
              </a:extLst>
            </p:cNvPr>
            <p:cNvCxnSpPr/>
            <p:nvPr/>
          </p:nvCxnSpPr>
          <p:spPr>
            <a:xfrm flipH="1" flipV="1">
              <a:off x="2650883" y="4764112"/>
              <a:ext cx="274320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5" name="Arc 444">
              <a:extLst>
                <a:ext uri="{FF2B5EF4-FFF2-40B4-BE49-F238E27FC236}">
                  <a16:creationId xmlns:a16="http://schemas.microsoft.com/office/drawing/2014/main" id="{8CF32DBA-A6F2-BF40-BDD3-2DEF80AA36A7}"/>
                </a:ext>
              </a:extLst>
            </p:cNvPr>
            <p:cNvSpPr/>
            <p:nvPr/>
          </p:nvSpPr>
          <p:spPr>
            <a:xfrm rot="10521305" flipV="1">
              <a:off x="2362200" y="4747388"/>
              <a:ext cx="762000" cy="762000"/>
            </a:xfrm>
            <a:prstGeom prst="arc">
              <a:avLst>
                <a:gd name="adj1" fmla="val 16824896"/>
                <a:gd name="adj2" fmla="val 20563818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6" name="Straight Arrow Connector 445">
              <a:extLst>
                <a:ext uri="{FF2B5EF4-FFF2-40B4-BE49-F238E27FC236}">
                  <a16:creationId xmlns:a16="http://schemas.microsoft.com/office/drawing/2014/main" id="{BB4252E6-A036-694C-89BC-8B2CB71E2F27}"/>
                </a:ext>
              </a:extLst>
            </p:cNvPr>
            <p:cNvCxnSpPr/>
            <p:nvPr/>
          </p:nvCxnSpPr>
          <p:spPr>
            <a:xfrm flipH="1" flipV="1">
              <a:off x="5198323" y="4775917"/>
              <a:ext cx="274320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7" name="Arc 446">
              <a:extLst>
                <a:ext uri="{FF2B5EF4-FFF2-40B4-BE49-F238E27FC236}">
                  <a16:creationId xmlns:a16="http://schemas.microsoft.com/office/drawing/2014/main" id="{F8C47928-A40C-2642-AEA9-CC0B74A0E29B}"/>
                </a:ext>
              </a:extLst>
            </p:cNvPr>
            <p:cNvSpPr/>
            <p:nvPr/>
          </p:nvSpPr>
          <p:spPr>
            <a:xfrm rot="11078695" flipH="1" flipV="1">
              <a:off x="4999326" y="4772072"/>
              <a:ext cx="762000" cy="762000"/>
            </a:xfrm>
            <a:prstGeom prst="arc">
              <a:avLst>
                <a:gd name="adj1" fmla="val 16200000"/>
                <a:gd name="adj2" fmla="val 20563818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3BD27CD5-A41F-7449-8B24-76B6E669CADA}"/>
              </a:ext>
            </a:extLst>
          </p:cNvPr>
          <p:cNvGrpSpPr>
            <a:grpSpLocks noChangeAspect="1"/>
          </p:cNvGrpSpPr>
          <p:nvPr/>
        </p:nvGrpSpPr>
        <p:grpSpPr>
          <a:xfrm>
            <a:off x="6717516" y="3020099"/>
            <a:ext cx="182880" cy="223081"/>
            <a:chOff x="2045900" y="4572000"/>
            <a:chExt cx="3715426" cy="962072"/>
          </a:xfrm>
        </p:grpSpPr>
        <p:sp>
          <p:nvSpPr>
            <p:cNvPr id="436" name="Arc 435">
              <a:extLst>
                <a:ext uri="{FF2B5EF4-FFF2-40B4-BE49-F238E27FC236}">
                  <a16:creationId xmlns:a16="http://schemas.microsoft.com/office/drawing/2014/main" id="{73CDBA8D-1615-F34B-A76B-161BF2BBEFB2}"/>
                </a:ext>
              </a:extLst>
            </p:cNvPr>
            <p:cNvSpPr/>
            <p:nvPr/>
          </p:nvSpPr>
          <p:spPr>
            <a:xfrm flipV="1">
              <a:off x="2378924" y="4572000"/>
              <a:ext cx="3365680" cy="915474"/>
            </a:xfrm>
            <a:prstGeom prst="arc">
              <a:avLst>
                <a:gd name="adj1" fmla="val 10765949"/>
                <a:gd name="adj2" fmla="val 0"/>
              </a:avLst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BD2B16E9-A477-CA4B-911B-15221EDA1A18}"/>
                </a:ext>
              </a:extLst>
            </p:cNvPr>
            <p:cNvCxnSpPr/>
            <p:nvPr/>
          </p:nvCxnSpPr>
          <p:spPr>
            <a:xfrm flipH="1" flipV="1">
              <a:off x="2045900" y="4764111"/>
              <a:ext cx="2590800" cy="0"/>
            </a:xfrm>
            <a:prstGeom prst="line">
              <a:avLst/>
            </a:prstGeom>
            <a:ln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Straight Arrow Connector 437">
              <a:extLst>
                <a:ext uri="{FF2B5EF4-FFF2-40B4-BE49-F238E27FC236}">
                  <a16:creationId xmlns:a16="http://schemas.microsoft.com/office/drawing/2014/main" id="{A8AFDD35-4F6A-9047-BA01-EDB498B7E607}"/>
                </a:ext>
              </a:extLst>
            </p:cNvPr>
            <p:cNvCxnSpPr/>
            <p:nvPr/>
          </p:nvCxnSpPr>
          <p:spPr>
            <a:xfrm flipH="1" flipV="1">
              <a:off x="2650883" y="4764112"/>
              <a:ext cx="274320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9" name="Arc 438">
              <a:extLst>
                <a:ext uri="{FF2B5EF4-FFF2-40B4-BE49-F238E27FC236}">
                  <a16:creationId xmlns:a16="http://schemas.microsoft.com/office/drawing/2014/main" id="{A53C40B3-EFC9-734C-9B71-C7A8FF9AE053}"/>
                </a:ext>
              </a:extLst>
            </p:cNvPr>
            <p:cNvSpPr/>
            <p:nvPr/>
          </p:nvSpPr>
          <p:spPr>
            <a:xfrm rot="10521305" flipV="1">
              <a:off x="2362200" y="4747388"/>
              <a:ext cx="762000" cy="762000"/>
            </a:xfrm>
            <a:prstGeom prst="arc">
              <a:avLst>
                <a:gd name="adj1" fmla="val 16824896"/>
                <a:gd name="adj2" fmla="val 20563818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0" name="Straight Arrow Connector 439">
              <a:extLst>
                <a:ext uri="{FF2B5EF4-FFF2-40B4-BE49-F238E27FC236}">
                  <a16:creationId xmlns:a16="http://schemas.microsoft.com/office/drawing/2014/main" id="{DAC0BD07-5BF2-D749-9742-B0D1CD53FD05}"/>
                </a:ext>
              </a:extLst>
            </p:cNvPr>
            <p:cNvCxnSpPr/>
            <p:nvPr/>
          </p:nvCxnSpPr>
          <p:spPr>
            <a:xfrm flipH="1" flipV="1">
              <a:off x="5198323" y="4775917"/>
              <a:ext cx="274320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1" name="Arc 440">
              <a:extLst>
                <a:ext uri="{FF2B5EF4-FFF2-40B4-BE49-F238E27FC236}">
                  <a16:creationId xmlns:a16="http://schemas.microsoft.com/office/drawing/2014/main" id="{C2BA3A58-EC84-A84C-B781-4AFAD58E444B}"/>
                </a:ext>
              </a:extLst>
            </p:cNvPr>
            <p:cNvSpPr/>
            <p:nvPr/>
          </p:nvSpPr>
          <p:spPr>
            <a:xfrm rot="11078695" flipH="1" flipV="1">
              <a:off x="4999326" y="4772072"/>
              <a:ext cx="762000" cy="762000"/>
            </a:xfrm>
            <a:prstGeom prst="arc">
              <a:avLst>
                <a:gd name="adj1" fmla="val 16200000"/>
                <a:gd name="adj2" fmla="val 20563818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50C37B7D-A0A8-D34D-8728-6A5A2ABC014A}"/>
              </a:ext>
            </a:extLst>
          </p:cNvPr>
          <p:cNvGrpSpPr>
            <a:grpSpLocks noChangeAspect="1"/>
          </p:cNvGrpSpPr>
          <p:nvPr/>
        </p:nvGrpSpPr>
        <p:grpSpPr>
          <a:xfrm>
            <a:off x="6902756" y="3023469"/>
            <a:ext cx="182880" cy="223081"/>
            <a:chOff x="2045900" y="4572000"/>
            <a:chExt cx="3715426" cy="962072"/>
          </a:xfrm>
        </p:grpSpPr>
        <p:sp>
          <p:nvSpPr>
            <p:cNvPr id="430" name="Arc 429">
              <a:extLst>
                <a:ext uri="{FF2B5EF4-FFF2-40B4-BE49-F238E27FC236}">
                  <a16:creationId xmlns:a16="http://schemas.microsoft.com/office/drawing/2014/main" id="{6D6F54C0-54B2-B94F-9ACC-2A38E03EFC36}"/>
                </a:ext>
              </a:extLst>
            </p:cNvPr>
            <p:cNvSpPr/>
            <p:nvPr/>
          </p:nvSpPr>
          <p:spPr>
            <a:xfrm flipV="1">
              <a:off x="2378924" y="4572000"/>
              <a:ext cx="3365680" cy="915474"/>
            </a:xfrm>
            <a:prstGeom prst="arc">
              <a:avLst>
                <a:gd name="adj1" fmla="val 10765949"/>
                <a:gd name="adj2" fmla="val 0"/>
              </a:avLst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C8C5EEB0-EC68-3844-A2D0-D06C49F5FC38}"/>
                </a:ext>
              </a:extLst>
            </p:cNvPr>
            <p:cNvCxnSpPr/>
            <p:nvPr/>
          </p:nvCxnSpPr>
          <p:spPr>
            <a:xfrm flipH="1" flipV="1">
              <a:off x="2045900" y="4764111"/>
              <a:ext cx="2590800" cy="0"/>
            </a:xfrm>
            <a:prstGeom prst="line">
              <a:avLst/>
            </a:prstGeom>
            <a:ln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Arrow Connector 431">
              <a:extLst>
                <a:ext uri="{FF2B5EF4-FFF2-40B4-BE49-F238E27FC236}">
                  <a16:creationId xmlns:a16="http://schemas.microsoft.com/office/drawing/2014/main" id="{0F1FB5B7-D791-BF4B-A0C3-4ADE33B01B26}"/>
                </a:ext>
              </a:extLst>
            </p:cNvPr>
            <p:cNvCxnSpPr/>
            <p:nvPr/>
          </p:nvCxnSpPr>
          <p:spPr>
            <a:xfrm flipH="1" flipV="1">
              <a:off x="2650883" y="4764112"/>
              <a:ext cx="274320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3" name="Arc 432">
              <a:extLst>
                <a:ext uri="{FF2B5EF4-FFF2-40B4-BE49-F238E27FC236}">
                  <a16:creationId xmlns:a16="http://schemas.microsoft.com/office/drawing/2014/main" id="{53F861FA-EFBD-A344-92E6-EC979DE1A90C}"/>
                </a:ext>
              </a:extLst>
            </p:cNvPr>
            <p:cNvSpPr/>
            <p:nvPr/>
          </p:nvSpPr>
          <p:spPr>
            <a:xfrm rot="10521305" flipV="1">
              <a:off x="2362200" y="4747388"/>
              <a:ext cx="762000" cy="762000"/>
            </a:xfrm>
            <a:prstGeom prst="arc">
              <a:avLst>
                <a:gd name="adj1" fmla="val 16824896"/>
                <a:gd name="adj2" fmla="val 20563818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4" name="Straight Arrow Connector 433">
              <a:extLst>
                <a:ext uri="{FF2B5EF4-FFF2-40B4-BE49-F238E27FC236}">
                  <a16:creationId xmlns:a16="http://schemas.microsoft.com/office/drawing/2014/main" id="{DA865A70-743D-4145-9211-D39D7A47C572}"/>
                </a:ext>
              </a:extLst>
            </p:cNvPr>
            <p:cNvCxnSpPr/>
            <p:nvPr/>
          </p:nvCxnSpPr>
          <p:spPr>
            <a:xfrm flipH="1" flipV="1">
              <a:off x="5198323" y="4775917"/>
              <a:ext cx="274320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5" name="Arc 434">
              <a:extLst>
                <a:ext uri="{FF2B5EF4-FFF2-40B4-BE49-F238E27FC236}">
                  <a16:creationId xmlns:a16="http://schemas.microsoft.com/office/drawing/2014/main" id="{E08C7903-128C-AC49-9239-4C824D0AB881}"/>
                </a:ext>
              </a:extLst>
            </p:cNvPr>
            <p:cNvSpPr/>
            <p:nvPr/>
          </p:nvSpPr>
          <p:spPr>
            <a:xfrm rot="11078695" flipH="1" flipV="1">
              <a:off x="4999326" y="4772072"/>
              <a:ext cx="762000" cy="762000"/>
            </a:xfrm>
            <a:prstGeom prst="arc">
              <a:avLst>
                <a:gd name="adj1" fmla="val 16200000"/>
                <a:gd name="adj2" fmla="val 20563818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9" name="Group 408">
            <a:extLst>
              <a:ext uri="{FF2B5EF4-FFF2-40B4-BE49-F238E27FC236}">
                <a16:creationId xmlns:a16="http://schemas.microsoft.com/office/drawing/2014/main" id="{BB075CC8-676B-9643-9A23-688DB8ABC5CD}"/>
              </a:ext>
            </a:extLst>
          </p:cNvPr>
          <p:cNvGrpSpPr>
            <a:grpSpLocks noChangeAspect="1"/>
          </p:cNvGrpSpPr>
          <p:nvPr/>
        </p:nvGrpSpPr>
        <p:grpSpPr>
          <a:xfrm>
            <a:off x="7059879" y="3005071"/>
            <a:ext cx="182880" cy="223081"/>
            <a:chOff x="2045900" y="4572000"/>
            <a:chExt cx="3715426" cy="962072"/>
          </a:xfrm>
        </p:grpSpPr>
        <p:sp>
          <p:nvSpPr>
            <p:cNvPr id="424" name="Arc 423">
              <a:extLst>
                <a:ext uri="{FF2B5EF4-FFF2-40B4-BE49-F238E27FC236}">
                  <a16:creationId xmlns:a16="http://schemas.microsoft.com/office/drawing/2014/main" id="{EF006524-2424-234A-93AA-A6B1905C324C}"/>
                </a:ext>
              </a:extLst>
            </p:cNvPr>
            <p:cNvSpPr/>
            <p:nvPr/>
          </p:nvSpPr>
          <p:spPr>
            <a:xfrm flipV="1">
              <a:off x="2378924" y="4572000"/>
              <a:ext cx="3365680" cy="915474"/>
            </a:xfrm>
            <a:prstGeom prst="arc">
              <a:avLst>
                <a:gd name="adj1" fmla="val 10765949"/>
                <a:gd name="adj2" fmla="val 0"/>
              </a:avLst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383C5488-CED4-914F-BD4C-8B6632C4FCB9}"/>
                </a:ext>
              </a:extLst>
            </p:cNvPr>
            <p:cNvCxnSpPr/>
            <p:nvPr/>
          </p:nvCxnSpPr>
          <p:spPr>
            <a:xfrm flipH="1" flipV="1">
              <a:off x="2045900" y="4764111"/>
              <a:ext cx="2590800" cy="0"/>
            </a:xfrm>
            <a:prstGeom prst="line">
              <a:avLst/>
            </a:prstGeom>
            <a:ln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Arrow Connector 425">
              <a:extLst>
                <a:ext uri="{FF2B5EF4-FFF2-40B4-BE49-F238E27FC236}">
                  <a16:creationId xmlns:a16="http://schemas.microsoft.com/office/drawing/2014/main" id="{D3A17D48-2933-4247-A59C-C55E36D7C2E4}"/>
                </a:ext>
              </a:extLst>
            </p:cNvPr>
            <p:cNvCxnSpPr/>
            <p:nvPr/>
          </p:nvCxnSpPr>
          <p:spPr>
            <a:xfrm flipH="1" flipV="1">
              <a:off x="2650883" y="4764112"/>
              <a:ext cx="274320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7" name="Arc 426">
              <a:extLst>
                <a:ext uri="{FF2B5EF4-FFF2-40B4-BE49-F238E27FC236}">
                  <a16:creationId xmlns:a16="http://schemas.microsoft.com/office/drawing/2014/main" id="{AAA990FD-33CD-BA49-908C-2EB153244E9A}"/>
                </a:ext>
              </a:extLst>
            </p:cNvPr>
            <p:cNvSpPr/>
            <p:nvPr/>
          </p:nvSpPr>
          <p:spPr>
            <a:xfrm rot="10521305" flipV="1">
              <a:off x="2362200" y="4747388"/>
              <a:ext cx="762000" cy="762000"/>
            </a:xfrm>
            <a:prstGeom prst="arc">
              <a:avLst>
                <a:gd name="adj1" fmla="val 16824896"/>
                <a:gd name="adj2" fmla="val 20563818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Arrow Connector 427">
              <a:extLst>
                <a:ext uri="{FF2B5EF4-FFF2-40B4-BE49-F238E27FC236}">
                  <a16:creationId xmlns:a16="http://schemas.microsoft.com/office/drawing/2014/main" id="{57243BD8-B27F-3F49-BFD2-ABD9B5A634EC}"/>
                </a:ext>
              </a:extLst>
            </p:cNvPr>
            <p:cNvCxnSpPr/>
            <p:nvPr/>
          </p:nvCxnSpPr>
          <p:spPr>
            <a:xfrm flipH="1" flipV="1">
              <a:off x="5198323" y="4775917"/>
              <a:ext cx="274320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9" name="Arc 428">
              <a:extLst>
                <a:ext uri="{FF2B5EF4-FFF2-40B4-BE49-F238E27FC236}">
                  <a16:creationId xmlns:a16="http://schemas.microsoft.com/office/drawing/2014/main" id="{0AC4C16A-EC82-504E-92AF-71F96F986BDC}"/>
                </a:ext>
              </a:extLst>
            </p:cNvPr>
            <p:cNvSpPr/>
            <p:nvPr/>
          </p:nvSpPr>
          <p:spPr>
            <a:xfrm rot="11078695" flipH="1" flipV="1">
              <a:off x="4999326" y="4772072"/>
              <a:ext cx="762000" cy="762000"/>
            </a:xfrm>
            <a:prstGeom prst="arc">
              <a:avLst>
                <a:gd name="adj1" fmla="val 16200000"/>
                <a:gd name="adj2" fmla="val 20563818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0" name="Group 409">
            <a:extLst>
              <a:ext uri="{FF2B5EF4-FFF2-40B4-BE49-F238E27FC236}">
                <a16:creationId xmlns:a16="http://schemas.microsoft.com/office/drawing/2014/main" id="{1BD2DD79-C1F2-0A44-85D8-2D87207AF19B}"/>
              </a:ext>
            </a:extLst>
          </p:cNvPr>
          <p:cNvGrpSpPr>
            <a:grpSpLocks noChangeAspect="1"/>
          </p:cNvGrpSpPr>
          <p:nvPr/>
        </p:nvGrpSpPr>
        <p:grpSpPr>
          <a:xfrm>
            <a:off x="7245119" y="3008441"/>
            <a:ext cx="182880" cy="223081"/>
            <a:chOff x="2045900" y="4572000"/>
            <a:chExt cx="3715426" cy="962072"/>
          </a:xfrm>
        </p:grpSpPr>
        <p:sp>
          <p:nvSpPr>
            <p:cNvPr id="418" name="Arc 417">
              <a:extLst>
                <a:ext uri="{FF2B5EF4-FFF2-40B4-BE49-F238E27FC236}">
                  <a16:creationId xmlns:a16="http://schemas.microsoft.com/office/drawing/2014/main" id="{C44EB847-4E86-2A4E-A2EE-0BC6E09B6A05}"/>
                </a:ext>
              </a:extLst>
            </p:cNvPr>
            <p:cNvSpPr/>
            <p:nvPr/>
          </p:nvSpPr>
          <p:spPr>
            <a:xfrm flipV="1">
              <a:off x="2378924" y="4572000"/>
              <a:ext cx="3365680" cy="915474"/>
            </a:xfrm>
            <a:prstGeom prst="arc">
              <a:avLst>
                <a:gd name="adj1" fmla="val 10765949"/>
                <a:gd name="adj2" fmla="val 0"/>
              </a:avLst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28D95552-971A-564E-82D8-678F6DF98D9C}"/>
                </a:ext>
              </a:extLst>
            </p:cNvPr>
            <p:cNvCxnSpPr/>
            <p:nvPr/>
          </p:nvCxnSpPr>
          <p:spPr>
            <a:xfrm flipH="1" flipV="1">
              <a:off x="2045900" y="4764111"/>
              <a:ext cx="2590800" cy="0"/>
            </a:xfrm>
            <a:prstGeom prst="line">
              <a:avLst/>
            </a:prstGeom>
            <a:ln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Arrow Connector 419">
              <a:extLst>
                <a:ext uri="{FF2B5EF4-FFF2-40B4-BE49-F238E27FC236}">
                  <a16:creationId xmlns:a16="http://schemas.microsoft.com/office/drawing/2014/main" id="{F17985C8-2682-1943-B3AE-5E86AD3C35BC}"/>
                </a:ext>
              </a:extLst>
            </p:cNvPr>
            <p:cNvCxnSpPr/>
            <p:nvPr/>
          </p:nvCxnSpPr>
          <p:spPr>
            <a:xfrm flipH="1" flipV="1">
              <a:off x="2650883" y="4764112"/>
              <a:ext cx="274320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1" name="Arc 420">
              <a:extLst>
                <a:ext uri="{FF2B5EF4-FFF2-40B4-BE49-F238E27FC236}">
                  <a16:creationId xmlns:a16="http://schemas.microsoft.com/office/drawing/2014/main" id="{3DF789B9-B322-4448-BF3D-B384E03F2E3B}"/>
                </a:ext>
              </a:extLst>
            </p:cNvPr>
            <p:cNvSpPr/>
            <p:nvPr/>
          </p:nvSpPr>
          <p:spPr>
            <a:xfrm rot="10521305" flipV="1">
              <a:off x="2362200" y="4747388"/>
              <a:ext cx="762000" cy="762000"/>
            </a:xfrm>
            <a:prstGeom prst="arc">
              <a:avLst>
                <a:gd name="adj1" fmla="val 16824896"/>
                <a:gd name="adj2" fmla="val 20563818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2" name="Straight Arrow Connector 421">
              <a:extLst>
                <a:ext uri="{FF2B5EF4-FFF2-40B4-BE49-F238E27FC236}">
                  <a16:creationId xmlns:a16="http://schemas.microsoft.com/office/drawing/2014/main" id="{0AE56786-9BA5-D344-AB0D-7FABD16EB569}"/>
                </a:ext>
              </a:extLst>
            </p:cNvPr>
            <p:cNvCxnSpPr/>
            <p:nvPr/>
          </p:nvCxnSpPr>
          <p:spPr>
            <a:xfrm flipH="1" flipV="1">
              <a:off x="5198323" y="4775917"/>
              <a:ext cx="274320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3" name="Arc 422">
              <a:extLst>
                <a:ext uri="{FF2B5EF4-FFF2-40B4-BE49-F238E27FC236}">
                  <a16:creationId xmlns:a16="http://schemas.microsoft.com/office/drawing/2014/main" id="{6A19B5B2-756F-4643-9B76-36F169F2BBBB}"/>
                </a:ext>
              </a:extLst>
            </p:cNvPr>
            <p:cNvSpPr/>
            <p:nvPr/>
          </p:nvSpPr>
          <p:spPr>
            <a:xfrm rot="11078695" flipH="1" flipV="1">
              <a:off x="4999326" y="4772072"/>
              <a:ext cx="762000" cy="762000"/>
            </a:xfrm>
            <a:prstGeom prst="arc">
              <a:avLst>
                <a:gd name="adj1" fmla="val 16200000"/>
                <a:gd name="adj2" fmla="val 20563818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640AE604-3BA4-A140-8A3F-BEF5C94105D5}"/>
              </a:ext>
            </a:extLst>
          </p:cNvPr>
          <p:cNvGrpSpPr>
            <a:grpSpLocks noChangeAspect="1"/>
          </p:cNvGrpSpPr>
          <p:nvPr/>
        </p:nvGrpSpPr>
        <p:grpSpPr>
          <a:xfrm>
            <a:off x="5220348" y="3022395"/>
            <a:ext cx="182880" cy="223081"/>
            <a:chOff x="2045900" y="4572000"/>
            <a:chExt cx="3715426" cy="962072"/>
          </a:xfrm>
        </p:grpSpPr>
        <p:sp>
          <p:nvSpPr>
            <p:cNvPr id="412" name="Arc 411">
              <a:extLst>
                <a:ext uri="{FF2B5EF4-FFF2-40B4-BE49-F238E27FC236}">
                  <a16:creationId xmlns:a16="http://schemas.microsoft.com/office/drawing/2014/main" id="{086EB823-A63A-F34E-BAA7-5FCE0FDDCCD4}"/>
                </a:ext>
              </a:extLst>
            </p:cNvPr>
            <p:cNvSpPr/>
            <p:nvPr/>
          </p:nvSpPr>
          <p:spPr>
            <a:xfrm flipV="1">
              <a:off x="2378924" y="4572000"/>
              <a:ext cx="3365680" cy="915474"/>
            </a:xfrm>
            <a:prstGeom prst="arc">
              <a:avLst>
                <a:gd name="adj1" fmla="val 10765949"/>
                <a:gd name="adj2" fmla="val 0"/>
              </a:avLst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0B674EDB-E5D4-E04E-940D-9CFA7E3331C7}"/>
                </a:ext>
              </a:extLst>
            </p:cNvPr>
            <p:cNvCxnSpPr/>
            <p:nvPr/>
          </p:nvCxnSpPr>
          <p:spPr>
            <a:xfrm flipH="1" flipV="1">
              <a:off x="2045900" y="4764111"/>
              <a:ext cx="2590800" cy="0"/>
            </a:xfrm>
            <a:prstGeom prst="line">
              <a:avLst/>
            </a:prstGeom>
            <a:ln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Arrow Connector 413">
              <a:extLst>
                <a:ext uri="{FF2B5EF4-FFF2-40B4-BE49-F238E27FC236}">
                  <a16:creationId xmlns:a16="http://schemas.microsoft.com/office/drawing/2014/main" id="{13CC53CE-D870-E04E-9C3B-71A37EB4E0D2}"/>
                </a:ext>
              </a:extLst>
            </p:cNvPr>
            <p:cNvCxnSpPr/>
            <p:nvPr/>
          </p:nvCxnSpPr>
          <p:spPr>
            <a:xfrm flipH="1" flipV="1">
              <a:off x="2650883" y="4764112"/>
              <a:ext cx="274320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5" name="Arc 414">
              <a:extLst>
                <a:ext uri="{FF2B5EF4-FFF2-40B4-BE49-F238E27FC236}">
                  <a16:creationId xmlns:a16="http://schemas.microsoft.com/office/drawing/2014/main" id="{096F56E1-A53E-6648-8091-0DF5C508B2FA}"/>
                </a:ext>
              </a:extLst>
            </p:cNvPr>
            <p:cNvSpPr/>
            <p:nvPr/>
          </p:nvSpPr>
          <p:spPr>
            <a:xfrm rot="10521305" flipV="1">
              <a:off x="2362200" y="4747388"/>
              <a:ext cx="762000" cy="762000"/>
            </a:xfrm>
            <a:prstGeom prst="arc">
              <a:avLst>
                <a:gd name="adj1" fmla="val 16824896"/>
                <a:gd name="adj2" fmla="val 20563818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6" name="Straight Arrow Connector 415">
              <a:extLst>
                <a:ext uri="{FF2B5EF4-FFF2-40B4-BE49-F238E27FC236}">
                  <a16:creationId xmlns:a16="http://schemas.microsoft.com/office/drawing/2014/main" id="{EA69888C-2697-6A4A-9F94-261B6201C208}"/>
                </a:ext>
              </a:extLst>
            </p:cNvPr>
            <p:cNvCxnSpPr/>
            <p:nvPr/>
          </p:nvCxnSpPr>
          <p:spPr>
            <a:xfrm flipH="1" flipV="1">
              <a:off x="5198323" y="4775917"/>
              <a:ext cx="274320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Arc 416">
              <a:extLst>
                <a:ext uri="{FF2B5EF4-FFF2-40B4-BE49-F238E27FC236}">
                  <a16:creationId xmlns:a16="http://schemas.microsoft.com/office/drawing/2014/main" id="{17FE22A4-E0DC-3443-A178-E9608F61A76A}"/>
                </a:ext>
              </a:extLst>
            </p:cNvPr>
            <p:cNvSpPr/>
            <p:nvPr/>
          </p:nvSpPr>
          <p:spPr>
            <a:xfrm rot="11078695" flipH="1" flipV="1">
              <a:off x="4999326" y="4772072"/>
              <a:ext cx="762000" cy="762000"/>
            </a:xfrm>
            <a:prstGeom prst="arc">
              <a:avLst>
                <a:gd name="adj1" fmla="val 16200000"/>
                <a:gd name="adj2" fmla="val 20563818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5" name="Group 514">
            <a:extLst>
              <a:ext uri="{FF2B5EF4-FFF2-40B4-BE49-F238E27FC236}">
                <a16:creationId xmlns:a16="http://schemas.microsoft.com/office/drawing/2014/main" id="{3E701CA9-4D40-C443-A908-40D4149D2C24}"/>
              </a:ext>
            </a:extLst>
          </p:cNvPr>
          <p:cNvGrpSpPr/>
          <p:nvPr/>
        </p:nvGrpSpPr>
        <p:grpSpPr>
          <a:xfrm flipV="1">
            <a:off x="2086432" y="1273621"/>
            <a:ext cx="6223781" cy="1200338"/>
            <a:chOff x="2220139" y="4641628"/>
            <a:chExt cx="3418661" cy="981909"/>
          </a:xfrm>
        </p:grpSpPr>
        <p:sp>
          <p:nvSpPr>
            <p:cNvPr id="516" name="Arc 515">
              <a:extLst>
                <a:ext uri="{FF2B5EF4-FFF2-40B4-BE49-F238E27FC236}">
                  <a16:creationId xmlns:a16="http://schemas.microsoft.com/office/drawing/2014/main" id="{AFD9606B-A752-3D4C-945B-7A1EE3FAAC79}"/>
                </a:ext>
              </a:extLst>
            </p:cNvPr>
            <p:cNvSpPr/>
            <p:nvPr/>
          </p:nvSpPr>
          <p:spPr>
            <a:xfrm flipV="1">
              <a:off x="2241460" y="4641628"/>
              <a:ext cx="3365680" cy="915474"/>
            </a:xfrm>
            <a:prstGeom prst="arc">
              <a:avLst>
                <a:gd name="adj1" fmla="val 10765949"/>
                <a:gd name="adj2" fmla="val 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Arc 516">
              <a:extLst>
                <a:ext uri="{FF2B5EF4-FFF2-40B4-BE49-F238E27FC236}">
                  <a16:creationId xmlns:a16="http://schemas.microsoft.com/office/drawing/2014/main" id="{69B646AF-9081-F44F-8146-B1A007A36445}"/>
                </a:ext>
              </a:extLst>
            </p:cNvPr>
            <p:cNvSpPr/>
            <p:nvPr/>
          </p:nvSpPr>
          <p:spPr>
            <a:xfrm rot="10521305" flipV="1">
              <a:off x="2220139" y="4834240"/>
              <a:ext cx="762000" cy="762000"/>
            </a:xfrm>
            <a:prstGeom prst="arc">
              <a:avLst>
                <a:gd name="adj1" fmla="val 16824896"/>
                <a:gd name="adj2" fmla="val 20563818"/>
              </a:avLst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Arc 517">
              <a:extLst>
                <a:ext uri="{FF2B5EF4-FFF2-40B4-BE49-F238E27FC236}">
                  <a16:creationId xmlns:a16="http://schemas.microsoft.com/office/drawing/2014/main" id="{0CEA6E9A-A6AB-3747-AD10-2D67A6ABA18C}"/>
                </a:ext>
              </a:extLst>
            </p:cNvPr>
            <p:cNvSpPr/>
            <p:nvPr/>
          </p:nvSpPr>
          <p:spPr>
            <a:xfrm rot="11078695" flipH="1" flipV="1">
              <a:off x="4876800" y="4861537"/>
              <a:ext cx="762000" cy="762000"/>
            </a:xfrm>
            <a:prstGeom prst="arc">
              <a:avLst>
                <a:gd name="adj1" fmla="val 16200000"/>
                <a:gd name="adj2" fmla="val 20563818"/>
              </a:avLst>
            </a:prstGeom>
            <a:ln w="28575"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2" name="TextBox 521">
                <a:extLst>
                  <a:ext uri="{FF2B5EF4-FFF2-40B4-BE49-F238E27FC236}">
                    <a16:creationId xmlns:a16="http://schemas.microsoft.com/office/drawing/2014/main" id="{3BF3AFB2-7928-3A4B-9B1B-C5295DF5BDDB}"/>
                  </a:ext>
                </a:extLst>
              </p:cNvPr>
              <p:cNvSpPr txBox="1"/>
              <p:nvPr/>
            </p:nvSpPr>
            <p:spPr>
              <a:xfrm>
                <a:off x="4433719" y="1298974"/>
                <a:ext cx="187525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22" name="TextBox 521">
                <a:extLst>
                  <a:ext uri="{FF2B5EF4-FFF2-40B4-BE49-F238E27FC236}">
                    <a16:creationId xmlns:a16="http://schemas.microsoft.com/office/drawing/2014/main" id="{3BF3AFB2-7928-3A4B-9B1B-C5295DF5B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19" y="1298974"/>
                <a:ext cx="1875257" cy="584775"/>
              </a:xfrm>
              <a:prstGeom prst="rect">
                <a:avLst/>
              </a:prstGeom>
              <a:blipFill>
                <a:blip r:embed="rId2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3" name="TextBox 522">
                <a:extLst>
                  <a:ext uri="{FF2B5EF4-FFF2-40B4-BE49-F238E27FC236}">
                    <a16:creationId xmlns:a16="http://schemas.microsoft.com/office/drawing/2014/main" id="{94DD9069-00F2-514E-9E16-8E6B6171FB70}"/>
                  </a:ext>
                </a:extLst>
              </p:cNvPr>
              <p:cNvSpPr txBox="1"/>
              <p:nvPr/>
            </p:nvSpPr>
            <p:spPr>
              <a:xfrm>
                <a:off x="7626301" y="2225518"/>
                <a:ext cx="218425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23" name="TextBox 522">
                <a:extLst>
                  <a:ext uri="{FF2B5EF4-FFF2-40B4-BE49-F238E27FC236}">
                    <a16:creationId xmlns:a16="http://schemas.microsoft.com/office/drawing/2014/main" id="{94DD9069-00F2-514E-9E16-8E6B6171F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301" y="2225518"/>
                <a:ext cx="2184252" cy="584775"/>
              </a:xfrm>
              <a:prstGeom prst="rect">
                <a:avLst/>
              </a:prstGeom>
              <a:blipFill>
                <a:blip r:embed="rId3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0" name="TextBox 529">
                <a:extLst>
                  <a:ext uri="{FF2B5EF4-FFF2-40B4-BE49-F238E27FC236}">
                    <a16:creationId xmlns:a16="http://schemas.microsoft.com/office/drawing/2014/main" id="{E7A2B948-3782-E444-B417-0D82BA367100}"/>
                  </a:ext>
                </a:extLst>
              </p:cNvPr>
              <p:cNvSpPr txBox="1"/>
              <p:nvPr/>
            </p:nvSpPr>
            <p:spPr>
              <a:xfrm>
                <a:off x="7485509" y="3791119"/>
                <a:ext cx="6003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30" name="TextBox 529">
                <a:extLst>
                  <a:ext uri="{FF2B5EF4-FFF2-40B4-BE49-F238E27FC236}">
                    <a16:creationId xmlns:a16="http://schemas.microsoft.com/office/drawing/2014/main" id="{E7A2B948-3782-E444-B417-0D82BA367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509" y="3791119"/>
                <a:ext cx="60036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1" name="TextBox 530">
                <a:extLst>
                  <a:ext uri="{FF2B5EF4-FFF2-40B4-BE49-F238E27FC236}">
                    <a16:creationId xmlns:a16="http://schemas.microsoft.com/office/drawing/2014/main" id="{D9B1B790-0470-E249-B43E-34EDA2C5149B}"/>
                  </a:ext>
                </a:extLst>
              </p:cNvPr>
              <p:cNvSpPr txBox="1"/>
              <p:nvPr/>
            </p:nvSpPr>
            <p:spPr>
              <a:xfrm>
                <a:off x="5211203" y="4558910"/>
                <a:ext cx="6003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31" name="TextBox 530">
                <a:extLst>
                  <a:ext uri="{FF2B5EF4-FFF2-40B4-BE49-F238E27FC236}">
                    <a16:creationId xmlns:a16="http://schemas.microsoft.com/office/drawing/2014/main" id="{D9B1B790-0470-E249-B43E-34EDA2C51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203" y="4558910"/>
                <a:ext cx="60036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0085047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A68E14F-9084-6F46-A0EE-C61F36F6343C}"/>
              </a:ext>
            </a:extLst>
          </p:cNvPr>
          <p:cNvGrpSpPr/>
          <p:nvPr/>
        </p:nvGrpSpPr>
        <p:grpSpPr>
          <a:xfrm>
            <a:off x="7459357" y="1419136"/>
            <a:ext cx="3825240" cy="2800528"/>
            <a:chOff x="2164080" y="1439840"/>
            <a:chExt cx="3825240" cy="2800528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5594E5E8-536E-2346-A2B3-67F94DF71938}"/>
                </a:ext>
              </a:extLst>
            </p:cNvPr>
            <p:cNvCxnSpPr/>
            <p:nvPr/>
          </p:nvCxnSpPr>
          <p:spPr>
            <a:xfrm flipH="1">
              <a:off x="2667000" y="2362200"/>
              <a:ext cx="25146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C296E8D2-BC5B-0641-A7DF-0A6177ED731F}"/>
                </a:ext>
              </a:extLst>
            </p:cNvPr>
            <p:cNvCxnSpPr/>
            <p:nvPr/>
          </p:nvCxnSpPr>
          <p:spPr>
            <a:xfrm flipH="1">
              <a:off x="5181600" y="2362200"/>
              <a:ext cx="381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6546CBD-A317-6547-B9A2-7C06DDE142E8}"/>
                </a:ext>
              </a:extLst>
            </p:cNvPr>
            <p:cNvCxnSpPr/>
            <p:nvPr/>
          </p:nvCxnSpPr>
          <p:spPr>
            <a:xfrm flipH="1">
              <a:off x="2438400" y="2362200"/>
              <a:ext cx="4572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F223DF7-E807-F249-9064-6DE72CC8AC15}"/>
                </a:ext>
              </a:extLst>
            </p:cNvPr>
            <p:cNvCxnSpPr/>
            <p:nvPr/>
          </p:nvCxnSpPr>
          <p:spPr>
            <a:xfrm flipH="1">
              <a:off x="2743200" y="2514600"/>
              <a:ext cx="24384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A76B6B7-64CC-CF4A-9E09-BD8C37487FAA}"/>
                </a:ext>
              </a:extLst>
            </p:cNvPr>
            <p:cNvCxnSpPr/>
            <p:nvPr/>
          </p:nvCxnSpPr>
          <p:spPr>
            <a:xfrm flipH="1">
              <a:off x="5181600" y="2514600"/>
              <a:ext cx="381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0AABDA7-7A7B-0940-9580-4F061DB375D8}"/>
                </a:ext>
              </a:extLst>
            </p:cNvPr>
            <p:cNvCxnSpPr/>
            <p:nvPr/>
          </p:nvCxnSpPr>
          <p:spPr>
            <a:xfrm flipH="1">
              <a:off x="2438400" y="2514600"/>
              <a:ext cx="4572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91FD02F-4C7A-674A-95C3-4729FBA3C021}"/>
                </a:ext>
              </a:extLst>
            </p:cNvPr>
            <p:cNvCxnSpPr/>
            <p:nvPr/>
          </p:nvCxnSpPr>
          <p:spPr>
            <a:xfrm flipH="1">
              <a:off x="2819400" y="2667000"/>
              <a:ext cx="23622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6D5EDCE-A2C7-D641-8CF1-C7F0667261A6}"/>
                </a:ext>
              </a:extLst>
            </p:cNvPr>
            <p:cNvCxnSpPr/>
            <p:nvPr/>
          </p:nvCxnSpPr>
          <p:spPr>
            <a:xfrm flipH="1">
              <a:off x="5181600" y="2667000"/>
              <a:ext cx="381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3AD498F-9244-F64E-BB68-22D5363EB6F9}"/>
                </a:ext>
              </a:extLst>
            </p:cNvPr>
            <p:cNvCxnSpPr/>
            <p:nvPr/>
          </p:nvCxnSpPr>
          <p:spPr>
            <a:xfrm flipH="1">
              <a:off x="2438400" y="2667000"/>
              <a:ext cx="4572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BC34E4D-E5B4-A448-BA1A-1BCE15243159}"/>
                </a:ext>
              </a:extLst>
            </p:cNvPr>
            <p:cNvCxnSpPr/>
            <p:nvPr/>
          </p:nvCxnSpPr>
          <p:spPr>
            <a:xfrm flipH="1">
              <a:off x="2819400" y="2819400"/>
              <a:ext cx="23622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25B5CA9-98A1-8D43-B88A-833AF85B045D}"/>
                </a:ext>
              </a:extLst>
            </p:cNvPr>
            <p:cNvCxnSpPr/>
            <p:nvPr/>
          </p:nvCxnSpPr>
          <p:spPr>
            <a:xfrm flipH="1">
              <a:off x="5181600" y="2819400"/>
              <a:ext cx="381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1770537-CD24-FD45-933D-38F0D0558CAC}"/>
                </a:ext>
              </a:extLst>
            </p:cNvPr>
            <p:cNvCxnSpPr/>
            <p:nvPr/>
          </p:nvCxnSpPr>
          <p:spPr>
            <a:xfrm flipH="1">
              <a:off x="2438400" y="2819400"/>
              <a:ext cx="4572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ABB4092-50FA-5E4B-9B4D-BE3275F71449}"/>
                </a:ext>
              </a:extLst>
            </p:cNvPr>
            <p:cNvCxnSpPr/>
            <p:nvPr/>
          </p:nvCxnSpPr>
          <p:spPr>
            <a:xfrm flipH="1">
              <a:off x="2590800" y="2209800"/>
              <a:ext cx="25908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3FA5282-E2C9-4342-BF67-9EC56D8ACAD2}"/>
                </a:ext>
              </a:extLst>
            </p:cNvPr>
            <p:cNvCxnSpPr/>
            <p:nvPr/>
          </p:nvCxnSpPr>
          <p:spPr>
            <a:xfrm flipH="1">
              <a:off x="2621280" y="2209800"/>
              <a:ext cx="27432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8745F115-364B-5E47-A60E-78A6E2C1E0C9}"/>
                </a:ext>
              </a:extLst>
            </p:cNvPr>
            <p:cNvSpPr/>
            <p:nvPr/>
          </p:nvSpPr>
          <p:spPr>
            <a:xfrm rot="11078695">
              <a:off x="2332597" y="1477403"/>
              <a:ext cx="762000" cy="762000"/>
            </a:xfrm>
            <a:prstGeom prst="arc">
              <a:avLst>
                <a:gd name="adj1" fmla="val 16200000"/>
                <a:gd name="adj2" fmla="val 20563818"/>
              </a:avLst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F63BECD-F484-E349-8EE9-A85DED9C7BFF}"/>
                </a:ext>
              </a:extLst>
            </p:cNvPr>
            <p:cNvCxnSpPr/>
            <p:nvPr/>
          </p:nvCxnSpPr>
          <p:spPr>
            <a:xfrm>
              <a:off x="2164080" y="2514600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528B30C-1E66-1C43-8246-B65988E71500}"/>
                </a:ext>
              </a:extLst>
            </p:cNvPr>
            <p:cNvCxnSpPr/>
            <p:nvPr/>
          </p:nvCxnSpPr>
          <p:spPr>
            <a:xfrm>
              <a:off x="2164080" y="2667000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C80F6D5-1B14-6144-A332-1293DD9DAE6C}"/>
                </a:ext>
              </a:extLst>
            </p:cNvPr>
            <p:cNvCxnSpPr/>
            <p:nvPr/>
          </p:nvCxnSpPr>
          <p:spPr>
            <a:xfrm>
              <a:off x="2164080" y="2819400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D10807D-CB5A-CA43-8823-F53FB8BDC2B9}"/>
                </a:ext>
              </a:extLst>
            </p:cNvPr>
            <p:cNvCxnSpPr/>
            <p:nvPr/>
          </p:nvCxnSpPr>
          <p:spPr>
            <a:xfrm>
              <a:off x="2164080" y="2362200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C55E8C98-B1AD-1A4C-9E91-785B445B3047}"/>
                </a:ext>
              </a:extLst>
            </p:cNvPr>
            <p:cNvSpPr/>
            <p:nvPr/>
          </p:nvSpPr>
          <p:spPr>
            <a:xfrm>
              <a:off x="2349320" y="1460679"/>
              <a:ext cx="3365680" cy="915474"/>
            </a:xfrm>
            <a:prstGeom prst="arc">
              <a:avLst>
                <a:gd name="adj1" fmla="val 10765949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F313616-A4D6-3149-90A7-308E55085F65}"/>
                </a:ext>
              </a:extLst>
            </p:cNvPr>
            <p:cNvCxnSpPr/>
            <p:nvPr/>
          </p:nvCxnSpPr>
          <p:spPr>
            <a:xfrm flipH="1">
              <a:off x="5168720" y="2197995"/>
              <a:ext cx="27432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4DF57AEE-6E22-4848-A19A-54D34F545DE9}"/>
                </a:ext>
              </a:extLst>
            </p:cNvPr>
            <p:cNvSpPr/>
            <p:nvPr/>
          </p:nvSpPr>
          <p:spPr>
            <a:xfrm rot="10521305" flipH="1">
              <a:off x="4969723" y="1439840"/>
              <a:ext cx="762000" cy="762000"/>
            </a:xfrm>
            <a:prstGeom prst="arc">
              <a:avLst>
                <a:gd name="adj1" fmla="val 16200000"/>
                <a:gd name="adj2" fmla="val 20563818"/>
              </a:avLst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365DABF-9D0C-A24F-9FB7-24787844A664}"/>
                </a:ext>
              </a:extLst>
            </p:cNvPr>
            <p:cNvGrpSpPr/>
            <p:nvPr/>
          </p:nvGrpSpPr>
          <p:grpSpPr>
            <a:xfrm>
              <a:off x="2362200" y="2771728"/>
              <a:ext cx="3399126" cy="962072"/>
              <a:chOff x="2362200" y="4572000"/>
              <a:chExt cx="3399126" cy="962072"/>
            </a:xfrm>
          </p:grpSpPr>
          <p:sp>
            <p:nvSpPr>
              <p:cNvPr id="172" name="Arc 171">
                <a:extLst>
                  <a:ext uri="{FF2B5EF4-FFF2-40B4-BE49-F238E27FC236}">
                    <a16:creationId xmlns:a16="http://schemas.microsoft.com/office/drawing/2014/main" id="{25D31D7F-60EE-9C48-AA45-7FADB78B2B73}"/>
                  </a:ext>
                </a:extLst>
              </p:cNvPr>
              <p:cNvSpPr/>
              <p:nvPr/>
            </p:nvSpPr>
            <p:spPr>
              <a:xfrm flipV="1">
                <a:off x="2378924" y="4572000"/>
                <a:ext cx="3365680" cy="915474"/>
              </a:xfrm>
              <a:prstGeom prst="arc">
                <a:avLst>
                  <a:gd name="adj1" fmla="val 10765949"/>
                  <a:gd name="adj2" fmla="val 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1E0BC95A-25B4-7E4F-95D3-665C3DC3C130}"/>
                  </a:ext>
                </a:extLst>
              </p:cNvPr>
              <p:cNvCxnSpPr/>
              <p:nvPr/>
            </p:nvCxnSpPr>
            <p:spPr>
              <a:xfrm flipH="1" flipV="1">
                <a:off x="2620403" y="4764112"/>
                <a:ext cx="2590800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87059C1B-E156-5441-BDB3-71E86EB4148B}"/>
                  </a:ext>
                </a:extLst>
              </p:cNvPr>
              <p:cNvCxnSpPr/>
              <p:nvPr/>
            </p:nvCxnSpPr>
            <p:spPr>
              <a:xfrm flipH="1" flipV="1">
                <a:off x="2650883" y="4764112"/>
                <a:ext cx="27432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E639F2FE-B75A-864D-B138-83F123387AA6}"/>
                  </a:ext>
                </a:extLst>
              </p:cNvPr>
              <p:cNvSpPr/>
              <p:nvPr/>
            </p:nvSpPr>
            <p:spPr>
              <a:xfrm rot="10521305" flipV="1">
                <a:off x="2362200" y="4747388"/>
                <a:ext cx="762000" cy="762000"/>
              </a:xfrm>
              <a:prstGeom prst="arc">
                <a:avLst>
                  <a:gd name="adj1" fmla="val 16824896"/>
                  <a:gd name="adj2" fmla="val 20563818"/>
                </a:avLst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6" name="Straight Arrow Connector 175">
                <a:extLst>
                  <a:ext uri="{FF2B5EF4-FFF2-40B4-BE49-F238E27FC236}">
                    <a16:creationId xmlns:a16="http://schemas.microsoft.com/office/drawing/2014/main" id="{B6659DA7-8404-CD4D-A466-754E694E9930}"/>
                  </a:ext>
                </a:extLst>
              </p:cNvPr>
              <p:cNvCxnSpPr/>
              <p:nvPr/>
            </p:nvCxnSpPr>
            <p:spPr>
              <a:xfrm flipH="1" flipV="1">
                <a:off x="5198323" y="4775917"/>
                <a:ext cx="27432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7" name="Arc 176">
                <a:extLst>
                  <a:ext uri="{FF2B5EF4-FFF2-40B4-BE49-F238E27FC236}">
                    <a16:creationId xmlns:a16="http://schemas.microsoft.com/office/drawing/2014/main" id="{E27EF450-8582-3B47-9BCD-3BA784064C8D}"/>
                  </a:ext>
                </a:extLst>
              </p:cNvPr>
              <p:cNvSpPr/>
              <p:nvPr/>
            </p:nvSpPr>
            <p:spPr>
              <a:xfrm rot="11078695" flipH="1" flipV="1">
                <a:off x="4999326" y="4772072"/>
                <a:ext cx="762000" cy="762000"/>
              </a:xfrm>
              <a:prstGeom prst="arc">
                <a:avLst>
                  <a:gd name="adj1" fmla="val 16200000"/>
                  <a:gd name="adj2" fmla="val 20563818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64C7B9C-02E3-0046-918F-47A6FB850EAA}"/>
                </a:ext>
              </a:extLst>
            </p:cNvPr>
            <p:cNvCxnSpPr/>
            <p:nvPr/>
          </p:nvCxnSpPr>
          <p:spPr>
            <a:xfrm>
              <a:off x="5257800" y="2514600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9A1094E-3F0E-F64C-8EFB-0172DA66D9C0}"/>
                </a:ext>
              </a:extLst>
            </p:cNvPr>
            <p:cNvCxnSpPr/>
            <p:nvPr/>
          </p:nvCxnSpPr>
          <p:spPr>
            <a:xfrm>
              <a:off x="5257800" y="2667000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428F387-393B-DA41-ACD3-F9887AD9F64E}"/>
                </a:ext>
              </a:extLst>
            </p:cNvPr>
            <p:cNvCxnSpPr/>
            <p:nvPr/>
          </p:nvCxnSpPr>
          <p:spPr>
            <a:xfrm>
              <a:off x="5257800" y="2819400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57FDA11-4203-134F-9669-53F0C1CFF5E1}"/>
                </a:ext>
              </a:extLst>
            </p:cNvPr>
            <p:cNvCxnSpPr/>
            <p:nvPr/>
          </p:nvCxnSpPr>
          <p:spPr>
            <a:xfrm>
              <a:off x="5257800" y="2362200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631C714-61C8-054D-AA16-C6DF9F6B69F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11322" y="3023317"/>
              <a:ext cx="182880" cy="223081"/>
              <a:chOff x="2045900" y="4572000"/>
              <a:chExt cx="3715426" cy="962072"/>
            </a:xfrm>
          </p:grpSpPr>
          <p:sp>
            <p:nvSpPr>
              <p:cNvPr id="166" name="Arc 165">
                <a:extLst>
                  <a:ext uri="{FF2B5EF4-FFF2-40B4-BE49-F238E27FC236}">
                    <a16:creationId xmlns:a16="http://schemas.microsoft.com/office/drawing/2014/main" id="{229CB569-32FF-CB41-B594-2BDBE8A2B92A}"/>
                  </a:ext>
                </a:extLst>
              </p:cNvPr>
              <p:cNvSpPr/>
              <p:nvPr/>
            </p:nvSpPr>
            <p:spPr>
              <a:xfrm flipV="1">
                <a:off x="2378924" y="4572000"/>
                <a:ext cx="3365680" cy="915474"/>
              </a:xfrm>
              <a:prstGeom prst="arc">
                <a:avLst>
                  <a:gd name="adj1" fmla="val 10765949"/>
                  <a:gd name="adj2" fmla="val 0"/>
                </a:avLst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34AA7465-936E-6D44-B00A-68B095A41788}"/>
                  </a:ext>
                </a:extLst>
              </p:cNvPr>
              <p:cNvCxnSpPr/>
              <p:nvPr/>
            </p:nvCxnSpPr>
            <p:spPr>
              <a:xfrm flipH="1" flipV="1">
                <a:off x="2045900" y="4764111"/>
                <a:ext cx="2590800" cy="0"/>
              </a:xfrm>
              <a:prstGeom prst="line">
                <a:avLst/>
              </a:prstGeom>
              <a:ln>
                <a:prstDash val="dash"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CD075446-F3A3-0646-A12A-6F801EF49882}"/>
                  </a:ext>
                </a:extLst>
              </p:cNvPr>
              <p:cNvCxnSpPr/>
              <p:nvPr/>
            </p:nvCxnSpPr>
            <p:spPr>
              <a:xfrm flipH="1" flipV="1">
                <a:off x="2650883" y="4764112"/>
                <a:ext cx="274320" cy="0"/>
              </a:xfrm>
              <a:prstGeom prst="straightConnector1">
                <a:avLst/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9" name="Arc 168">
                <a:extLst>
                  <a:ext uri="{FF2B5EF4-FFF2-40B4-BE49-F238E27FC236}">
                    <a16:creationId xmlns:a16="http://schemas.microsoft.com/office/drawing/2014/main" id="{FE2E27B5-8CE8-CD4F-9FB0-823E9554B260}"/>
                  </a:ext>
                </a:extLst>
              </p:cNvPr>
              <p:cNvSpPr/>
              <p:nvPr/>
            </p:nvSpPr>
            <p:spPr>
              <a:xfrm rot="10521305" flipV="1">
                <a:off x="2362200" y="4747388"/>
                <a:ext cx="762000" cy="762000"/>
              </a:xfrm>
              <a:prstGeom prst="arc">
                <a:avLst>
                  <a:gd name="adj1" fmla="val 16824896"/>
                  <a:gd name="adj2" fmla="val 20563818"/>
                </a:avLst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0" name="Straight Arrow Connector 169">
                <a:extLst>
                  <a:ext uri="{FF2B5EF4-FFF2-40B4-BE49-F238E27FC236}">
                    <a16:creationId xmlns:a16="http://schemas.microsoft.com/office/drawing/2014/main" id="{BE671FF9-0C26-9C4A-A80B-199A5AB84DFE}"/>
                  </a:ext>
                </a:extLst>
              </p:cNvPr>
              <p:cNvCxnSpPr/>
              <p:nvPr/>
            </p:nvCxnSpPr>
            <p:spPr>
              <a:xfrm flipH="1" flipV="1">
                <a:off x="5198323" y="4775917"/>
                <a:ext cx="274320" cy="0"/>
              </a:xfrm>
              <a:prstGeom prst="straightConnector1">
                <a:avLst/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1" name="Arc 170">
                <a:extLst>
                  <a:ext uri="{FF2B5EF4-FFF2-40B4-BE49-F238E27FC236}">
                    <a16:creationId xmlns:a16="http://schemas.microsoft.com/office/drawing/2014/main" id="{5E36B6F9-1463-914D-8A01-94F3185C7590}"/>
                  </a:ext>
                </a:extLst>
              </p:cNvPr>
              <p:cNvSpPr/>
              <p:nvPr/>
            </p:nvSpPr>
            <p:spPr>
              <a:xfrm rot="11078695" flipH="1" flipV="1">
                <a:off x="4999326" y="4772072"/>
                <a:ext cx="762000" cy="762000"/>
              </a:xfrm>
              <a:prstGeom prst="arc">
                <a:avLst>
                  <a:gd name="adj1" fmla="val 16200000"/>
                  <a:gd name="adj2" fmla="val 20563818"/>
                </a:avLst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D9337B3-2344-3F48-9032-0691BA3C3D0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858037" y="2069205"/>
              <a:ext cx="2438400" cy="2171163"/>
              <a:chOff x="228600" y="2743200"/>
              <a:chExt cx="1828800" cy="2171163"/>
            </a:xfrm>
          </p:grpSpPr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189DBB4A-7B2E-7549-8EA4-D9A607DC499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28600" y="2743200"/>
                <a:ext cx="1828800" cy="1904945"/>
                <a:chOff x="6324600" y="3886255"/>
                <a:chExt cx="2286000" cy="1904945"/>
              </a:xfrm>
            </p:grpSpPr>
            <p:sp>
              <p:nvSpPr>
                <p:cNvPr id="121" name="Can 120">
                  <a:extLst>
                    <a:ext uri="{FF2B5EF4-FFF2-40B4-BE49-F238E27FC236}">
                      <a16:creationId xmlns:a16="http://schemas.microsoft.com/office/drawing/2014/main" id="{57BDB4EA-4882-CA4C-8066-868AF44A7493}"/>
                    </a:ext>
                  </a:extLst>
                </p:cNvPr>
                <p:cNvSpPr/>
                <p:nvPr/>
              </p:nvSpPr>
              <p:spPr>
                <a:xfrm rot="16200000">
                  <a:off x="6984642" y="3343700"/>
                  <a:ext cx="990600" cy="2209800"/>
                </a:xfrm>
                <a:prstGeom prst="can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Arc 121">
                  <a:extLst>
                    <a:ext uri="{FF2B5EF4-FFF2-40B4-BE49-F238E27FC236}">
                      <a16:creationId xmlns:a16="http://schemas.microsoft.com/office/drawing/2014/main" id="{3D387626-33A2-C649-906E-690372B8EFAE}"/>
                    </a:ext>
                  </a:extLst>
                </p:cNvPr>
                <p:cNvSpPr/>
                <p:nvPr/>
              </p:nvSpPr>
              <p:spPr>
                <a:xfrm rot="21420000">
                  <a:off x="8218588" y="3886255"/>
                  <a:ext cx="377716" cy="1065535"/>
                </a:xfrm>
                <a:prstGeom prst="arc">
                  <a:avLst>
                    <a:gd name="adj1" fmla="val 16851918"/>
                    <a:gd name="adj2" fmla="val 2756847"/>
                  </a:avLst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23" name="Group 406">
                  <a:extLst>
                    <a:ext uri="{FF2B5EF4-FFF2-40B4-BE49-F238E27FC236}">
                      <a16:creationId xmlns:a16="http://schemas.microsoft.com/office/drawing/2014/main" id="{E9582B46-E7B8-6A4F-B2D6-F94DE21D8AF4}"/>
                    </a:ext>
                  </a:extLst>
                </p:cNvPr>
                <p:cNvGrpSpPr/>
                <p:nvPr/>
              </p:nvGrpSpPr>
              <p:grpSpPr>
                <a:xfrm>
                  <a:off x="6324937" y="3944641"/>
                  <a:ext cx="307162" cy="1084454"/>
                  <a:chOff x="6324937" y="3944641"/>
                  <a:chExt cx="307162" cy="1084454"/>
                </a:xfrm>
              </p:grpSpPr>
              <p:sp>
                <p:nvSpPr>
                  <p:cNvPr id="164" name="Arc 163">
                    <a:extLst>
                      <a:ext uri="{FF2B5EF4-FFF2-40B4-BE49-F238E27FC236}">
                        <a16:creationId xmlns:a16="http://schemas.microsoft.com/office/drawing/2014/main" id="{B93A1D56-2FB1-ED43-9143-838B18F518FD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6324937" y="3944641"/>
                    <a:ext cx="304574" cy="1005193"/>
                  </a:xfrm>
                  <a:prstGeom prst="arc">
                    <a:avLst>
                      <a:gd name="adj1" fmla="val 9817275"/>
                      <a:gd name="adj2" fmla="val 5474439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5" name="Arc 164">
                    <a:extLst>
                      <a:ext uri="{FF2B5EF4-FFF2-40B4-BE49-F238E27FC236}">
                        <a16:creationId xmlns:a16="http://schemas.microsoft.com/office/drawing/2014/main" id="{65DAB478-A1FA-C242-968B-C2D6BC88EE1E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6348812" y="3963560"/>
                    <a:ext cx="283287" cy="1065535"/>
                  </a:xfrm>
                  <a:prstGeom prst="arc">
                    <a:avLst>
                      <a:gd name="adj1" fmla="val 18957513"/>
                      <a:gd name="adj2" fmla="val 2641027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  <a:headEnd type="arrow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5CEB4BA0-EDE1-9C45-B307-C615335395D2}"/>
                    </a:ext>
                  </a:extLst>
                </p:cNvPr>
                <p:cNvCxnSpPr/>
                <p:nvPr/>
              </p:nvCxnSpPr>
              <p:spPr>
                <a:xfrm>
                  <a:off x="6324600" y="4409426"/>
                  <a:ext cx="0" cy="1371600"/>
                </a:xfrm>
                <a:prstGeom prst="line">
                  <a:avLst/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30B0AB05-5A86-614F-AF3F-4DEF38FFD58B}"/>
                    </a:ext>
                  </a:extLst>
                </p:cNvPr>
                <p:cNvCxnSpPr/>
                <p:nvPr/>
              </p:nvCxnSpPr>
              <p:spPr>
                <a:xfrm>
                  <a:off x="8610600" y="4419600"/>
                  <a:ext cx="0" cy="1371600"/>
                </a:xfrm>
                <a:prstGeom prst="line">
                  <a:avLst/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Arrow Connector 125">
                  <a:extLst>
                    <a:ext uri="{FF2B5EF4-FFF2-40B4-BE49-F238E27FC236}">
                      <a16:creationId xmlns:a16="http://schemas.microsoft.com/office/drawing/2014/main" id="{A2396675-593A-4048-9964-CFA1835BC3D8}"/>
                    </a:ext>
                  </a:extLst>
                </p:cNvPr>
                <p:cNvCxnSpPr/>
                <p:nvPr/>
              </p:nvCxnSpPr>
              <p:spPr>
                <a:xfrm flipV="1">
                  <a:off x="8610600" y="4953000"/>
                  <a:ext cx="0" cy="533400"/>
                </a:xfrm>
                <a:prstGeom prst="straightConnector1">
                  <a:avLst/>
                </a:prstGeom>
                <a:ln w="28575">
                  <a:solidFill>
                    <a:schemeClr val="accent6">
                      <a:lumMod val="75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Arrow Connector 126">
                  <a:extLst>
                    <a:ext uri="{FF2B5EF4-FFF2-40B4-BE49-F238E27FC236}">
                      <a16:creationId xmlns:a16="http://schemas.microsoft.com/office/drawing/2014/main" id="{E99CE1BB-D4E1-7548-906D-E15E44C26CCD}"/>
                    </a:ext>
                  </a:extLst>
                </p:cNvPr>
                <p:cNvCxnSpPr/>
                <p:nvPr/>
              </p:nvCxnSpPr>
              <p:spPr>
                <a:xfrm>
                  <a:off x="6324600" y="5029200"/>
                  <a:ext cx="0" cy="533400"/>
                </a:xfrm>
                <a:prstGeom prst="straightConnector1">
                  <a:avLst/>
                </a:prstGeom>
                <a:ln w="28575">
                  <a:solidFill>
                    <a:schemeClr val="accent6">
                      <a:lumMod val="75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Arc 127">
                  <a:extLst>
                    <a:ext uri="{FF2B5EF4-FFF2-40B4-BE49-F238E27FC236}">
                      <a16:creationId xmlns:a16="http://schemas.microsoft.com/office/drawing/2014/main" id="{6052032C-A065-A740-B7D6-F718FB991D47}"/>
                    </a:ext>
                  </a:extLst>
                </p:cNvPr>
                <p:cNvSpPr/>
                <p:nvPr/>
              </p:nvSpPr>
              <p:spPr>
                <a:xfrm rot="21420000">
                  <a:off x="6477337" y="3944716"/>
                  <a:ext cx="305706" cy="1005193"/>
                </a:xfrm>
                <a:prstGeom prst="arc">
                  <a:avLst>
                    <a:gd name="adj1" fmla="val 16192943"/>
                    <a:gd name="adj2" fmla="val 5474439"/>
                  </a:avLst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Arc 128">
                  <a:extLst>
                    <a:ext uri="{FF2B5EF4-FFF2-40B4-BE49-F238E27FC236}">
                      <a16:creationId xmlns:a16="http://schemas.microsoft.com/office/drawing/2014/main" id="{88D8833E-10BC-D241-9AE2-296B0BD78B9A}"/>
                    </a:ext>
                  </a:extLst>
                </p:cNvPr>
                <p:cNvSpPr/>
                <p:nvPr/>
              </p:nvSpPr>
              <p:spPr>
                <a:xfrm rot="21420000">
                  <a:off x="6501212" y="3963665"/>
                  <a:ext cx="283287" cy="1065535"/>
                </a:xfrm>
                <a:prstGeom prst="arc">
                  <a:avLst>
                    <a:gd name="adj1" fmla="val 18957513"/>
                    <a:gd name="adj2" fmla="val 2641027"/>
                  </a:avLst>
                </a:prstGeom>
                <a:ln w="28575">
                  <a:solidFill>
                    <a:schemeClr val="accent6">
                      <a:lumMod val="75000"/>
                    </a:schemeClr>
                  </a:solidFill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30" name="Group 415">
                  <a:extLst>
                    <a:ext uri="{FF2B5EF4-FFF2-40B4-BE49-F238E27FC236}">
                      <a16:creationId xmlns:a16="http://schemas.microsoft.com/office/drawing/2014/main" id="{0EDD97E4-1509-3243-9785-27C7DA39719E}"/>
                    </a:ext>
                  </a:extLst>
                </p:cNvPr>
                <p:cNvGrpSpPr/>
                <p:nvPr/>
              </p:nvGrpSpPr>
              <p:grpSpPr>
                <a:xfrm>
                  <a:off x="6629400" y="3949521"/>
                  <a:ext cx="307162" cy="1084484"/>
                  <a:chOff x="4191000" y="4876875"/>
                  <a:chExt cx="307162" cy="1084484"/>
                </a:xfrm>
              </p:grpSpPr>
              <p:sp>
                <p:nvSpPr>
                  <p:cNvPr id="162" name="Arc 161">
                    <a:extLst>
                      <a:ext uri="{FF2B5EF4-FFF2-40B4-BE49-F238E27FC236}">
                        <a16:creationId xmlns:a16="http://schemas.microsoft.com/office/drawing/2014/main" id="{96CC6B6E-52F5-774E-9FDB-638CDB995F36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191000" y="4876875"/>
                    <a:ext cx="305706" cy="1005193"/>
                  </a:xfrm>
                  <a:prstGeom prst="arc">
                    <a:avLst>
                      <a:gd name="adj1" fmla="val 16192943"/>
                      <a:gd name="adj2" fmla="val 5474439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3" name="Arc 162">
                    <a:extLst>
                      <a:ext uri="{FF2B5EF4-FFF2-40B4-BE49-F238E27FC236}">
                        <a16:creationId xmlns:a16="http://schemas.microsoft.com/office/drawing/2014/main" id="{43E4C27B-4B2E-D941-B201-A7378E7DF402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214875" y="4895824"/>
                    <a:ext cx="283287" cy="1065535"/>
                  </a:xfrm>
                  <a:prstGeom prst="arc">
                    <a:avLst>
                      <a:gd name="adj1" fmla="val 18957513"/>
                      <a:gd name="adj2" fmla="val 2641027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  <a:headEnd type="arrow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1" name="Group 416">
                  <a:extLst>
                    <a:ext uri="{FF2B5EF4-FFF2-40B4-BE49-F238E27FC236}">
                      <a16:creationId xmlns:a16="http://schemas.microsoft.com/office/drawing/2014/main" id="{2471A74B-4A04-F141-B1A6-BC07FBAD43E7}"/>
                    </a:ext>
                  </a:extLst>
                </p:cNvPr>
                <p:cNvGrpSpPr/>
                <p:nvPr/>
              </p:nvGrpSpPr>
              <p:grpSpPr>
                <a:xfrm>
                  <a:off x="6781800" y="3944716"/>
                  <a:ext cx="307162" cy="1084484"/>
                  <a:chOff x="4191000" y="4876875"/>
                  <a:chExt cx="307162" cy="1084484"/>
                </a:xfrm>
              </p:grpSpPr>
              <p:sp>
                <p:nvSpPr>
                  <p:cNvPr id="160" name="Arc 159">
                    <a:extLst>
                      <a:ext uri="{FF2B5EF4-FFF2-40B4-BE49-F238E27FC236}">
                        <a16:creationId xmlns:a16="http://schemas.microsoft.com/office/drawing/2014/main" id="{3AC989D0-7A3C-1043-AF4D-8E4CE35DDDEF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191000" y="4876875"/>
                    <a:ext cx="305706" cy="1005193"/>
                  </a:xfrm>
                  <a:prstGeom prst="arc">
                    <a:avLst>
                      <a:gd name="adj1" fmla="val 16192943"/>
                      <a:gd name="adj2" fmla="val 5474439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1" name="Arc 160">
                    <a:extLst>
                      <a:ext uri="{FF2B5EF4-FFF2-40B4-BE49-F238E27FC236}">
                        <a16:creationId xmlns:a16="http://schemas.microsoft.com/office/drawing/2014/main" id="{FF5CA4CB-588C-CC4A-A5EE-F2A9AA7FFF1F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214875" y="4895824"/>
                    <a:ext cx="283287" cy="1065535"/>
                  </a:xfrm>
                  <a:prstGeom prst="arc">
                    <a:avLst>
                      <a:gd name="adj1" fmla="val 18957513"/>
                      <a:gd name="adj2" fmla="val 2641027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  <a:headEnd type="arrow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2" name="Group 419">
                  <a:extLst>
                    <a:ext uri="{FF2B5EF4-FFF2-40B4-BE49-F238E27FC236}">
                      <a16:creationId xmlns:a16="http://schemas.microsoft.com/office/drawing/2014/main" id="{98726DDE-0195-194C-A7C6-DD95F4CD669C}"/>
                    </a:ext>
                  </a:extLst>
                </p:cNvPr>
                <p:cNvGrpSpPr/>
                <p:nvPr/>
              </p:nvGrpSpPr>
              <p:grpSpPr>
                <a:xfrm>
                  <a:off x="6934200" y="3949521"/>
                  <a:ext cx="307162" cy="1084484"/>
                  <a:chOff x="4191000" y="4876875"/>
                  <a:chExt cx="307162" cy="1084484"/>
                </a:xfrm>
              </p:grpSpPr>
              <p:sp>
                <p:nvSpPr>
                  <p:cNvPr id="158" name="Arc 157">
                    <a:extLst>
                      <a:ext uri="{FF2B5EF4-FFF2-40B4-BE49-F238E27FC236}">
                        <a16:creationId xmlns:a16="http://schemas.microsoft.com/office/drawing/2014/main" id="{7B7C026A-91E1-684B-A7B3-7A5EDD949BC3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191000" y="4876875"/>
                    <a:ext cx="305706" cy="1005193"/>
                  </a:xfrm>
                  <a:prstGeom prst="arc">
                    <a:avLst>
                      <a:gd name="adj1" fmla="val 16192943"/>
                      <a:gd name="adj2" fmla="val 5474439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9" name="Arc 158">
                    <a:extLst>
                      <a:ext uri="{FF2B5EF4-FFF2-40B4-BE49-F238E27FC236}">
                        <a16:creationId xmlns:a16="http://schemas.microsoft.com/office/drawing/2014/main" id="{4A9723B7-B2DF-234E-962D-167E21720E84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214875" y="4895824"/>
                    <a:ext cx="283287" cy="1065535"/>
                  </a:xfrm>
                  <a:prstGeom prst="arc">
                    <a:avLst>
                      <a:gd name="adj1" fmla="val 18957513"/>
                      <a:gd name="adj2" fmla="val 2641027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  <a:headEnd type="arrow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3" name="Group 422">
                  <a:extLst>
                    <a:ext uri="{FF2B5EF4-FFF2-40B4-BE49-F238E27FC236}">
                      <a16:creationId xmlns:a16="http://schemas.microsoft.com/office/drawing/2014/main" id="{B7E191A7-6EA9-9D41-AF4C-71A38007391C}"/>
                    </a:ext>
                  </a:extLst>
                </p:cNvPr>
                <p:cNvGrpSpPr/>
                <p:nvPr/>
              </p:nvGrpSpPr>
              <p:grpSpPr>
                <a:xfrm>
                  <a:off x="7086600" y="3949521"/>
                  <a:ext cx="307162" cy="1084484"/>
                  <a:chOff x="4191000" y="4876875"/>
                  <a:chExt cx="307162" cy="1084484"/>
                </a:xfrm>
              </p:grpSpPr>
              <p:sp>
                <p:nvSpPr>
                  <p:cNvPr id="156" name="Arc 155">
                    <a:extLst>
                      <a:ext uri="{FF2B5EF4-FFF2-40B4-BE49-F238E27FC236}">
                        <a16:creationId xmlns:a16="http://schemas.microsoft.com/office/drawing/2014/main" id="{F8FF2ECD-F672-024F-9BCF-B065C0793FF6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191000" y="4876875"/>
                    <a:ext cx="305706" cy="1005193"/>
                  </a:xfrm>
                  <a:prstGeom prst="arc">
                    <a:avLst>
                      <a:gd name="adj1" fmla="val 16192943"/>
                      <a:gd name="adj2" fmla="val 5474439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7" name="Arc 156">
                    <a:extLst>
                      <a:ext uri="{FF2B5EF4-FFF2-40B4-BE49-F238E27FC236}">
                        <a16:creationId xmlns:a16="http://schemas.microsoft.com/office/drawing/2014/main" id="{17FF77ED-F645-2245-B801-6C8C0BCBEC25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214875" y="4895824"/>
                    <a:ext cx="283287" cy="1065535"/>
                  </a:xfrm>
                  <a:prstGeom prst="arc">
                    <a:avLst>
                      <a:gd name="adj1" fmla="val 18957513"/>
                      <a:gd name="adj2" fmla="val 2641027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  <a:headEnd type="arrow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4" name="Group 425">
                  <a:extLst>
                    <a:ext uri="{FF2B5EF4-FFF2-40B4-BE49-F238E27FC236}">
                      <a16:creationId xmlns:a16="http://schemas.microsoft.com/office/drawing/2014/main" id="{B6FECB64-1754-3E40-BE0C-148671F60D84}"/>
                    </a:ext>
                  </a:extLst>
                </p:cNvPr>
                <p:cNvGrpSpPr/>
                <p:nvPr/>
              </p:nvGrpSpPr>
              <p:grpSpPr>
                <a:xfrm>
                  <a:off x="7239000" y="3949521"/>
                  <a:ext cx="307162" cy="1084484"/>
                  <a:chOff x="4191000" y="4876875"/>
                  <a:chExt cx="307162" cy="1084484"/>
                </a:xfrm>
              </p:grpSpPr>
              <p:sp>
                <p:nvSpPr>
                  <p:cNvPr id="154" name="Arc 153">
                    <a:extLst>
                      <a:ext uri="{FF2B5EF4-FFF2-40B4-BE49-F238E27FC236}">
                        <a16:creationId xmlns:a16="http://schemas.microsoft.com/office/drawing/2014/main" id="{F5D2E38B-FAEF-0349-99BB-FB09024D39AE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191000" y="4876875"/>
                    <a:ext cx="305706" cy="1005193"/>
                  </a:xfrm>
                  <a:prstGeom prst="arc">
                    <a:avLst>
                      <a:gd name="adj1" fmla="val 16192943"/>
                      <a:gd name="adj2" fmla="val 5474439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5" name="Arc 154">
                    <a:extLst>
                      <a:ext uri="{FF2B5EF4-FFF2-40B4-BE49-F238E27FC236}">
                        <a16:creationId xmlns:a16="http://schemas.microsoft.com/office/drawing/2014/main" id="{13E99ACA-DB9B-C64C-A1B8-03643A3D6A59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214875" y="4895824"/>
                    <a:ext cx="283287" cy="1065535"/>
                  </a:xfrm>
                  <a:prstGeom prst="arc">
                    <a:avLst>
                      <a:gd name="adj1" fmla="val 18957513"/>
                      <a:gd name="adj2" fmla="val 2641027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  <a:headEnd type="arrow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5" name="Group 428">
                  <a:extLst>
                    <a:ext uri="{FF2B5EF4-FFF2-40B4-BE49-F238E27FC236}">
                      <a16:creationId xmlns:a16="http://schemas.microsoft.com/office/drawing/2014/main" id="{11A98382-0082-FC42-83E3-50E220251227}"/>
                    </a:ext>
                  </a:extLst>
                </p:cNvPr>
                <p:cNvGrpSpPr/>
                <p:nvPr/>
              </p:nvGrpSpPr>
              <p:grpSpPr>
                <a:xfrm>
                  <a:off x="7391400" y="3949521"/>
                  <a:ext cx="307162" cy="1084484"/>
                  <a:chOff x="4191000" y="4876875"/>
                  <a:chExt cx="307162" cy="1084484"/>
                </a:xfrm>
              </p:grpSpPr>
              <p:sp>
                <p:nvSpPr>
                  <p:cNvPr id="152" name="Arc 151">
                    <a:extLst>
                      <a:ext uri="{FF2B5EF4-FFF2-40B4-BE49-F238E27FC236}">
                        <a16:creationId xmlns:a16="http://schemas.microsoft.com/office/drawing/2014/main" id="{E9CAAFC1-BCE8-A742-92AB-C2977C176926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191000" y="4876875"/>
                    <a:ext cx="305706" cy="1005193"/>
                  </a:xfrm>
                  <a:prstGeom prst="arc">
                    <a:avLst>
                      <a:gd name="adj1" fmla="val 16192943"/>
                      <a:gd name="adj2" fmla="val 5474439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3" name="Arc 152">
                    <a:extLst>
                      <a:ext uri="{FF2B5EF4-FFF2-40B4-BE49-F238E27FC236}">
                        <a16:creationId xmlns:a16="http://schemas.microsoft.com/office/drawing/2014/main" id="{728A65C2-B723-544E-8496-F3E19164D279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214875" y="4895824"/>
                    <a:ext cx="283287" cy="1065535"/>
                  </a:xfrm>
                  <a:prstGeom prst="arc">
                    <a:avLst>
                      <a:gd name="adj1" fmla="val 18957513"/>
                      <a:gd name="adj2" fmla="val 2641027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  <a:headEnd type="arrow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6" name="Group 431">
                  <a:extLst>
                    <a:ext uri="{FF2B5EF4-FFF2-40B4-BE49-F238E27FC236}">
                      <a16:creationId xmlns:a16="http://schemas.microsoft.com/office/drawing/2014/main" id="{503BB700-49B3-E74F-9ADB-C60ED16C4D52}"/>
                    </a:ext>
                  </a:extLst>
                </p:cNvPr>
                <p:cNvGrpSpPr/>
                <p:nvPr/>
              </p:nvGrpSpPr>
              <p:grpSpPr>
                <a:xfrm>
                  <a:off x="7543800" y="3944716"/>
                  <a:ext cx="307162" cy="1084484"/>
                  <a:chOff x="4191000" y="4876875"/>
                  <a:chExt cx="307162" cy="1084484"/>
                </a:xfrm>
              </p:grpSpPr>
              <p:sp>
                <p:nvSpPr>
                  <p:cNvPr id="150" name="Arc 149">
                    <a:extLst>
                      <a:ext uri="{FF2B5EF4-FFF2-40B4-BE49-F238E27FC236}">
                        <a16:creationId xmlns:a16="http://schemas.microsoft.com/office/drawing/2014/main" id="{E34D2CCA-2F9F-F947-9679-13AA1C64C661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191000" y="4876875"/>
                    <a:ext cx="305706" cy="1005193"/>
                  </a:xfrm>
                  <a:prstGeom prst="arc">
                    <a:avLst>
                      <a:gd name="adj1" fmla="val 16192943"/>
                      <a:gd name="adj2" fmla="val 5474439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1" name="Arc 150">
                    <a:extLst>
                      <a:ext uri="{FF2B5EF4-FFF2-40B4-BE49-F238E27FC236}">
                        <a16:creationId xmlns:a16="http://schemas.microsoft.com/office/drawing/2014/main" id="{524720E4-A7C7-DC44-BC7F-DBD65953D0D8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214875" y="4895824"/>
                    <a:ext cx="283287" cy="1065535"/>
                  </a:xfrm>
                  <a:prstGeom prst="arc">
                    <a:avLst>
                      <a:gd name="adj1" fmla="val 18957513"/>
                      <a:gd name="adj2" fmla="val 2641027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  <a:headEnd type="arrow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7" name="Group 434">
                  <a:extLst>
                    <a:ext uri="{FF2B5EF4-FFF2-40B4-BE49-F238E27FC236}">
                      <a16:creationId xmlns:a16="http://schemas.microsoft.com/office/drawing/2014/main" id="{5F903983-FD59-E440-B223-F37B8FD23B52}"/>
                    </a:ext>
                  </a:extLst>
                </p:cNvPr>
                <p:cNvGrpSpPr/>
                <p:nvPr/>
              </p:nvGrpSpPr>
              <p:grpSpPr>
                <a:xfrm>
                  <a:off x="7696200" y="3941447"/>
                  <a:ext cx="307162" cy="1084484"/>
                  <a:chOff x="4191000" y="4876875"/>
                  <a:chExt cx="307162" cy="1084484"/>
                </a:xfrm>
              </p:grpSpPr>
              <p:sp>
                <p:nvSpPr>
                  <p:cNvPr id="148" name="Arc 147">
                    <a:extLst>
                      <a:ext uri="{FF2B5EF4-FFF2-40B4-BE49-F238E27FC236}">
                        <a16:creationId xmlns:a16="http://schemas.microsoft.com/office/drawing/2014/main" id="{F8376CED-9157-9240-977A-3FB26D166832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191000" y="4876875"/>
                    <a:ext cx="305706" cy="1005193"/>
                  </a:xfrm>
                  <a:prstGeom prst="arc">
                    <a:avLst>
                      <a:gd name="adj1" fmla="val 16192943"/>
                      <a:gd name="adj2" fmla="val 5474439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" name="Arc 148">
                    <a:extLst>
                      <a:ext uri="{FF2B5EF4-FFF2-40B4-BE49-F238E27FC236}">
                        <a16:creationId xmlns:a16="http://schemas.microsoft.com/office/drawing/2014/main" id="{955C479D-03BC-FC46-B9FD-7A1F762591B0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214875" y="4895824"/>
                    <a:ext cx="283287" cy="1065535"/>
                  </a:xfrm>
                  <a:prstGeom prst="arc">
                    <a:avLst>
                      <a:gd name="adj1" fmla="val 18957513"/>
                      <a:gd name="adj2" fmla="val 2641027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  <a:headEnd type="arrow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8" name="Group 437">
                  <a:extLst>
                    <a:ext uri="{FF2B5EF4-FFF2-40B4-BE49-F238E27FC236}">
                      <a16:creationId xmlns:a16="http://schemas.microsoft.com/office/drawing/2014/main" id="{93B4A02C-E3A1-6A40-9B89-17C34F9F2F41}"/>
                    </a:ext>
                  </a:extLst>
                </p:cNvPr>
                <p:cNvGrpSpPr/>
                <p:nvPr/>
              </p:nvGrpSpPr>
              <p:grpSpPr>
                <a:xfrm>
                  <a:off x="7848600" y="3941447"/>
                  <a:ext cx="307162" cy="1084484"/>
                  <a:chOff x="4191000" y="4876875"/>
                  <a:chExt cx="307162" cy="1084484"/>
                </a:xfrm>
              </p:grpSpPr>
              <p:sp>
                <p:nvSpPr>
                  <p:cNvPr id="146" name="Arc 145">
                    <a:extLst>
                      <a:ext uri="{FF2B5EF4-FFF2-40B4-BE49-F238E27FC236}">
                        <a16:creationId xmlns:a16="http://schemas.microsoft.com/office/drawing/2014/main" id="{ACC85C9C-AE23-044D-A3C9-62CE6EA77201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191000" y="4876875"/>
                    <a:ext cx="305706" cy="1005193"/>
                  </a:xfrm>
                  <a:prstGeom prst="arc">
                    <a:avLst>
                      <a:gd name="adj1" fmla="val 16192943"/>
                      <a:gd name="adj2" fmla="val 5474439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7" name="Arc 146">
                    <a:extLst>
                      <a:ext uri="{FF2B5EF4-FFF2-40B4-BE49-F238E27FC236}">
                        <a16:creationId xmlns:a16="http://schemas.microsoft.com/office/drawing/2014/main" id="{1AC12908-E1D0-B248-97F8-BC53D92CD676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214875" y="4895824"/>
                    <a:ext cx="283287" cy="1065535"/>
                  </a:xfrm>
                  <a:prstGeom prst="arc">
                    <a:avLst>
                      <a:gd name="adj1" fmla="val 18957513"/>
                      <a:gd name="adj2" fmla="val 2641027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  <a:headEnd type="arrow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9" name="Group 440">
                  <a:extLst>
                    <a:ext uri="{FF2B5EF4-FFF2-40B4-BE49-F238E27FC236}">
                      <a16:creationId xmlns:a16="http://schemas.microsoft.com/office/drawing/2014/main" id="{E1013F5B-9F7E-1A47-8A8A-28D48D5D1080}"/>
                    </a:ext>
                  </a:extLst>
                </p:cNvPr>
                <p:cNvGrpSpPr/>
                <p:nvPr/>
              </p:nvGrpSpPr>
              <p:grpSpPr>
                <a:xfrm>
                  <a:off x="8001000" y="3941447"/>
                  <a:ext cx="307162" cy="1084484"/>
                  <a:chOff x="4191000" y="4876875"/>
                  <a:chExt cx="307162" cy="1084484"/>
                </a:xfrm>
              </p:grpSpPr>
              <p:sp>
                <p:nvSpPr>
                  <p:cNvPr id="144" name="Arc 143">
                    <a:extLst>
                      <a:ext uri="{FF2B5EF4-FFF2-40B4-BE49-F238E27FC236}">
                        <a16:creationId xmlns:a16="http://schemas.microsoft.com/office/drawing/2014/main" id="{9C1EC23F-86FA-6343-B148-6F936A198D3B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191000" y="4876875"/>
                    <a:ext cx="305706" cy="1005193"/>
                  </a:xfrm>
                  <a:prstGeom prst="arc">
                    <a:avLst>
                      <a:gd name="adj1" fmla="val 16192943"/>
                      <a:gd name="adj2" fmla="val 5474439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5" name="Arc 144">
                    <a:extLst>
                      <a:ext uri="{FF2B5EF4-FFF2-40B4-BE49-F238E27FC236}">
                        <a16:creationId xmlns:a16="http://schemas.microsoft.com/office/drawing/2014/main" id="{A9FB1C3F-5C33-3D4B-B62B-B9AE1202F383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214875" y="4895824"/>
                    <a:ext cx="283287" cy="1065535"/>
                  </a:xfrm>
                  <a:prstGeom prst="arc">
                    <a:avLst>
                      <a:gd name="adj1" fmla="val 18957513"/>
                      <a:gd name="adj2" fmla="val 2641027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  <a:headEnd type="arrow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0" name="Group 443">
                  <a:extLst>
                    <a:ext uri="{FF2B5EF4-FFF2-40B4-BE49-F238E27FC236}">
                      <a16:creationId xmlns:a16="http://schemas.microsoft.com/office/drawing/2014/main" id="{42927BAB-2430-954A-B01B-B804D2149BFD}"/>
                    </a:ext>
                  </a:extLst>
                </p:cNvPr>
                <p:cNvGrpSpPr/>
                <p:nvPr/>
              </p:nvGrpSpPr>
              <p:grpSpPr>
                <a:xfrm>
                  <a:off x="8153400" y="3941447"/>
                  <a:ext cx="307162" cy="1084484"/>
                  <a:chOff x="4191000" y="4876875"/>
                  <a:chExt cx="307162" cy="1084484"/>
                </a:xfrm>
              </p:grpSpPr>
              <p:sp>
                <p:nvSpPr>
                  <p:cNvPr id="142" name="Arc 141">
                    <a:extLst>
                      <a:ext uri="{FF2B5EF4-FFF2-40B4-BE49-F238E27FC236}">
                        <a16:creationId xmlns:a16="http://schemas.microsoft.com/office/drawing/2014/main" id="{06486B4F-4F71-A145-A02D-0A0692501509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191000" y="4876875"/>
                    <a:ext cx="305706" cy="1005193"/>
                  </a:xfrm>
                  <a:prstGeom prst="arc">
                    <a:avLst>
                      <a:gd name="adj1" fmla="val 16192943"/>
                      <a:gd name="adj2" fmla="val 5474439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3" name="Arc 142">
                    <a:extLst>
                      <a:ext uri="{FF2B5EF4-FFF2-40B4-BE49-F238E27FC236}">
                        <a16:creationId xmlns:a16="http://schemas.microsoft.com/office/drawing/2014/main" id="{D4592F4B-4C9B-C844-9DD1-B79C4D6114AA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214875" y="4895824"/>
                    <a:ext cx="283287" cy="1065535"/>
                  </a:xfrm>
                  <a:prstGeom prst="arc">
                    <a:avLst>
                      <a:gd name="adj1" fmla="val 18957513"/>
                      <a:gd name="adj2" fmla="val 2641027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  <a:headEnd type="arrow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41" name="Arc 140">
                  <a:extLst>
                    <a:ext uri="{FF2B5EF4-FFF2-40B4-BE49-F238E27FC236}">
                      <a16:creationId xmlns:a16="http://schemas.microsoft.com/office/drawing/2014/main" id="{6AF793AE-9FF5-444B-892B-EFAADD37D64D}"/>
                    </a:ext>
                  </a:extLst>
                </p:cNvPr>
                <p:cNvSpPr/>
                <p:nvPr/>
              </p:nvSpPr>
              <p:spPr>
                <a:xfrm rot="21420000">
                  <a:off x="8320610" y="3957278"/>
                  <a:ext cx="283287" cy="1065535"/>
                </a:xfrm>
                <a:prstGeom prst="arc">
                  <a:avLst>
                    <a:gd name="adj1" fmla="val 18957513"/>
                    <a:gd name="adj2" fmla="val 2641027"/>
                  </a:avLst>
                </a:prstGeom>
                <a:ln w="28575">
                  <a:solidFill>
                    <a:schemeClr val="accent6">
                      <a:lumMod val="75000"/>
                    </a:schemeClr>
                  </a:solidFill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F52CA4D4-CB2C-B74E-88CF-3BC37759FBE6}"/>
                  </a:ext>
                </a:extLst>
              </p:cNvPr>
              <p:cNvCxnSpPr/>
              <p:nvPr/>
            </p:nvCxnSpPr>
            <p:spPr>
              <a:xfrm>
                <a:off x="228600" y="4635321"/>
                <a:ext cx="822960" cy="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431907A7-3C46-4C4F-B8E9-D132E4D5F467}"/>
                  </a:ext>
                </a:extLst>
              </p:cNvPr>
              <p:cNvCxnSpPr/>
              <p:nvPr/>
            </p:nvCxnSpPr>
            <p:spPr>
              <a:xfrm>
                <a:off x="1066800" y="4533363"/>
                <a:ext cx="0" cy="22860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32198D0D-146C-C84E-99FF-E2C2A400729D}"/>
                  </a:ext>
                </a:extLst>
              </p:cNvPr>
              <p:cNvCxnSpPr/>
              <p:nvPr/>
            </p:nvCxnSpPr>
            <p:spPr>
              <a:xfrm>
                <a:off x="1143000" y="4380963"/>
                <a:ext cx="0" cy="53340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7BA703DE-FA60-2C4B-91B2-D525096C8206}"/>
                  </a:ext>
                </a:extLst>
              </p:cNvPr>
              <p:cNvCxnSpPr/>
              <p:nvPr/>
            </p:nvCxnSpPr>
            <p:spPr>
              <a:xfrm>
                <a:off x="1143000" y="4648200"/>
                <a:ext cx="914400" cy="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FBA6BDB-674C-6745-91F1-652FE133BCD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96562" y="3026687"/>
              <a:ext cx="182880" cy="223081"/>
              <a:chOff x="2045900" y="4572000"/>
              <a:chExt cx="3715426" cy="962072"/>
            </a:xfrm>
          </p:grpSpPr>
          <p:sp>
            <p:nvSpPr>
              <p:cNvPr id="110" name="Arc 109">
                <a:extLst>
                  <a:ext uri="{FF2B5EF4-FFF2-40B4-BE49-F238E27FC236}">
                    <a16:creationId xmlns:a16="http://schemas.microsoft.com/office/drawing/2014/main" id="{ABE3C25F-F812-3A48-9649-CCD5E9B5D134}"/>
                  </a:ext>
                </a:extLst>
              </p:cNvPr>
              <p:cNvSpPr/>
              <p:nvPr/>
            </p:nvSpPr>
            <p:spPr>
              <a:xfrm flipV="1">
                <a:off x="2378924" y="4572000"/>
                <a:ext cx="3365680" cy="915474"/>
              </a:xfrm>
              <a:prstGeom prst="arc">
                <a:avLst>
                  <a:gd name="adj1" fmla="val 10765949"/>
                  <a:gd name="adj2" fmla="val 0"/>
                </a:avLst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84E417AA-19B1-044B-B6D9-788217D7E3B5}"/>
                  </a:ext>
                </a:extLst>
              </p:cNvPr>
              <p:cNvCxnSpPr/>
              <p:nvPr/>
            </p:nvCxnSpPr>
            <p:spPr>
              <a:xfrm flipH="1" flipV="1">
                <a:off x="2045900" y="4764111"/>
                <a:ext cx="2590800" cy="0"/>
              </a:xfrm>
              <a:prstGeom prst="line">
                <a:avLst/>
              </a:prstGeom>
              <a:ln>
                <a:prstDash val="dash"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4C99B1D1-E4B6-1847-8B92-9DE2D5E2E0B8}"/>
                  </a:ext>
                </a:extLst>
              </p:cNvPr>
              <p:cNvCxnSpPr/>
              <p:nvPr/>
            </p:nvCxnSpPr>
            <p:spPr>
              <a:xfrm flipH="1" flipV="1">
                <a:off x="2650883" y="4764112"/>
                <a:ext cx="274320" cy="0"/>
              </a:xfrm>
              <a:prstGeom prst="straightConnector1">
                <a:avLst/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id="{17A90B87-120A-D14C-8BF5-36C4AD72EA5B}"/>
                  </a:ext>
                </a:extLst>
              </p:cNvPr>
              <p:cNvSpPr/>
              <p:nvPr/>
            </p:nvSpPr>
            <p:spPr>
              <a:xfrm rot="10521305" flipV="1">
                <a:off x="2362200" y="4747388"/>
                <a:ext cx="762000" cy="762000"/>
              </a:xfrm>
              <a:prstGeom prst="arc">
                <a:avLst>
                  <a:gd name="adj1" fmla="val 16824896"/>
                  <a:gd name="adj2" fmla="val 20563818"/>
                </a:avLst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CDE03567-942D-CF4B-AF7C-493141ECF0CD}"/>
                  </a:ext>
                </a:extLst>
              </p:cNvPr>
              <p:cNvCxnSpPr/>
              <p:nvPr/>
            </p:nvCxnSpPr>
            <p:spPr>
              <a:xfrm flipH="1" flipV="1">
                <a:off x="5198323" y="4775917"/>
                <a:ext cx="274320" cy="0"/>
              </a:xfrm>
              <a:prstGeom prst="straightConnector1">
                <a:avLst/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Arc 114">
                <a:extLst>
                  <a:ext uri="{FF2B5EF4-FFF2-40B4-BE49-F238E27FC236}">
                    <a16:creationId xmlns:a16="http://schemas.microsoft.com/office/drawing/2014/main" id="{57583836-7F7F-2046-A3AD-8FF5ED5AB0A0}"/>
                  </a:ext>
                </a:extLst>
              </p:cNvPr>
              <p:cNvSpPr/>
              <p:nvPr/>
            </p:nvSpPr>
            <p:spPr>
              <a:xfrm rot="11078695" flipH="1" flipV="1">
                <a:off x="4999326" y="4772072"/>
                <a:ext cx="762000" cy="762000"/>
              </a:xfrm>
              <a:prstGeom prst="arc">
                <a:avLst>
                  <a:gd name="adj1" fmla="val 16200000"/>
                  <a:gd name="adj2" fmla="val 20563818"/>
                </a:avLst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E0D58E7-FB45-684D-B69F-209860E8169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53685" y="3008289"/>
              <a:ext cx="182880" cy="223081"/>
              <a:chOff x="2045900" y="4572000"/>
              <a:chExt cx="3715426" cy="962072"/>
            </a:xfrm>
          </p:grpSpPr>
          <p:sp>
            <p:nvSpPr>
              <p:cNvPr id="104" name="Arc 103">
                <a:extLst>
                  <a:ext uri="{FF2B5EF4-FFF2-40B4-BE49-F238E27FC236}">
                    <a16:creationId xmlns:a16="http://schemas.microsoft.com/office/drawing/2014/main" id="{2ED9264F-0A1C-3C4F-8D74-C72AECD43B24}"/>
                  </a:ext>
                </a:extLst>
              </p:cNvPr>
              <p:cNvSpPr/>
              <p:nvPr/>
            </p:nvSpPr>
            <p:spPr>
              <a:xfrm flipV="1">
                <a:off x="2378924" y="4572000"/>
                <a:ext cx="3365680" cy="915474"/>
              </a:xfrm>
              <a:prstGeom prst="arc">
                <a:avLst>
                  <a:gd name="adj1" fmla="val 10765949"/>
                  <a:gd name="adj2" fmla="val 0"/>
                </a:avLst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0C2C71AC-EFE6-D349-AD06-9237CF72753F}"/>
                  </a:ext>
                </a:extLst>
              </p:cNvPr>
              <p:cNvCxnSpPr/>
              <p:nvPr/>
            </p:nvCxnSpPr>
            <p:spPr>
              <a:xfrm flipH="1" flipV="1">
                <a:off x="2045900" y="4764111"/>
                <a:ext cx="2590800" cy="0"/>
              </a:xfrm>
              <a:prstGeom prst="line">
                <a:avLst/>
              </a:prstGeom>
              <a:ln>
                <a:prstDash val="dash"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911E3E4F-84A2-1649-AF2F-ACB1131860DE}"/>
                  </a:ext>
                </a:extLst>
              </p:cNvPr>
              <p:cNvCxnSpPr/>
              <p:nvPr/>
            </p:nvCxnSpPr>
            <p:spPr>
              <a:xfrm flipH="1" flipV="1">
                <a:off x="2650883" y="4764112"/>
                <a:ext cx="274320" cy="0"/>
              </a:xfrm>
              <a:prstGeom prst="straightConnector1">
                <a:avLst/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Arc 106">
                <a:extLst>
                  <a:ext uri="{FF2B5EF4-FFF2-40B4-BE49-F238E27FC236}">
                    <a16:creationId xmlns:a16="http://schemas.microsoft.com/office/drawing/2014/main" id="{6D9A4DF1-7A39-2048-91E6-C82F73CDB21C}"/>
                  </a:ext>
                </a:extLst>
              </p:cNvPr>
              <p:cNvSpPr/>
              <p:nvPr/>
            </p:nvSpPr>
            <p:spPr>
              <a:xfrm rot="10521305" flipV="1">
                <a:off x="2362200" y="4747388"/>
                <a:ext cx="762000" cy="762000"/>
              </a:xfrm>
              <a:prstGeom prst="arc">
                <a:avLst>
                  <a:gd name="adj1" fmla="val 16824896"/>
                  <a:gd name="adj2" fmla="val 20563818"/>
                </a:avLst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8A0DA84F-BB33-4242-8A1E-2284CB111C74}"/>
                  </a:ext>
                </a:extLst>
              </p:cNvPr>
              <p:cNvCxnSpPr/>
              <p:nvPr/>
            </p:nvCxnSpPr>
            <p:spPr>
              <a:xfrm flipH="1" flipV="1">
                <a:off x="5198323" y="4775917"/>
                <a:ext cx="274320" cy="0"/>
              </a:xfrm>
              <a:prstGeom prst="straightConnector1">
                <a:avLst/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Arc 108">
                <a:extLst>
                  <a:ext uri="{FF2B5EF4-FFF2-40B4-BE49-F238E27FC236}">
                    <a16:creationId xmlns:a16="http://schemas.microsoft.com/office/drawing/2014/main" id="{29EB386E-38A5-C342-B2B3-8A1A852A7D37}"/>
                  </a:ext>
                </a:extLst>
              </p:cNvPr>
              <p:cNvSpPr/>
              <p:nvPr/>
            </p:nvSpPr>
            <p:spPr>
              <a:xfrm rot="11078695" flipH="1" flipV="1">
                <a:off x="4999326" y="4772072"/>
                <a:ext cx="762000" cy="762000"/>
              </a:xfrm>
              <a:prstGeom prst="arc">
                <a:avLst>
                  <a:gd name="adj1" fmla="val 16200000"/>
                  <a:gd name="adj2" fmla="val 20563818"/>
                </a:avLst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726DD37-DE59-D74B-84CC-5719D47638D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38925" y="3011659"/>
              <a:ext cx="182880" cy="223081"/>
              <a:chOff x="2045900" y="4572000"/>
              <a:chExt cx="3715426" cy="962072"/>
            </a:xfrm>
          </p:grpSpPr>
          <p:sp>
            <p:nvSpPr>
              <p:cNvPr id="98" name="Arc 97">
                <a:extLst>
                  <a:ext uri="{FF2B5EF4-FFF2-40B4-BE49-F238E27FC236}">
                    <a16:creationId xmlns:a16="http://schemas.microsoft.com/office/drawing/2014/main" id="{58F732EE-28C9-1144-8CF0-4E55A1AB945D}"/>
                  </a:ext>
                </a:extLst>
              </p:cNvPr>
              <p:cNvSpPr/>
              <p:nvPr/>
            </p:nvSpPr>
            <p:spPr>
              <a:xfrm flipV="1">
                <a:off x="2378924" y="4572000"/>
                <a:ext cx="3365680" cy="915474"/>
              </a:xfrm>
              <a:prstGeom prst="arc">
                <a:avLst>
                  <a:gd name="adj1" fmla="val 10765949"/>
                  <a:gd name="adj2" fmla="val 0"/>
                </a:avLst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2E0ABE0E-C33A-8B47-B634-1268F5D78422}"/>
                  </a:ext>
                </a:extLst>
              </p:cNvPr>
              <p:cNvCxnSpPr/>
              <p:nvPr/>
            </p:nvCxnSpPr>
            <p:spPr>
              <a:xfrm flipH="1" flipV="1">
                <a:off x="2045900" y="4764111"/>
                <a:ext cx="2590800" cy="0"/>
              </a:xfrm>
              <a:prstGeom prst="line">
                <a:avLst/>
              </a:prstGeom>
              <a:ln>
                <a:prstDash val="dash"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CC3ED2F8-8DB4-C142-87E6-71D5041F7DBC}"/>
                  </a:ext>
                </a:extLst>
              </p:cNvPr>
              <p:cNvCxnSpPr/>
              <p:nvPr/>
            </p:nvCxnSpPr>
            <p:spPr>
              <a:xfrm flipH="1" flipV="1">
                <a:off x="2650883" y="4764112"/>
                <a:ext cx="274320" cy="0"/>
              </a:xfrm>
              <a:prstGeom prst="straightConnector1">
                <a:avLst/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Arc 100">
                <a:extLst>
                  <a:ext uri="{FF2B5EF4-FFF2-40B4-BE49-F238E27FC236}">
                    <a16:creationId xmlns:a16="http://schemas.microsoft.com/office/drawing/2014/main" id="{1AD18BE6-4AAD-2A4A-AA9E-191539D5EF6E}"/>
                  </a:ext>
                </a:extLst>
              </p:cNvPr>
              <p:cNvSpPr/>
              <p:nvPr/>
            </p:nvSpPr>
            <p:spPr>
              <a:xfrm rot="10521305" flipV="1">
                <a:off x="2362200" y="4747388"/>
                <a:ext cx="762000" cy="762000"/>
              </a:xfrm>
              <a:prstGeom prst="arc">
                <a:avLst>
                  <a:gd name="adj1" fmla="val 16824896"/>
                  <a:gd name="adj2" fmla="val 20563818"/>
                </a:avLst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E128F231-3CA8-384E-B75F-CEA1A582047B}"/>
                  </a:ext>
                </a:extLst>
              </p:cNvPr>
              <p:cNvCxnSpPr/>
              <p:nvPr/>
            </p:nvCxnSpPr>
            <p:spPr>
              <a:xfrm flipH="1" flipV="1">
                <a:off x="5198323" y="4775917"/>
                <a:ext cx="274320" cy="0"/>
              </a:xfrm>
              <a:prstGeom prst="straightConnector1">
                <a:avLst/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Arc 102">
                <a:extLst>
                  <a:ext uri="{FF2B5EF4-FFF2-40B4-BE49-F238E27FC236}">
                    <a16:creationId xmlns:a16="http://schemas.microsoft.com/office/drawing/2014/main" id="{0D1CB8E7-ACBC-5C4A-B992-D6CD663BDFA3}"/>
                  </a:ext>
                </a:extLst>
              </p:cNvPr>
              <p:cNvSpPr/>
              <p:nvPr/>
            </p:nvSpPr>
            <p:spPr>
              <a:xfrm rot="11078695" flipH="1" flipV="1">
                <a:off x="4999326" y="4772072"/>
                <a:ext cx="762000" cy="762000"/>
              </a:xfrm>
              <a:prstGeom prst="arc">
                <a:avLst>
                  <a:gd name="adj1" fmla="val 16200000"/>
                  <a:gd name="adj2" fmla="val 20563818"/>
                </a:avLst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C04C2C3-06FD-FB4B-A3E0-82D6B62A983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83169" y="3011512"/>
              <a:ext cx="182880" cy="223081"/>
              <a:chOff x="2045900" y="4572000"/>
              <a:chExt cx="3715426" cy="962072"/>
            </a:xfrm>
          </p:grpSpPr>
          <p:sp>
            <p:nvSpPr>
              <p:cNvPr id="92" name="Arc 91">
                <a:extLst>
                  <a:ext uri="{FF2B5EF4-FFF2-40B4-BE49-F238E27FC236}">
                    <a16:creationId xmlns:a16="http://schemas.microsoft.com/office/drawing/2014/main" id="{97B967DF-FFC6-CD4E-AAF8-5BAFF636006E}"/>
                  </a:ext>
                </a:extLst>
              </p:cNvPr>
              <p:cNvSpPr/>
              <p:nvPr/>
            </p:nvSpPr>
            <p:spPr>
              <a:xfrm flipV="1">
                <a:off x="2378924" y="4572000"/>
                <a:ext cx="3365680" cy="915474"/>
              </a:xfrm>
              <a:prstGeom prst="arc">
                <a:avLst>
                  <a:gd name="adj1" fmla="val 10765949"/>
                  <a:gd name="adj2" fmla="val 0"/>
                </a:avLst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CF4647B1-FF0A-EB43-9613-026CE83FCBAB}"/>
                  </a:ext>
                </a:extLst>
              </p:cNvPr>
              <p:cNvCxnSpPr/>
              <p:nvPr/>
            </p:nvCxnSpPr>
            <p:spPr>
              <a:xfrm flipH="1" flipV="1">
                <a:off x="2045900" y="4764111"/>
                <a:ext cx="2590800" cy="0"/>
              </a:xfrm>
              <a:prstGeom prst="line">
                <a:avLst/>
              </a:prstGeom>
              <a:ln>
                <a:prstDash val="dash"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340ED128-2147-E646-A973-8E9D0CD5AFD9}"/>
                  </a:ext>
                </a:extLst>
              </p:cNvPr>
              <p:cNvCxnSpPr/>
              <p:nvPr/>
            </p:nvCxnSpPr>
            <p:spPr>
              <a:xfrm flipH="1" flipV="1">
                <a:off x="2650883" y="4764112"/>
                <a:ext cx="274320" cy="0"/>
              </a:xfrm>
              <a:prstGeom prst="straightConnector1">
                <a:avLst/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Arc 94">
                <a:extLst>
                  <a:ext uri="{FF2B5EF4-FFF2-40B4-BE49-F238E27FC236}">
                    <a16:creationId xmlns:a16="http://schemas.microsoft.com/office/drawing/2014/main" id="{3B651784-FB1A-9D4F-85AC-D1926E43A8C3}"/>
                  </a:ext>
                </a:extLst>
              </p:cNvPr>
              <p:cNvSpPr/>
              <p:nvPr/>
            </p:nvSpPr>
            <p:spPr>
              <a:xfrm rot="10521305" flipV="1">
                <a:off x="2362200" y="4747388"/>
                <a:ext cx="762000" cy="762000"/>
              </a:xfrm>
              <a:prstGeom prst="arc">
                <a:avLst>
                  <a:gd name="adj1" fmla="val 16824896"/>
                  <a:gd name="adj2" fmla="val 20563818"/>
                </a:avLst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2AB43D09-367F-CB4C-BD67-BF4F9274C573}"/>
                  </a:ext>
                </a:extLst>
              </p:cNvPr>
              <p:cNvCxnSpPr/>
              <p:nvPr/>
            </p:nvCxnSpPr>
            <p:spPr>
              <a:xfrm flipH="1" flipV="1">
                <a:off x="5198323" y="4775917"/>
                <a:ext cx="274320" cy="0"/>
              </a:xfrm>
              <a:prstGeom prst="straightConnector1">
                <a:avLst/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Arc 96">
                <a:extLst>
                  <a:ext uri="{FF2B5EF4-FFF2-40B4-BE49-F238E27FC236}">
                    <a16:creationId xmlns:a16="http://schemas.microsoft.com/office/drawing/2014/main" id="{3ECCBECE-A648-6B41-8CAF-605FF0DBE901}"/>
                  </a:ext>
                </a:extLst>
              </p:cNvPr>
              <p:cNvSpPr/>
              <p:nvPr/>
            </p:nvSpPr>
            <p:spPr>
              <a:xfrm rot="11078695" flipH="1" flipV="1">
                <a:off x="4999326" y="4772072"/>
                <a:ext cx="762000" cy="762000"/>
              </a:xfrm>
              <a:prstGeom prst="arc">
                <a:avLst>
                  <a:gd name="adj1" fmla="val 16200000"/>
                  <a:gd name="adj2" fmla="val 20563818"/>
                </a:avLst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88F3EE6-9FAB-854A-BF7C-5838B09ECA6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68409" y="3014882"/>
              <a:ext cx="182880" cy="223081"/>
              <a:chOff x="2045900" y="4572000"/>
              <a:chExt cx="3715426" cy="962072"/>
            </a:xfrm>
          </p:grpSpPr>
          <p:sp>
            <p:nvSpPr>
              <p:cNvPr id="86" name="Arc 85">
                <a:extLst>
                  <a:ext uri="{FF2B5EF4-FFF2-40B4-BE49-F238E27FC236}">
                    <a16:creationId xmlns:a16="http://schemas.microsoft.com/office/drawing/2014/main" id="{54C4EA4D-B847-0D41-81AC-A726A7E2DCC8}"/>
                  </a:ext>
                </a:extLst>
              </p:cNvPr>
              <p:cNvSpPr/>
              <p:nvPr/>
            </p:nvSpPr>
            <p:spPr>
              <a:xfrm flipV="1">
                <a:off x="2378924" y="4572000"/>
                <a:ext cx="3365680" cy="915474"/>
              </a:xfrm>
              <a:prstGeom prst="arc">
                <a:avLst>
                  <a:gd name="adj1" fmla="val 10765949"/>
                  <a:gd name="adj2" fmla="val 0"/>
                </a:avLst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EE2BE2C-CD78-0047-A72A-272E0F00570E}"/>
                  </a:ext>
                </a:extLst>
              </p:cNvPr>
              <p:cNvCxnSpPr/>
              <p:nvPr/>
            </p:nvCxnSpPr>
            <p:spPr>
              <a:xfrm flipH="1" flipV="1">
                <a:off x="2045900" y="4764111"/>
                <a:ext cx="2590800" cy="0"/>
              </a:xfrm>
              <a:prstGeom prst="line">
                <a:avLst/>
              </a:prstGeom>
              <a:ln>
                <a:prstDash val="dash"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D2CB52C1-B672-8342-ABD6-DDE6152445E7}"/>
                  </a:ext>
                </a:extLst>
              </p:cNvPr>
              <p:cNvCxnSpPr/>
              <p:nvPr/>
            </p:nvCxnSpPr>
            <p:spPr>
              <a:xfrm flipH="1" flipV="1">
                <a:off x="2650883" y="4764112"/>
                <a:ext cx="274320" cy="0"/>
              </a:xfrm>
              <a:prstGeom prst="straightConnector1">
                <a:avLst/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id="{EF5663DD-B9A3-5D4C-8D2B-B4ED5B96E287}"/>
                  </a:ext>
                </a:extLst>
              </p:cNvPr>
              <p:cNvSpPr/>
              <p:nvPr/>
            </p:nvSpPr>
            <p:spPr>
              <a:xfrm rot="10521305" flipV="1">
                <a:off x="2362200" y="4747388"/>
                <a:ext cx="762000" cy="762000"/>
              </a:xfrm>
              <a:prstGeom prst="arc">
                <a:avLst>
                  <a:gd name="adj1" fmla="val 16824896"/>
                  <a:gd name="adj2" fmla="val 20563818"/>
                </a:avLst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7C7D7722-A270-5E4E-9147-5F15AA0C4B07}"/>
                  </a:ext>
                </a:extLst>
              </p:cNvPr>
              <p:cNvCxnSpPr/>
              <p:nvPr/>
            </p:nvCxnSpPr>
            <p:spPr>
              <a:xfrm flipH="1" flipV="1">
                <a:off x="5198323" y="4775917"/>
                <a:ext cx="274320" cy="0"/>
              </a:xfrm>
              <a:prstGeom prst="straightConnector1">
                <a:avLst/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Arc 90">
                <a:extLst>
                  <a:ext uri="{FF2B5EF4-FFF2-40B4-BE49-F238E27FC236}">
                    <a16:creationId xmlns:a16="http://schemas.microsoft.com/office/drawing/2014/main" id="{7017CB74-0E39-FA4E-838D-8A17D9F6B033}"/>
                  </a:ext>
                </a:extLst>
              </p:cNvPr>
              <p:cNvSpPr/>
              <p:nvPr/>
            </p:nvSpPr>
            <p:spPr>
              <a:xfrm rot="11078695" flipH="1" flipV="1">
                <a:off x="4999326" y="4772072"/>
                <a:ext cx="762000" cy="762000"/>
              </a:xfrm>
              <a:prstGeom prst="arc">
                <a:avLst>
                  <a:gd name="adj1" fmla="val 16200000"/>
                  <a:gd name="adj2" fmla="val 20563818"/>
                </a:avLst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5C337AC-722C-0245-962F-00BC5CF5BBA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25532" y="2996484"/>
              <a:ext cx="182880" cy="223081"/>
              <a:chOff x="2045900" y="4572000"/>
              <a:chExt cx="3715426" cy="962072"/>
            </a:xfrm>
          </p:grpSpPr>
          <p:sp>
            <p:nvSpPr>
              <p:cNvPr id="80" name="Arc 79">
                <a:extLst>
                  <a:ext uri="{FF2B5EF4-FFF2-40B4-BE49-F238E27FC236}">
                    <a16:creationId xmlns:a16="http://schemas.microsoft.com/office/drawing/2014/main" id="{238C057F-8A23-0245-BB85-8435A3B32612}"/>
                  </a:ext>
                </a:extLst>
              </p:cNvPr>
              <p:cNvSpPr/>
              <p:nvPr/>
            </p:nvSpPr>
            <p:spPr>
              <a:xfrm flipV="1">
                <a:off x="2378924" y="4572000"/>
                <a:ext cx="3365680" cy="915474"/>
              </a:xfrm>
              <a:prstGeom prst="arc">
                <a:avLst>
                  <a:gd name="adj1" fmla="val 10765949"/>
                  <a:gd name="adj2" fmla="val 0"/>
                </a:avLst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0D170E3C-A77C-0A4A-8F94-F4E59F98547B}"/>
                  </a:ext>
                </a:extLst>
              </p:cNvPr>
              <p:cNvCxnSpPr/>
              <p:nvPr/>
            </p:nvCxnSpPr>
            <p:spPr>
              <a:xfrm flipH="1" flipV="1">
                <a:off x="2045900" y="4764111"/>
                <a:ext cx="2590800" cy="0"/>
              </a:xfrm>
              <a:prstGeom prst="line">
                <a:avLst/>
              </a:prstGeom>
              <a:ln>
                <a:prstDash val="dash"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3B0570F8-1D7D-6149-BD24-8BE7BC7389BA}"/>
                  </a:ext>
                </a:extLst>
              </p:cNvPr>
              <p:cNvCxnSpPr/>
              <p:nvPr/>
            </p:nvCxnSpPr>
            <p:spPr>
              <a:xfrm flipH="1" flipV="1">
                <a:off x="2650883" y="4764112"/>
                <a:ext cx="274320" cy="0"/>
              </a:xfrm>
              <a:prstGeom prst="straightConnector1">
                <a:avLst/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Arc 82">
                <a:extLst>
                  <a:ext uri="{FF2B5EF4-FFF2-40B4-BE49-F238E27FC236}">
                    <a16:creationId xmlns:a16="http://schemas.microsoft.com/office/drawing/2014/main" id="{B008BD00-182D-5948-8225-7452A90BB9C8}"/>
                  </a:ext>
                </a:extLst>
              </p:cNvPr>
              <p:cNvSpPr/>
              <p:nvPr/>
            </p:nvSpPr>
            <p:spPr>
              <a:xfrm rot="10521305" flipV="1">
                <a:off x="2362200" y="4747388"/>
                <a:ext cx="762000" cy="762000"/>
              </a:xfrm>
              <a:prstGeom prst="arc">
                <a:avLst>
                  <a:gd name="adj1" fmla="val 16824896"/>
                  <a:gd name="adj2" fmla="val 20563818"/>
                </a:avLst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DA21358B-023E-5049-9E44-1B59CF3524EE}"/>
                  </a:ext>
                </a:extLst>
              </p:cNvPr>
              <p:cNvCxnSpPr/>
              <p:nvPr/>
            </p:nvCxnSpPr>
            <p:spPr>
              <a:xfrm flipH="1" flipV="1">
                <a:off x="5198323" y="4775917"/>
                <a:ext cx="274320" cy="0"/>
              </a:xfrm>
              <a:prstGeom prst="straightConnector1">
                <a:avLst/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Arc 84">
                <a:extLst>
                  <a:ext uri="{FF2B5EF4-FFF2-40B4-BE49-F238E27FC236}">
                    <a16:creationId xmlns:a16="http://schemas.microsoft.com/office/drawing/2014/main" id="{D92D2878-8CE7-3343-99B8-464C47495189}"/>
                  </a:ext>
                </a:extLst>
              </p:cNvPr>
              <p:cNvSpPr/>
              <p:nvPr/>
            </p:nvSpPr>
            <p:spPr>
              <a:xfrm rot="11078695" flipH="1" flipV="1">
                <a:off x="4999326" y="4772072"/>
                <a:ext cx="762000" cy="762000"/>
              </a:xfrm>
              <a:prstGeom prst="arc">
                <a:avLst>
                  <a:gd name="adj1" fmla="val 16200000"/>
                  <a:gd name="adj2" fmla="val 20563818"/>
                </a:avLst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C988435-E7B0-7C4D-ADCC-C4B7A33A3F3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10772" y="2999854"/>
              <a:ext cx="182880" cy="223081"/>
              <a:chOff x="2045900" y="4572000"/>
              <a:chExt cx="3715426" cy="962072"/>
            </a:xfrm>
          </p:grpSpPr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FC0EAA11-BCB2-4543-A08B-1DA6995366C1}"/>
                  </a:ext>
                </a:extLst>
              </p:cNvPr>
              <p:cNvSpPr/>
              <p:nvPr/>
            </p:nvSpPr>
            <p:spPr>
              <a:xfrm flipV="1">
                <a:off x="2378924" y="4572000"/>
                <a:ext cx="3365680" cy="915474"/>
              </a:xfrm>
              <a:prstGeom prst="arc">
                <a:avLst>
                  <a:gd name="adj1" fmla="val 10765949"/>
                  <a:gd name="adj2" fmla="val 0"/>
                </a:avLst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33F25E3-2B94-D445-918A-C9E6A4A838D5}"/>
                  </a:ext>
                </a:extLst>
              </p:cNvPr>
              <p:cNvCxnSpPr/>
              <p:nvPr/>
            </p:nvCxnSpPr>
            <p:spPr>
              <a:xfrm flipH="1" flipV="1">
                <a:off x="2045900" y="4764111"/>
                <a:ext cx="2590800" cy="0"/>
              </a:xfrm>
              <a:prstGeom prst="line">
                <a:avLst/>
              </a:prstGeom>
              <a:ln>
                <a:prstDash val="dash"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CD3A989D-494B-964E-BCB3-0313498CF230}"/>
                  </a:ext>
                </a:extLst>
              </p:cNvPr>
              <p:cNvCxnSpPr/>
              <p:nvPr/>
            </p:nvCxnSpPr>
            <p:spPr>
              <a:xfrm flipH="1" flipV="1">
                <a:off x="2650883" y="4764112"/>
                <a:ext cx="274320" cy="0"/>
              </a:xfrm>
              <a:prstGeom prst="straightConnector1">
                <a:avLst/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Arc 76">
                <a:extLst>
                  <a:ext uri="{FF2B5EF4-FFF2-40B4-BE49-F238E27FC236}">
                    <a16:creationId xmlns:a16="http://schemas.microsoft.com/office/drawing/2014/main" id="{C1838D7F-5F69-2C43-B5B6-DF037DCF7284}"/>
                  </a:ext>
                </a:extLst>
              </p:cNvPr>
              <p:cNvSpPr/>
              <p:nvPr/>
            </p:nvSpPr>
            <p:spPr>
              <a:xfrm rot="10521305" flipV="1">
                <a:off x="2362200" y="4747388"/>
                <a:ext cx="762000" cy="762000"/>
              </a:xfrm>
              <a:prstGeom prst="arc">
                <a:avLst>
                  <a:gd name="adj1" fmla="val 16824896"/>
                  <a:gd name="adj2" fmla="val 20563818"/>
                </a:avLst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BDC7BC36-1329-3345-9D25-F62CED8ACAFE}"/>
                  </a:ext>
                </a:extLst>
              </p:cNvPr>
              <p:cNvCxnSpPr/>
              <p:nvPr/>
            </p:nvCxnSpPr>
            <p:spPr>
              <a:xfrm flipH="1" flipV="1">
                <a:off x="5198323" y="4775917"/>
                <a:ext cx="274320" cy="0"/>
              </a:xfrm>
              <a:prstGeom prst="straightConnector1">
                <a:avLst/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Arc 78">
                <a:extLst>
                  <a:ext uri="{FF2B5EF4-FFF2-40B4-BE49-F238E27FC236}">
                    <a16:creationId xmlns:a16="http://schemas.microsoft.com/office/drawing/2014/main" id="{FF00A41A-CF74-9649-9FF9-29A37CED99EB}"/>
                  </a:ext>
                </a:extLst>
              </p:cNvPr>
              <p:cNvSpPr/>
              <p:nvPr/>
            </p:nvSpPr>
            <p:spPr>
              <a:xfrm rot="11078695" flipH="1" flipV="1">
                <a:off x="4999326" y="4772072"/>
                <a:ext cx="762000" cy="762000"/>
              </a:xfrm>
              <a:prstGeom prst="arc">
                <a:avLst>
                  <a:gd name="adj1" fmla="val 16200000"/>
                  <a:gd name="adj2" fmla="val 20563818"/>
                </a:avLst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DA18A4F-F5B3-F94A-83C9-72061CF56F2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43210" y="3012586"/>
              <a:ext cx="182880" cy="223081"/>
              <a:chOff x="2045900" y="4572000"/>
              <a:chExt cx="3715426" cy="962072"/>
            </a:xfrm>
          </p:grpSpPr>
          <p:sp>
            <p:nvSpPr>
              <p:cNvPr id="68" name="Arc 67">
                <a:extLst>
                  <a:ext uri="{FF2B5EF4-FFF2-40B4-BE49-F238E27FC236}">
                    <a16:creationId xmlns:a16="http://schemas.microsoft.com/office/drawing/2014/main" id="{9DED8C24-7C5A-BE46-A5A8-6D81F796086D}"/>
                  </a:ext>
                </a:extLst>
              </p:cNvPr>
              <p:cNvSpPr/>
              <p:nvPr/>
            </p:nvSpPr>
            <p:spPr>
              <a:xfrm flipV="1">
                <a:off x="2378924" y="4572000"/>
                <a:ext cx="3365680" cy="915474"/>
              </a:xfrm>
              <a:prstGeom prst="arc">
                <a:avLst>
                  <a:gd name="adj1" fmla="val 10765949"/>
                  <a:gd name="adj2" fmla="val 0"/>
                </a:avLst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10463C24-E745-F542-8155-A2DF17D69F63}"/>
                  </a:ext>
                </a:extLst>
              </p:cNvPr>
              <p:cNvCxnSpPr/>
              <p:nvPr/>
            </p:nvCxnSpPr>
            <p:spPr>
              <a:xfrm flipH="1" flipV="1">
                <a:off x="2045900" y="4764111"/>
                <a:ext cx="2590800" cy="0"/>
              </a:xfrm>
              <a:prstGeom prst="line">
                <a:avLst/>
              </a:prstGeom>
              <a:ln>
                <a:prstDash val="dash"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636B13D1-412F-3B48-9609-961CE03C45A6}"/>
                  </a:ext>
                </a:extLst>
              </p:cNvPr>
              <p:cNvCxnSpPr/>
              <p:nvPr/>
            </p:nvCxnSpPr>
            <p:spPr>
              <a:xfrm flipH="1" flipV="1">
                <a:off x="2650883" y="4764112"/>
                <a:ext cx="274320" cy="0"/>
              </a:xfrm>
              <a:prstGeom prst="straightConnector1">
                <a:avLst/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Arc 70">
                <a:extLst>
                  <a:ext uri="{FF2B5EF4-FFF2-40B4-BE49-F238E27FC236}">
                    <a16:creationId xmlns:a16="http://schemas.microsoft.com/office/drawing/2014/main" id="{2F515436-0B1D-5D4D-B126-949417354940}"/>
                  </a:ext>
                </a:extLst>
              </p:cNvPr>
              <p:cNvSpPr/>
              <p:nvPr/>
            </p:nvSpPr>
            <p:spPr>
              <a:xfrm rot="10521305" flipV="1">
                <a:off x="2362200" y="4747388"/>
                <a:ext cx="762000" cy="762000"/>
              </a:xfrm>
              <a:prstGeom prst="arc">
                <a:avLst>
                  <a:gd name="adj1" fmla="val 16824896"/>
                  <a:gd name="adj2" fmla="val 20563818"/>
                </a:avLst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11DBFCBC-E354-F046-B1A8-49DE4B730DB2}"/>
                  </a:ext>
                </a:extLst>
              </p:cNvPr>
              <p:cNvCxnSpPr/>
              <p:nvPr/>
            </p:nvCxnSpPr>
            <p:spPr>
              <a:xfrm flipH="1" flipV="1">
                <a:off x="5198323" y="4775917"/>
                <a:ext cx="274320" cy="0"/>
              </a:xfrm>
              <a:prstGeom prst="straightConnector1">
                <a:avLst/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Arc 72">
                <a:extLst>
                  <a:ext uri="{FF2B5EF4-FFF2-40B4-BE49-F238E27FC236}">
                    <a16:creationId xmlns:a16="http://schemas.microsoft.com/office/drawing/2014/main" id="{498E9288-C93E-4C47-8768-2E14300D631F}"/>
                  </a:ext>
                </a:extLst>
              </p:cNvPr>
              <p:cNvSpPr/>
              <p:nvPr/>
            </p:nvSpPr>
            <p:spPr>
              <a:xfrm rot="11078695" flipH="1" flipV="1">
                <a:off x="4999326" y="4772072"/>
                <a:ext cx="762000" cy="762000"/>
              </a:xfrm>
              <a:prstGeom prst="arc">
                <a:avLst>
                  <a:gd name="adj1" fmla="val 16200000"/>
                  <a:gd name="adj2" fmla="val 20563818"/>
                </a:avLst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09058BE-EB17-5D4B-8564-E0717D7D90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28450" y="3015956"/>
              <a:ext cx="182880" cy="223081"/>
              <a:chOff x="2045900" y="4572000"/>
              <a:chExt cx="3715426" cy="962072"/>
            </a:xfrm>
          </p:grpSpPr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832F68A2-8C84-6942-B234-D8A01970D053}"/>
                  </a:ext>
                </a:extLst>
              </p:cNvPr>
              <p:cNvSpPr/>
              <p:nvPr/>
            </p:nvSpPr>
            <p:spPr>
              <a:xfrm flipV="1">
                <a:off x="2378924" y="4572000"/>
                <a:ext cx="3365680" cy="915474"/>
              </a:xfrm>
              <a:prstGeom prst="arc">
                <a:avLst>
                  <a:gd name="adj1" fmla="val 10765949"/>
                  <a:gd name="adj2" fmla="val 0"/>
                </a:avLst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E989C12-6F28-0748-A9B3-734B360367CC}"/>
                  </a:ext>
                </a:extLst>
              </p:cNvPr>
              <p:cNvCxnSpPr/>
              <p:nvPr/>
            </p:nvCxnSpPr>
            <p:spPr>
              <a:xfrm flipH="1" flipV="1">
                <a:off x="2045900" y="4764111"/>
                <a:ext cx="2590800" cy="0"/>
              </a:xfrm>
              <a:prstGeom prst="line">
                <a:avLst/>
              </a:prstGeom>
              <a:ln>
                <a:prstDash val="dash"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F4027E8-7C97-4D44-9931-8084BCA24B01}"/>
                  </a:ext>
                </a:extLst>
              </p:cNvPr>
              <p:cNvCxnSpPr/>
              <p:nvPr/>
            </p:nvCxnSpPr>
            <p:spPr>
              <a:xfrm flipH="1" flipV="1">
                <a:off x="2650883" y="4764112"/>
                <a:ext cx="274320" cy="0"/>
              </a:xfrm>
              <a:prstGeom prst="straightConnector1">
                <a:avLst/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A9100E70-36CF-654A-BC83-E582DEF2B4C8}"/>
                  </a:ext>
                </a:extLst>
              </p:cNvPr>
              <p:cNvSpPr/>
              <p:nvPr/>
            </p:nvSpPr>
            <p:spPr>
              <a:xfrm rot="10521305" flipV="1">
                <a:off x="2362200" y="4747388"/>
                <a:ext cx="762000" cy="762000"/>
              </a:xfrm>
              <a:prstGeom prst="arc">
                <a:avLst>
                  <a:gd name="adj1" fmla="val 16824896"/>
                  <a:gd name="adj2" fmla="val 20563818"/>
                </a:avLst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DEB4F5D6-3246-B24B-95E5-1362659C25E5}"/>
                  </a:ext>
                </a:extLst>
              </p:cNvPr>
              <p:cNvCxnSpPr/>
              <p:nvPr/>
            </p:nvCxnSpPr>
            <p:spPr>
              <a:xfrm flipH="1" flipV="1">
                <a:off x="5198323" y="4775917"/>
                <a:ext cx="274320" cy="0"/>
              </a:xfrm>
              <a:prstGeom prst="straightConnector1">
                <a:avLst/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F460E1C2-CFCB-ED4E-8C4C-FD6A415F0DB6}"/>
                  </a:ext>
                </a:extLst>
              </p:cNvPr>
              <p:cNvSpPr/>
              <p:nvPr/>
            </p:nvSpPr>
            <p:spPr>
              <a:xfrm rot="11078695" flipH="1" flipV="1">
                <a:off x="4999326" y="4772072"/>
                <a:ext cx="762000" cy="762000"/>
              </a:xfrm>
              <a:prstGeom prst="arc">
                <a:avLst>
                  <a:gd name="adj1" fmla="val 16200000"/>
                  <a:gd name="adj2" fmla="val 20563818"/>
                </a:avLst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D541C8B-F556-8D46-8B9D-64BBA60B1AD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85573" y="2997558"/>
              <a:ext cx="182880" cy="223081"/>
              <a:chOff x="2045900" y="4572000"/>
              <a:chExt cx="3715426" cy="962072"/>
            </a:xfrm>
          </p:grpSpPr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F7F9FD3E-4428-D64B-869D-5E46763D9ED6}"/>
                  </a:ext>
                </a:extLst>
              </p:cNvPr>
              <p:cNvSpPr/>
              <p:nvPr/>
            </p:nvSpPr>
            <p:spPr>
              <a:xfrm flipV="1">
                <a:off x="2378924" y="4572000"/>
                <a:ext cx="3365680" cy="915474"/>
              </a:xfrm>
              <a:prstGeom prst="arc">
                <a:avLst>
                  <a:gd name="adj1" fmla="val 10765949"/>
                  <a:gd name="adj2" fmla="val 0"/>
                </a:avLst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9833743-807F-1F44-83B3-9D56292F1A74}"/>
                  </a:ext>
                </a:extLst>
              </p:cNvPr>
              <p:cNvCxnSpPr/>
              <p:nvPr/>
            </p:nvCxnSpPr>
            <p:spPr>
              <a:xfrm flipH="1" flipV="1">
                <a:off x="2045900" y="4764111"/>
                <a:ext cx="2590800" cy="0"/>
              </a:xfrm>
              <a:prstGeom prst="line">
                <a:avLst/>
              </a:prstGeom>
              <a:ln>
                <a:prstDash val="dash"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B6C130DB-5AAE-A749-BF87-C5CFDD886D51}"/>
                  </a:ext>
                </a:extLst>
              </p:cNvPr>
              <p:cNvCxnSpPr/>
              <p:nvPr/>
            </p:nvCxnSpPr>
            <p:spPr>
              <a:xfrm flipH="1" flipV="1">
                <a:off x="2650883" y="4764112"/>
                <a:ext cx="274320" cy="0"/>
              </a:xfrm>
              <a:prstGeom prst="straightConnector1">
                <a:avLst/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3CC827DD-34D1-F04C-A0C7-15D2C7FF22DF}"/>
                  </a:ext>
                </a:extLst>
              </p:cNvPr>
              <p:cNvSpPr/>
              <p:nvPr/>
            </p:nvSpPr>
            <p:spPr>
              <a:xfrm rot="10521305" flipV="1">
                <a:off x="2362200" y="4747388"/>
                <a:ext cx="762000" cy="762000"/>
              </a:xfrm>
              <a:prstGeom prst="arc">
                <a:avLst>
                  <a:gd name="adj1" fmla="val 16824896"/>
                  <a:gd name="adj2" fmla="val 20563818"/>
                </a:avLst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D5176B2C-BBF8-8F4F-9E6C-CAFA1B0F929B}"/>
                  </a:ext>
                </a:extLst>
              </p:cNvPr>
              <p:cNvCxnSpPr/>
              <p:nvPr/>
            </p:nvCxnSpPr>
            <p:spPr>
              <a:xfrm flipH="1" flipV="1">
                <a:off x="5198323" y="4775917"/>
                <a:ext cx="274320" cy="0"/>
              </a:xfrm>
              <a:prstGeom prst="straightConnector1">
                <a:avLst/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Arc 60">
                <a:extLst>
                  <a:ext uri="{FF2B5EF4-FFF2-40B4-BE49-F238E27FC236}">
                    <a16:creationId xmlns:a16="http://schemas.microsoft.com/office/drawing/2014/main" id="{F9D822F6-4300-C74A-B3F4-15D7316B76A8}"/>
                  </a:ext>
                </a:extLst>
              </p:cNvPr>
              <p:cNvSpPr/>
              <p:nvPr/>
            </p:nvSpPr>
            <p:spPr>
              <a:xfrm rot="11078695" flipH="1" flipV="1">
                <a:off x="4999326" y="4772072"/>
                <a:ext cx="762000" cy="762000"/>
              </a:xfrm>
              <a:prstGeom prst="arc">
                <a:avLst>
                  <a:gd name="adj1" fmla="val 16200000"/>
                  <a:gd name="adj2" fmla="val 20563818"/>
                </a:avLst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EE7C73C5-6CC9-5C4C-9ECA-A5268819999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70813" y="3000928"/>
              <a:ext cx="182880" cy="223081"/>
              <a:chOff x="2045900" y="4572000"/>
              <a:chExt cx="3715426" cy="962072"/>
            </a:xfrm>
          </p:grpSpPr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0D80DF87-5D11-1A49-A41F-573BE2A8D30A}"/>
                  </a:ext>
                </a:extLst>
              </p:cNvPr>
              <p:cNvSpPr/>
              <p:nvPr/>
            </p:nvSpPr>
            <p:spPr>
              <a:xfrm flipV="1">
                <a:off x="2378924" y="4572000"/>
                <a:ext cx="3365680" cy="915474"/>
              </a:xfrm>
              <a:prstGeom prst="arc">
                <a:avLst>
                  <a:gd name="adj1" fmla="val 10765949"/>
                  <a:gd name="adj2" fmla="val 0"/>
                </a:avLst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DA23660C-FFDF-5B48-A621-46BB0F7E9E2F}"/>
                  </a:ext>
                </a:extLst>
              </p:cNvPr>
              <p:cNvCxnSpPr/>
              <p:nvPr/>
            </p:nvCxnSpPr>
            <p:spPr>
              <a:xfrm flipH="1" flipV="1">
                <a:off x="2045900" y="4764111"/>
                <a:ext cx="2590800" cy="0"/>
              </a:xfrm>
              <a:prstGeom prst="line">
                <a:avLst/>
              </a:prstGeom>
              <a:ln>
                <a:prstDash val="dash"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BD6BE651-9AF8-7847-A803-6AF420CC2506}"/>
                  </a:ext>
                </a:extLst>
              </p:cNvPr>
              <p:cNvCxnSpPr/>
              <p:nvPr/>
            </p:nvCxnSpPr>
            <p:spPr>
              <a:xfrm flipH="1" flipV="1">
                <a:off x="2650883" y="4764112"/>
                <a:ext cx="274320" cy="0"/>
              </a:xfrm>
              <a:prstGeom prst="straightConnector1">
                <a:avLst/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Arc 52">
                <a:extLst>
                  <a:ext uri="{FF2B5EF4-FFF2-40B4-BE49-F238E27FC236}">
                    <a16:creationId xmlns:a16="http://schemas.microsoft.com/office/drawing/2014/main" id="{3A783B5E-75AF-7D45-B6D6-13AEB88064FE}"/>
                  </a:ext>
                </a:extLst>
              </p:cNvPr>
              <p:cNvSpPr/>
              <p:nvPr/>
            </p:nvSpPr>
            <p:spPr>
              <a:xfrm rot="10521305" flipV="1">
                <a:off x="2362200" y="4747388"/>
                <a:ext cx="762000" cy="762000"/>
              </a:xfrm>
              <a:prstGeom prst="arc">
                <a:avLst>
                  <a:gd name="adj1" fmla="val 16824896"/>
                  <a:gd name="adj2" fmla="val 20563818"/>
                </a:avLst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E07E0ADD-ECEF-984E-9733-D4C11850C6D5}"/>
                  </a:ext>
                </a:extLst>
              </p:cNvPr>
              <p:cNvCxnSpPr/>
              <p:nvPr/>
            </p:nvCxnSpPr>
            <p:spPr>
              <a:xfrm flipH="1" flipV="1">
                <a:off x="5198323" y="4775917"/>
                <a:ext cx="274320" cy="0"/>
              </a:xfrm>
              <a:prstGeom prst="straightConnector1">
                <a:avLst/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9ECECDAF-8498-1E4B-9205-0F8283597A9E}"/>
                  </a:ext>
                </a:extLst>
              </p:cNvPr>
              <p:cNvSpPr/>
              <p:nvPr/>
            </p:nvSpPr>
            <p:spPr>
              <a:xfrm rot="11078695" flipH="1" flipV="1">
                <a:off x="4999326" y="4772072"/>
                <a:ext cx="762000" cy="762000"/>
              </a:xfrm>
              <a:prstGeom prst="arc">
                <a:avLst>
                  <a:gd name="adj1" fmla="val 16200000"/>
                  <a:gd name="adj2" fmla="val 20563818"/>
                </a:avLst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DCD056F-1492-D245-881E-6E93704FC8C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46042" y="3014882"/>
              <a:ext cx="182880" cy="223081"/>
              <a:chOff x="2045900" y="4572000"/>
              <a:chExt cx="3715426" cy="962072"/>
            </a:xfrm>
          </p:grpSpPr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F9D8603E-DBAA-CA41-B1FB-3602F44D10A9}"/>
                  </a:ext>
                </a:extLst>
              </p:cNvPr>
              <p:cNvSpPr/>
              <p:nvPr/>
            </p:nvSpPr>
            <p:spPr>
              <a:xfrm flipV="1">
                <a:off x="2378924" y="4572000"/>
                <a:ext cx="3365680" cy="915474"/>
              </a:xfrm>
              <a:prstGeom prst="arc">
                <a:avLst>
                  <a:gd name="adj1" fmla="val 10765949"/>
                  <a:gd name="adj2" fmla="val 0"/>
                </a:avLst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AE8B1AC4-9878-1F45-B967-826F30F5AFC3}"/>
                  </a:ext>
                </a:extLst>
              </p:cNvPr>
              <p:cNvCxnSpPr/>
              <p:nvPr/>
            </p:nvCxnSpPr>
            <p:spPr>
              <a:xfrm flipH="1" flipV="1">
                <a:off x="2045900" y="4764111"/>
                <a:ext cx="2590800" cy="0"/>
              </a:xfrm>
              <a:prstGeom prst="line">
                <a:avLst/>
              </a:prstGeom>
              <a:ln>
                <a:prstDash val="dash"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3B3A69A0-0564-094E-AE40-14ADCFE2636D}"/>
                  </a:ext>
                </a:extLst>
              </p:cNvPr>
              <p:cNvCxnSpPr/>
              <p:nvPr/>
            </p:nvCxnSpPr>
            <p:spPr>
              <a:xfrm flipH="1" flipV="1">
                <a:off x="2650883" y="4764112"/>
                <a:ext cx="274320" cy="0"/>
              </a:xfrm>
              <a:prstGeom prst="straightConnector1">
                <a:avLst/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Arc 46">
                <a:extLst>
                  <a:ext uri="{FF2B5EF4-FFF2-40B4-BE49-F238E27FC236}">
                    <a16:creationId xmlns:a16="http://schemas.microsoft.com/office/drawing/2014/main" id="{132E94BF-68A5-2A4E-92D7-FC02FD5741BA}"/>
                  </a:ext>
                </a:extLst>
              </p:cNvPr>
              <p:cNvSpPr/>
              <p:nvPr/>
            </p:nvSpPr>
            <p:spPr>
              <a:xfrm rot="10521305" flipV="1">
                <a:off x="2362200" y="4747388"/>
                <a:ext cx="762000" cy="762000"/>
              </a:xfrm>
              <a:prstGeom prst="arc">
                <a:avLst>
                  <a:gd name="adj1" fmla="val 16824896"/>
                  <a:gd name="adj2" fmla="val 20563818"/>
                </a:avLst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17510A14-CE84-D045-827B-0524B6EDBF2C}"/>
                  </a:ext>
                </a:extLst>
              </p:cNvPr>
              <p:cNvCxnSpPr/>
              <p:nvPr/>
            </p:nvCxnSpPr>
            <p:spPr>
              <a:xfrm flipH="1" flipV="1">
                <a:off x="5198323" y="4775917"/>
                <a:ext cx="274320" cy="0"/>
              </a:xfrm>
              <a:prstGeom prst="straightConnector1">
                <a:avLst/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0324BC9F-26E2-7A43-8C93-A649AC1B4BB4}"/>
                  </a:ext>
                </a:extLst>
              </p:cNvPr>
              <p:cNvSpPr/>
              <p:nvPr/>
            </p:nvSpPr>
            <p:spPr>
              <a:xfrm rot="11078695" flipH="1" flipV="1">
                <a:off x="4999326" y="4772072"/>
                <a:ext cx="762000" cy="762000"/>
              </a:xfrm>
              <a:prstGeom prst="arc">
                <a:avLst>
                  <a:gd name="adj1" fmla="val 16200000"/>
                  <a:gd name="adj2" fmla="val 20563818"/>
                </a:avLst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2168143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45E7D5B-2787-284F-84BC-C761D676F106}"/>
              </a:ext>
            </a:extLst>
          </p:cNvPr>
          <p:cNvGrpSpPr/>
          <p:nvPr/>
        </p:nvGrpSpPr>
        <p:grpSpPr>
          <a:xfrm>
            <a:off x="1965627" y="1968707"/>
            <a:ext cx="5621781" cy="1738826"/>
            <a:chOff x="1314463" y="1982561"/>
            <a:chExt cx="5621781" cy="1738826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EC8525A8-1E9C-0349-B2A4-BAC20BF4D3F6}"/>
                </a:ext>
              </a:extLst>
            </p:cNvPr>
            <p:cNvSpPr/>
            <p:nvPr/>
          </p:nvSpPr>
          <p:spPr>
            <a:xfrm>
              <a:off x="1556164" y="2335979"/>
              <a:ext cx="2270339" cy="908136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Arc 3">
              <a:extLst>
                <a:ext uri="{FF2B5EF4-FFF2-40B4-BE49-F238E27FC236}">
                  <a16:creationId xmlns:a16="http://schemas.microsoft.com/office/drawing/2014/main" id="{7D29FBBF-8955-ED41-BAEF-9877E2857A15}"/>
                </a:ext>
              </a:extLst>
            </p:cNvPr>
            <p:cNvSpPr/>
            <p:nvPr/>
          </p:nvSpPr>
          <p:spPr>
            <a:xfrm>
              <a:off x="1570970" y="2342243"/>
              <a:ext cx="2270339" cy="908136"/>
            </a:xfrm>
            <a:prstGeom prst="arc">
              <a:avLst>
                <a:gd name="adj1" fmla="val 8939823"/>
                <a:gd name="adj2" fmla="val 9801637"/>
              </a:avLst>
            </a:prstGeom>
            <a:ln w="57150">
              <a:solidFill>
                <a:schemeClr val="tx1"/>
              </a:solidFill>
              <a:headEnd type="triangle" w="lg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7A3F004-541C-D24E-B303-4B583EEE3E24}"/>
                    </a:ext>
                  </a:extLst>
                </p:cNvPr>
                <p:cNvSpPr txBox="1"/>
                <p:nvPr/>
              </p:nvSpPr>
              <p:spPr>
                <a:xfrm>
                  <a:off x="2036103" y="2437320"/>
                  <a:ext cx="550984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7A3F004-541C-D24E-B303-4B583EEE3E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6103" y="2437320"/>
                  <a:ext cx="550984" cy="58477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F622E3F-F8D5-8A46-9276-FB4FE02C64AF}"/>
                    </a:ext>
                  </a:extLst>
                </p:cNvPr>
                <p:cNvSpPr txBox="1"/>
                <p:nvPr/>
              </p:nvSpPr>
              <p:spPr>
                <a:xfrm>
                  <a:off x="1314463" y="2972337"/>
                  <a:ext cx="4461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F622E3F-F8D5-8A46-9276-FB4FE02C64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4463" y="2972337"/>
                  <a:ext cx="446148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25FFE49-3858-2C4B-8B72-7EB886FADAC1}"/>
                    </a:ext>
                  </a:extLst>
                </p:cNvPr>
                <p:cNvSpPr txBox="1"/>
                <p:nvPr/>
              </p:nvSpPr>
              <p:spPr>
                <a:xfrm>
                  <a:off x="5469752" y="2515244"/>
                  <a:ext cx="146649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𝐼𝐴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25FFE49-3858-2C4B-8B72-7EB886FADA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9752" y="2515244"/>
                  <a:ext cx="1466492" cy="584775"/>
                </a:xfrm>
                <a:prstGeom prst="rect">
                  <a:avLst/>
                </a:prstGeom>
                <a:blipFill>
                  <a:blip r:embed="rId4"/>
                  <a:stretch>
                    <a:fillRect b="-10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6635860-2730-B449-B155-0DEF7F540B72}"/>
                </a:ext>
              </a:extLst>
            </p:cNvPr>
            <p:cNvSpPr/>
            <p:nvPr/>
          </p:nvSpPr>
          <p:spPr>
            <a:xfrm>
              <a:off x="5248583" y="2460784"/>
              <a:ext cx="166254" cy="7737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13963E3-8E82-5B40-B765-A0D12530ECD7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flipV="1">
              <a:off x="5331710" y="2439956"/>
              <a:ext cx="5333" cy="794596"/>
            </a:xfrm>
            <a:prstGeom prst="line">
              <a:avLst/>
            </a:prstGeom>
            <a:ln w="571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C2290B6-1942-AA48-A2A7-ECEE3387A69B}"/>
                    </a:ext>
                  </a:extLst>
                </p:cNvPr>
                <p:cNvSpPr txBox="1"/>
                <p:nvPr/>
              </p:nvSpPr>
              <p:spPr>
                <a:xfrm>
                  <a:off x="5056218" y="3136612"/>
                  <a:ext cx="5036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C2290B6-1942-AA48-A2A7-ECEE3387A6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6218" y="3136612"/>
                  <a:ext cx="503663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BE07237-C315-0F4E-A244-16FEA43BE2D0}"/>
                    </a:ext>
                  </a:extLst>
                </p:cNvPr>
                <p:cNvSpPr txBox="1"/>
                <p:nvPr/>
              </p:nvSpPr>
              <p:spPr>
                <a:xfrm>
                  <a:off x="5056218" y="1982561"/>
                  <a:ext cx="58900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BE07237-C315-0F4E-A244-16FEA43BE2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6218" y="1982561"/>
                  <a:ext cx="589007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6EE9348-7C3E-8246-8B00-5B5E752E1275}"/>
                    </a:ext>
                  </a:extLst>
                </p:cNvPr>
                <p:cNvSpPr txBox="1"/>
                <p:nvPr/>
              </p:nvSpPr>
              <p:spPr>
                <a:xfrm>
                  <a:off x="4128679" y="2452533"/>
                  <a:ext cx="734496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</m:oMath>
                    </m:oMathPara>
                  </a14:m>
                  <a:endParaRPr lang="en-US" sz="4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6EE9348-7C3E-8246-8B00-5B5E752E12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8679" y="2452533"/>
                  <a:ext cx="734496" cy="76944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69496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B132D3E-AF6B-CE4B-9685-1A74873055E5}"/>
              </a:ext>
            </a:extLst>
          </p:cNvPr>
          <p:cNvGrpSpPr/>
          <p:nvPr/>
        </p:nvGrpSpPr>
        <p:grpSpPr>
          <a:xfrm>
            <a:off x="139959" y="644083"/>
            <a:ext cx="4488942" cy="4521965"/>
            <a:chOff x="6864512" y="598675"/>
            <a:chExt cx="4488942" cy="452196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8582687-159C-244E-B944-471E6619DE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31784" y="3808106"/>
              <a:ext cx="3291840" cy="918250"/>
            </a:xfrm>
            <a:prstGeom prst="ellipse">
              <a:avLst/>
            </a:prstGeom>
            <a:noFill/>
            <a:ln w="1016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64D9E701-FA83-5A42-A289-6A265142C6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3857" y="758626"/>
              <a:ext cx="0" cy="4362014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ysDash"/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9CBC109-C7A6-0648-A474-07F50E8D36CB}"/>
                    </a:ext>
                  </a:extLst>
                </p:cNvPr>
                <p:cNvSpPr txBox="1"/>
                <p:nvPr/>
              </p:nvSpPr>
              <p:spPr>
                <a:xfrm>
                  <a:off x="9078581" y="2496607"/>
                  <a:ext cx="47000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9CBC109-C7A6-0648-A474-07F50E8D36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8581" y="2496607"/>
                  <a:ext cx="470000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755AB32-3AD2-1744-9934-714B22EF62AC}"/>
                    </a:ext>
                  </a:extLst>
                </p:cNvPr>
                <p:cNvSpPr txBox="1"/>
                <p:nvPr/>
              </p:nvSpPr>
              <p:spPr>
                <a:xfrm>
                  <a:off x="6864512" y="2880320"/>
                  <a:ext cx="4758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755AB32-3AD2-1744-9934-714B22EF62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4512" y="2880320"/>
                  <a:ext cx="475836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45515D9-FD4A-6B48-AF89-565C7685C5BD}"/>
                    </a:ext>
                  </a:extLst>
                </p:cNvPr>
                <p:cNvSpPr txBox="1"/>
                <p:nvPr/>
              </p:nvSpPr>
              <p:spPr>
                <a:xfrm>
                  <a:off x="8503247" y="598675"/>
                  <a:ext cx="4079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45515D9-FD4A-6B48-AF89-565C7685C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3247" y="598675"/>
                  <a:ext cx="407932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BC634E-9F95-1849-BEBF-DB4D9844D1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1289" y="4209118"/>
              <a:ext cx="1608943" cy="385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FC27DE8-4803-3B47-BBD5-402919607810}"/>
                    </a:ext>
                  </a:extLst>
                </p:cNvPr>
                <p:cNvSpPr txBox="1"/>
                <p:nvPr/>
              </p:nvSpPr>
              <p:spPr>
                <a:xfrm>
                  <a:off x="9670393" y="1531095"/>
                  <a:ext cx="45820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FC27DE8-4803-3B47-BBD5-4029196078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0393" y="1531095"/>
                  <a:ext cx="458202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7D03A7E-33FB-4341-805E-429624F7CDBF}"/>
                    </a:ext>
                  </a:extLst>
                </p:cNvPr>
                <p:cNvSpPr txBox="1"/>
                <p:nvPr/>
              </p:nvSpPr>
              <p:spPr>
                <a:xfrm>
                  <a:off x="9489755" y="4155526"/>
                  <a:ext cx="45820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7D03A7E-33FB-4341-805E-429624F7CD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9755" y="4155526"/>
                  <a:ext cx="458202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DB43A7A-5A69-0B43-970F-460D327FD584}"/>
                    </a:ext>
                  </a:extLst>
                </p:cNvPr>
                <p:cNvSpPr txBox="1"/>
                <p:nvPr/>
              </p:nvSpPr>
              <p:spPr>
                <a:xfrm>
                  <a:off x="10436343" y="3688264"/>
                  <a:ext cx="4175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DB43A7A-5A69-0B43-970F-460D327FD5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36343" y="3688264"/>
                  <a:ext cx="417550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179DC1E-C4A3-1B4C-B0CE-2D0D48640F24}"/>
                    </a:ext>
                  </a:extLst>
                </p:cNvPr>
                <p:cNvSpPr txBox="1"/>
                <p:nvPr/>
              </p:nvSpPr>
              <p:spPr>
                <a:xfrm>
                  <a:off x="10706674" y="1628533"/>
                  <a:ext cx="64678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179DC1E-C4A3-1B4C-B0CE-2D0D48640F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6674" y="1628533"/>
                  <a:ext cx="646780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71B80FB-6B5D-1A42-B75D-F1EBBA21FD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4925" y="1975367"/>
              <a:ext cx="1608943" cy="385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3646314-8049-A947-BDCC-DF3F94445E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31283" y="1516290"/>
              <a:ext cx="3291840" cy="918250"/>
            </a:xfrm>
            <a:prstGeom prst="ellipse">
              <a:avLst/>
            </a:prstGeom>
            <a:noFill/>
            <a:ln w="1016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B297294-3E16-D743-A204-038D76F18D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1763" y="1992760"/>
              <a:ext cx="23073" cy="2180174"/>
            </a:xfrm>
            <a:prstGeom prst="line">
              <a:avLst/>
            </a:prstGeom>
            <a:ln w="28575">
              <a:solidFill>
                <a:srgbClr val="C0000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68CAF96-CB6A-6245-8D95-EEC728AF25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5341" y="2659487"/>
              <a:ext cx="3438" cy="1605820"/>
            </a:xfrm>
            <a:prstGeom prst="line">
              <a:avLst/>
            </a:prstGeom>
            <a:ln w="28575">
              <a:solidFill>
                <a:srgbClr val="C0000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B399622-870A-3241-BE53-6DCBC09EB341}"/>
                    </a:ext>
                  </a:extLst>
                </p:cNvPr>
                <p:cNvSpPr txBox="1"/>
                <p:nvPr/>
              </p:nvSpPr>
              <p:spPr>
                <a:xfrm>
                  <a:off x="8563841" y="2819119"/>
                  <a:ext cx="43261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B399622-870A-3241-BE53-6DCBC09EB3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841" y="2819119"/>
                  <a:ext cx="432618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CFE0549-6DC2-E84F-88CA-FBFB46EFE9E5}"/>
              </a:ext>
            </a:extLst>
          </p:cNvPr>
          <p:cNvGrpSpPr/>
          <p:nvPr/>
        </p:nvGrpSpPr>
        <p:grpSpPr>
          <a:xfrm>
            <a:off x="4249948" y="1480651"/>
            <a:ext cx="3461865" cy="3351817"/>
            <a:chOff x="5238369" y="1516822"/>
            <a:chExt cx="3461865" cy="335181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59F451F-3A34-C04D-A2C5-07B158F2DB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38369" y="3950389"/>
              <a:ext cx="3291840" cy="918250"/>
            </a:xfrm>
            <a:prstGeom prst="ellipse">
              <a:avLst/>
            </a:prstGeom>
            <a:noFill/>
            <a:ln w="1016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C2C492A-ACB1-1549-A950-D800C55D55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0442" y="1636410"/>
              <a:ext cx="0" cy="2743200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ysDash"/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3EAAB0-DA3D-6641-A8F4-7C8763C0E8DE}"/>
                    </a:ext>
                  </a:extLst>
                </p:cNvPr>
                <p:cNvSpPr txBox="1"/>
                <p:nvPr/>
              </p:nvSpPr>
              <p:spPr>
                <a:xfrm>
                  <a:off x="6885166" y="2638890"/>
                  <a:ext cx="47000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3EAAB0-DA3D-6641-A8F4-7C8763C0E8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5166" y="2638890"/>
                  <a:ext cx="470000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D08D3E4-5DCA-9141-8264-9B3923027E38}"/>
                    </a:ext>
                  </a:extLst>
                </p:cNvPr>
                <p:cNvSpPr txBox="1"/>
                <p:nvPr/>
              </p:nvSpPr>
              <p:spPr>
                <a:xfrm>
                  <a:off x="6429971" y="1516822"/>
                  <a:ext cx="4079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D08D3E4-5DCA-9141-8264-9B3923027E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9971" y="1516822"/>
                  <a:ext cx="407932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EBF487B-BEEC-AA45-B252-ECBCCDB66D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7874" y="4351401"/>
              <a:ext cx="1608943" cy="385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6D16A73-27E8-C64B-BE42-298AD8402EC7}"/>
                    </a:ext>
                  </a:extLst>
                </p:cNvPr>
                <p:cNvSpPr txBox="1"/>
                <p:nvPr/>
              </p:nvSpPr>
              <p:spPr>
                <a:xfrm>
                  <a:off x="7296340" y="4297809"/>
                  <a:ext cx="45820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6D16A73-27E8-C64B-BE42-298AD8402E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6340" y="4297809"/>
                  <a:ext cx="458202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6DA0CE1-3077-7D4C-A319-83B63AD20AE1}"/>
                    </a:ext>
                  </a:extLst>
                </p:cNvPr>
                <p:cNvSpPr txBox="1"/>
                <p:nvPr/>
              </p:nvSpPr>
              <p:spPr>
                <a:xfrm>
                  <a:off x="8282684" y="3790791"/>
                  <a:ext cx="4175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6DA0CE1-3077-7D4C-A319-83B63AD20A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2684" y="3790791"/>
                  <a:ext cx="417550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34D0599-496C-2845-BDDC-4648A38AE8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61926" y="2801770"/>
              <a:ext cx="3438" cy="1605820"/>
            </a:xfrm>
            <a:prstGeom prst="line">
              <a:avLst/>
            </a:prstGeom>
            <a:ln w="28575">
              <a:solidFill>
                <a:srgbClr val="C0000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8481531-DA84-2440-A28D-77594DF50CFE}"/>
                    </a:ext>
                  </a:extLst>
                </p:cNvPr>
                <p:cNvSpPr txBox="1"/>
                <p:nvPr/>
              </p:nvSpPr>
              <p:spPr>
                <a:xfrm>
                  <a:off x="6370426" y="2961402"/>
                  <a:ext cx="43261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8481531-DA84-2440-A28D-77594DF50C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0426" y="2961402"/>
                  <a:ext cx="432618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E5BC951-137A-094B-A7E1-E841B9D1AC5E}"/>
                </a:ext>
              </a:extLst>
            </p:cNvPr>
            <p:cNvCxnSpPr/>
            <p:nvPr/>
          </p:nvCxnSpPr>
          <p:spPr>
            <a:xfrm flipV="1">
              <a:off x="6933379" y="2285089"/>
              <a:ext cx="0" cy="61541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10BD3E6-1725-1F49-880A-F4164BC1AC9D}"/>
                    </a:ext>
                  </a:extLst>
                </p:cNvPr>
                <p:cNvSpPr txBox="1"/>
                <p:nvPr/>
              </p:nvSpPr>
              <p:spPr>
                <a:xfrm>
                  <a:off x="6933379" y="2105673"/>
                  <a:ext cx="564898" cy="5064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10BD3E6-1725-1F49-880A-F4164BC1AC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3379" y="2105673"/>
                  <a:ext cx="564898" cy="50642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DF2023A-8277-6C40-B164-64B479765BEB}"/>
              </a:ext>
            </a:extLst>
          </p:cNvPr>
          <p:cNvGrpSpPr/>
          <p:nvPr/>
        </p:nvGrpSpPr>
        <p:grpSpPr>
          <a:xfrm>
            <a:off x="8023101" y="581387"/>
            <a:ext cx="3922171" cy="2913562"/>
            <a:chOff x="8173685" y="765721"/>
            <a:chExt cx="3922171" cy="2913562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0F2F67D-9FBC-6A49-9400-897563253614}"/>
                </a:ext>
              </a:extLst>
            </p:cNvPr>
            <p:cNvGrpSpPr/>
            <p:nvPr/>
          </p:nvGrpSpPr>
          <p:grpSpPr>
            <a:xfrm>
              <a:off x="8173685" y="765721"/>
              <a:ext cx="3922171" cy="2913562"/>
              <a:chOff x="7431283" y="598675"/>
              <a:chExt cx="3922171" cy="2913562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ADDC6772-3339-FE4B-8F34-9A33A1FCFB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03857" y="758626"/>
                <a:ext cx="0" cy="265176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prstDash val="sysDash"/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5ACDF1A4-DB27-B94A-94A2-D72CE850897C}"/>
                      </a:ext>
                    </a:extLst>
                  </p:cNvPr>
                  <p:cNvSpPr txBox="1"/>
                  <p:nvPr/>
                </p:nvSpPr>
                <p:spPr>
                  <a:xfrm>
                    <a:off x="9047782" y="2989017"/>
                    <a:ext cx="47000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5ACDF1A4-DB27-B94A-94A2-D72CE85089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47782" y="2989017"/>
                    <a:ext cx="470000" cy="523220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6E65830B-3019-1B4A-8B36-1CE2071D06DA}"/>
                      </a:ext>
                    </a:extLst>
                  </p:cNvPr>
                  <p:cNvSpPr txBox="1"/>
                  <p:nvPr/>
                </p:nvSpPr>
                <p:spPr>
                  <a:xfrm>
                    <a:off x="8503247" y="598675"/>
                    <a:ext cx="40793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2400" i="1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6E65830B-3019-1B4A-8B36-1CE2071D06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03247" y="598675"/>
                    <a:ext cx="407932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D21CC01F-E5E0-4143-93C5-7439CA4DA0AB}"/>
                      </a:ext>
                    </a:extLst>
                  </p:cNvPr>
                  <p:cNvSpPr txBox="1"/>
                  <p:nvPr/>
                </p:nvSpPr>
                <p:spPr>
                  <a:xfrm>
                    <a:off x="9670393" y="1531095"/>
                    <a:ext cx="45820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en-US" sz="2400" i="1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D21CC01F-E5E0-4143-93C5-7439CA4DA0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70393" y="1531095"/>
                    <a:ext cx="458202" cy="461665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6EAAA7DF-6264-194C-9F6E-7A428B5D2EE1}"/>
                      </a:ext>
                    </a:extLst>
                  </p:cNvPr>
                  <p:cNvSpPr txBox="1"/>
                  <p:nvPr/>
                </p:nvSpPr>
                <p:spPr>
                  <a:xfrm>
                    <a:off x="10706674" y="1628533"/>
                    <a:ext cx="64678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oMath>
                      </m:oMathPara>
                    </a14:m>
                    <a:endParaRPr lang="en-US" sz="2400" i="1" dirty="0"/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6EAAA7DF-6264-194C-9F6E-7A428B5D2E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06674" y="1628533"/>
                    <a:ext cx="646780" cy="46166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81C7C915-1A3B-9843-A096-F0D6B56EF8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74925" y="1975367"/>
                <a:ext cx="1608943" cy="3857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BE2AD32-2DBC-3640-AC15-779B9AD203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31283" y="1516290"/>
                <a:ext cx="3291840" cy="918250"/>
              </a:xfrm>
              <a:prstGeom prst="ellipse">
                <a:avLst/>
              </a:prstGeom>
              <a:noFill/>
              <a:ln w="1016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765301DF-9909-BF48-8297-9B1AF427F3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47417" y="1960806"/>
                <a:ext cx="0" cy="1379953"/>
              </a:xfrm>
              <a:prstGeom prst="line">
                <a:avLst/>
              </a:prstGeom>
              <a:ln w="28575">
                <a:solidFill>
                  <a:srgbClr val="C00000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6731BDA-FFB7-EC41-94B5-3A2318A6FFAB}"/>
                      </a:ext>
                    </a:extLst>
                  </p:cNvPr>
                  <p:cNvSpPr txBox="1"/>
                  <p:nvPr/>
                </p:nvSpPr>
                <p:spPr>
                  <a:xfrm>
                    <a:off x="8023944" y="2597391"/>
                    <a:ext cx="102092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sz="2400" i="1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6731BDA-FFB7-EC41-94B5-3A2318A6FF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23944" y="2597391"/>
                    <a:ext cx="1020921" cy="461665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6A8BC56-68EA-A24F-89A3-70CD701B0E7B}"/>
                    </a:ext>
                  </a:extLst>
                </p:cNvPr>
                <p:cNvSpPr txBox="1"/>
                <p:nvPr/>
              </p:nvSpPr>
              <p:spPr>
                <a:xfrm>
                  <a:off x="9852093" y="2764437"/>
                  <a:ext cx="572015" cy="5064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6A8BC56-68EA-A24F-89A3-70CD701B0E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2093" y="2764437"/>
                  <a:ext cx="572015" cy="506421"/>
                </a:xfrm>
                <a:prstGeom prst="rect">
                  <a:avLst/>
                </a:prstGeom>
                <a:blipFill>
                  <a:blip r:embed="rId20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94073C5-79E1-D94D-B1FF-20475A09A894}"/>
                </a:ext>
              </a:extLst>
            </p:cNvPr>
            <p:cNvCxnSpPr/>
            <p:nvPr/>
          </p:nvCxnSpPr>
          <p:spPr>
            <a:xfrm flipV="1">
              <a:off x="9847511" y="2879232"/>
              <a:ext cx="0" cy="615411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09063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2FB0BEE-A2F1-0549-80ED-519BBC340EE7}"/>
              </a:ext>
            </a:extLst>
          </p:cNvPr>
          <p:cNvCxnSpPr>
            <a:cxnSpLocks/>
          </p:cNvCxnSpPr>
          <p:nvPr/>
        </p:nvCxnSpPr>
        <p:spPr>
          <a:xfrm flipV="1">
            <a:off x="1633870" y="1190201"/>
            <a:ext cx="0" cy="405938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8594EE4-28B7-C946-93CF-A18E502369D9}"/>
              </a:ext>
            </a:extLst>
          </p:cNvPr>
          <p:cNvCxnSpPr>
            <a:cxnSpLocks/>
          </p:cNvCxnSpPr>
          <p:nvPr/>
        </p:nvCxnSpPr>
        <p:spPr>
          <a:xfrm flipV="1">
            <a:off x="3840605" y="1190201"/>
            <a:ext cx="4" cy="409401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rc 4">
            <a:extLst>
              <a:ext uri="{FF2B5EF4-FFF2-40B4-BE49-F238E27FC236}">
                <a16:creationId xmlns:a16="http://schemas.microsoft.com/office/drawing/2014/main" id="{FF4AA257-4B45-174B-9010-E5FF9885B629}"/>
              </a:ext>
            </a:extLst>
          </p:cNvPr>
          <p:cNvSpPr/>
          <p:nvPr/>
        </p:nvSpPr>
        <p:spPr>
          <a:xfrm>
            <a:off x="1633870" y="947746"/>
            <a:ext cx="2206710" cy="595746"/>
          </a:xfrm>
          <a:prstGeom prst="arc">
            <a:avLst>
              <a:gd name="adj1" fmla="val 10626708"/>
              <a:gd name="adj2" fmla="val 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395F1F-CD25-5347-8236-70BB068A7324}"/>
              </a:ext>
            </a:extLst>
          </p:cNvPr>
          <p:cNvCxnSpPr/>
          <p:nvPr/>
        </p:nvCxnSpPr>
        <p:spPr>
          <a:xfrm flipV="1">
            <a:off x="1633870" y="3323801"/>
            <a:ext cx="0" cy="595746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A370F7-6893-2F46-8C42-733242D42669}"/>
              </a:ext>
            </a:extLst>
          </p:cNvPr>
          <p:cNvCxnSpPr>
            <a:cxnSpLocks/>
          </p:cNvCxnSpPr>
          <p:nvPr/>
        </p:nvCxnSpPr>
        <p:spPr>
          <a:xfrm>
            <a:off x="3840605" y="3358437"/>
            <a:ext cx="0" cy="595746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885409-947B-364D-8430-2D4745AC60D9}"/>
              </a:ext>
            </a:extLst>
          </p:cNvPr>
          <p:cNvSpPr txBox="1"/>
          <p:nvPr/>
        </p:nvSpPr>
        <p:spPr>
          <a:xfrm>
            <a:off x="2111338" y="3933517"/>
            <a:ext cx="521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P</a:t>
            </a:r>
            <a:r>
              <a:rPr lang="en-US" sz="2800" baseline="-25000" dirty="0">
                <a:latin typeface="Book Antiqua" panose="02040602050305030304" pitchFamily="18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663028-070C-3C43-B4F0-EBE12A021D79}"/>
              </a:ext>
            </a:extLst>
          </p:cNvPr>
          <p:cNvSpPr txBox="1"/>
          <p:nvPr/>
        </p:nvSpPr>
        <p:spPr>
          <a:xfrm>
            <a:off x="1156403" y="3323801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Book Antiqua" panose="02040602050305030304" pitchFamily="18" charset="0"/>
              </a:rPr>
              <a:t>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17E6E0-7135-864E-BCDC-1066523F6336}"/>
              </a:ext>
            </a:extLst>
          </p:cNvPr>
          <p:cNvSpPr txBox="1"/>
          <p:nvPr/>
        </p:nvSpPr>
        <p:spPr>
          <a:xfrm>
            <a:off x="3468341" y="3301246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Book Antiqua" panose="02040602050305030304" pitchFamily="18" charset="0"/>
              </a:rPr>
              <a:t>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C917ED-AE47-BC4C-B2EE-B74CDCB73A69}"/>
              </a:ext>
            </a:extLst>
          </p:cNvPr>
          <p:cNvSpPr txBox="1"/>
          <p:nvPr/>
        </p:nvSpPr>
        <p:spPr>
          <a:xfrm>
            <a:off x="4221980" y="3824466"/>
            <a:ext cx="521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P</a:t>
            </a:r>
            <a:r>
              <a:rPr lang="en-US" sz="2800" baseline="-25000" dirty="0">
                <a:latin typeface="Book Antiqua" panose="02040602050305030304" pitchFamily="18" charset="0"/>
              </a:rPr>
              <a:t>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9D9C327-548E-B44E-A1F5-5762DA066A30}"/>
              </a:ext>
            </a:extLst>
          </p:cNvPr>
          <p:cNvSpPr/>
          <p:nvPr/>
        </p:nvSpPr>
        <p:spPr>
          <a:xfrm>
            <a:off x="4299748" y="4332800"/>
            <a:ext cx="182880" cy="18288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53C9555-C538-0442-A0FA-33568FE9EA2F}"/>
              </a:ext>
            </a:extLst>
          </p:cNvPr>
          <p:cNvSpPr/>
          <p:nvPr/>
        </p:nvSpPr>
        <p:spPr>
          <a:xfrm>
            <a:off x="2111337" y="4440112"/>
            <a:ext cx="182880" cy="18288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080F54A-C0C1-F648-9DF9-01C5AA5354A9}"/>
              </a:ext>
            </a:extLst>
          </p:cNvPr>
          <p:cNvGrpSpPr/>
          <p:nvPr/>
        </p:nvGrpSpPr>
        <p:grpSpPr>
          <a:xfrm>
            <a:off x="6762307" y="1190201"/>
            <a:ext cx="4592267" cy="4145762"/>
            <a:chOff x="6443330" y="1266401"/>
            <a:chExt cx="4592267" cy="414576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7829534-9492-A942-AA89-83CE5E466815}"/>
                </a:ext>
              </a:extLst>
            </p:cNvPr>
            <p:cNvGrpSpPr/>
            <p:nvPr/>
          </p:nvGrpSpPr>
          <p:grpSpPr>
            <a:xfrm>
              <a:off x="10558130" y="1297363"/>
              <a:ext cx="0" cy="4114800"/>
              <a:chOff x="10558130" y="1297363"/>
              <a:chExt cx="0" cy="4114800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8317E8D-D6FB-C14B-AF12-5A63685B98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58130" y="1297363"/>
                <a:ext cx="0" cy="411480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73C268F-7626-BC41-91E2-B57265B6E9DD}"/>
                  </a:ext>
                </a:extLst>
              </p:cNvPr>
              <p:cNvCxnSpPr/>
              <p:nvPr/>
            </p:nvCxnSpPr>
            <p:spPr>
              <a:xfrm flipV="1">
                <a:off x="10558130" y="3060564"/>
                <a:ext cx="0" cy="59574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F12F16-E78B-4648-975E-AD4E3B46D201}"/>
                </a:ext>
              </a:extLst>
            </p:cNvPr>
            <p:cNvSpPr txBox="1"/>
            <p:nvPr/>
          </p:nvSpPr>
          <p:spPr>
            <a:xfrm>
              <a:off x="10730705" y="3265611"/>
              <a:ext cx="3048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>
                  <a:latin typeface="Book Antiqua" panose="02040602050305030304" pitchFamily="18" charset="0"/>
                </a:rPr>
                <a:t>I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45AF0CC-020C-9242-BCF0-7E7487A141CC}"/>
                </a:ext>
              </a:extLst>
            </p:cNvPr>
            <p:cNvGrpSpPr/>
            <p:nvPr/>
          </p:nvGrpSpPr>
          <p:grpSpPr>
            <a:xfrm rot="16200000">
              <a:off x="8490002" y="-749309"/>
              <a:ext cx="21456" cy="4114800"/>
              <a:chOff x="10536674" y="1297363"/>
              <a:chExt cx="21456" cy="4114800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7A7E86B-39E5-3147-85AB-943E5A5E29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58130" y="1297363"/>
                <a:ext cx="0" cy="411480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242F4DEB-8A4F-CE4F-AC43-05ED2FAFD272}"/>
                  </a:ext>
                </a:extLst>
              </p:cNvPr>
              <p:cNvCxnSpPr/>
              <p:nvPr/>
            </p:nvCxnSpPr>
            <p:spPr>
              <a:xfrm flipV="1">
                <a:off x="10536674" y="2965258"/>
                <a:ext cx="0" cy="59574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A742DC1-2FB6-5940-8A2A-7D0057480386}"/>
                </a:ext>
              </a:extLst>
            </p:cNvPr>
            <p:cNvGrpSpPr/>
            <p:nvPr/>
          </p:nvGrpSpPr>
          <p:grpSpPr>
            <a:xfrm flipV="1">
              <a:off x="6443330" y="1266401"/>
              <a:ext cx="0" cy="4114800"/>
              <a:chOff x="10558130" y="1297363"/>
              <a:chExt cx="0" cy="4114800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16281EF-DAB7-0646-A31C-A1A50F83EB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58130" y="1297363"/>
                <a:ext cx="0" cy="411480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C765B7EC-4B6A-A44C-A968-A4EC12AC20DD}"/>
                  </a:ext>
                </a:extLst>
              </p:cNvPr>
              <p:cNvCxnSpPr/>
              <p:nvPr/>
            </p:nvCxnSpPr>
            <p:spPr>
              <a:xfrm flipV="1">
                <a:off x="10558130" y="3110699"/>
                <a:ext cx="0" cy="59574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0484104-840E-C64A-A21B-EBF1C188CC20}"/>
                </a:ext>
              </a:extLst>
            </p:cNvPr>
            <p:cNvGrpSpPr/>
            <p:nvPr/>
          </p:nvGrpSpPr>
          <p:grpSpPr>
            <a:xfrm rot="5400000" flipH="1">
              <a:off x="8490661" y="3313732"/>
              <a:ext cx="20139" cy="4114800"/>
              <a:chOff x="10558130" y="1297363"/>
              <a:chExt cx="20139" cy="4114800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ABFC1D4-028C-4C4B-BF48-C93503413D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58130" y="1297363"/>
                <a:ext cx="0" cy="411480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BCB0F6A1-298A-6547-9F83-D5F5477FDBC1}"/>
                  </a:ext>
                </a:extLst>
              </p:cNvPr>
              <p:cNvCxnSpPr/>
              <p:nvPr/>
            </p:nvCxnSpPr>
            <p:spPr>
              <a:xfrm flipV="1">
                <a:off x="10578269" y="3093942"/>
                <a:ext cx="0" cy="59574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86BD4F0-2796-414E-AD58-0C8623D14032}"/>
                </a:ext>
              </a:extLst>
            </p:cNvPr>
            <p:cNvSpPr txBox="1"/>
            <p:nvPr/>
          </p:nvSpPr>
          <p:spPr>
            <a:xfrm>
              <a:off x="8524092" y="2778026"/>
              <a:ext cx="5212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Book Antiqua" panose="02040602050305030304" pitchFamily="18" charset="0"/>
                </a:rPr>
                <a:t>P</a:t>
              </a:r>
              <a:r>
                <a:rPr lang="en-US" sz="2800" baseline="-25000" dirty="0">
                  <a:latin typeface="Book Antiqua" panose="02040602050305030304" pitchFamily="18" charset="0"/>
                </a:rPr>
                <a:t>1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7D2822A-5F43-C042-8576-F716B95DEFBB}"/>
                </a:ext>
              </a:extLst>
            </p:cNvPr>
            <p:cNvSpPr/>
            <p:nvPr/>
          </p:nvSpPr>
          <p:spPr>
            <a:xfrm>
              <a:off x="8524091" y="3284621"/>
              <a:ext cx="182880" cy="1828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8254770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00B12C3-FB6B-3A46-AA58-7F75A36F5870}"/>
              </a:ext>
            </a:extLst>
          </p:cNvPr>
          <p:cNvGrpSpPr/>
          <p:nvPr/>
        </p:nvGrpSpPr>
        <p:grpSpPr>
          <a:xfrm>
            <a:off x="2449542" y="609488"/>
            <a:ext cx="3216409" cy="5227624"/>
            <a:chOff x="2002975" y="885934"/>
            <a:chExt cx="3216409" cy="5227624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2EEB5014-A8E3-EE45-BF27-708AC7ED1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3210" y="2040805"/>
              <a:ext cx="0" cy="405938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Arc 3">
              <a:extLst>
                <a:ext uri="{FF2B5EF4-FFF2-40B4-BE49-F238E27FC236}">
                  <a16:creationId xmlns:a16="http://schemas.microsoft.com/office/drawing/2014/main" id="{6543BBD1-BE07-2645-86A9-052DCA59957D}"/>
                </a:ext>
              </a:extLst>
            </p:cNvPr>
            <p:cNvSpPr/>
            <p:nvPr/>
          </p:nvSpPr>
          <p:spPr>
            <a:xfrm>
              <a:off x="2463210" y="885934"/>
              <a:ext cx="2286000" cy="2286000"/>
            </a:xfrm>
            <a:prstGeom prst="arc">
              <a:avLst>
                <a:gd name="adj1" fmla="val 10754591"/>
                <a:gd name="adj2" fmla="val 0"/>
              </a:avLst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BFEB4E3-8CB3-9B4C-8941-2459095A82CE}"/>
                </a:ext>
              </a:extLst>
            </p:cNvPr>
            <p:cNvCxnSpPr/>
            <p:nvPr/>
          </p:nvCxnSpPr>
          <p:spPr>
            <a:xfrm flipV="1">
              <a:off x="2463210" y="4195670"/>
              <a:ext cx="0" cy="595746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D9D5776-D2E6-664C-BC68-33883B461B58}"/>
                </a:ext>
              </a:extLst>
            </p:cNvPr>
            <p:cNvGrpSpPr/>
            <p:nvPr/>
          </p:nvGrpSpPr>
          <p:grpSpPr>
            <a:xfrm>
              <a:off x="4755005" y="2019540"/>
              <a:ext cx="4" cy="4094018"/>
              <a:chOff x="4669945" y="2019540"/>
              <a:chExt cx="4" cy="4094018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52394DA3-419D-9646-BFFF-7B6B5F22B5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9945" y="2019540"/>
                <a:ext cx="4" cy="4094018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520E3100-2BDF-1746-A17D-995E7A66ED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9945" y="3975126"/>
                <a:ext cx="0" cy="59574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C5DA68-ABF5-4E44-8FC8-957A5811C167}"/>
                </a:ext>
              </a:extLst>
            </p:cNvPr>
            <p:cNvSpPr txBox="1"/>
            <p:nvPr/>
          </p:nvSpPr>
          <p:spPr>
            <a:xfrm>
              <a:off x="3418828" y="2165020"/>
              <a:ext cx="4010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Book Antiqua" panose="02040602050305030304" pitchFamily="18" charset="0"/>
                </a:rPr>
                <a:t>P</a:t>
              </a:r>
              <a:endParaRPr lang="en-US" sz="2800" baseline="-25000" dirty="0">
                <a:latin typeface="Book Antiqua" panose="0204060205030503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17B128-697A-3247-8798-D1C4ED45A49F}"/>
                </a:ext>
              </a:extLst>
            </p:cNvPr>
            <p:cNvSpPr txBox="1"/>
            <p:nvPr/>
          </p:nvSpPr>
          <p:spPr>
            <a:xfrm>
              <a:off x="2002975" y="4106064"/>
              <a:ext cx="3048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>
                  <a:latin typeface="Book Antiqua" panose="02040602050305030304" pitchFamily="18" charset="0"/>
                </a:rPr>
                <a:t>I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39EC568-9288-164E-9148-4BAEC2AD4403}"/>
                </a:ext>
              </a:extLst>
            </p:cNvPr>
            <p:cNvSpPr txBox="1"/>
            <p:nvPr/>
          </p:nvSpPr>
          <p:spPr>
            <a:xfrm>
              <a:off x="4914492" y="4085484"/>
              <a:ext cx="3048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>
                  <a:latin typeface="Book Antiqua" panose="02040602050305030304" pitchFamily="18" charset="0"/>
                </a:rPr>
                <a:t>I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1904C53-EF08-D046-9BBC-1993D7EFDA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4770" y="1985839"/>
              <a:ext cx="137160" cy="13716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D8EA7A7-0E9A-B94D-A94D-EDDEEF61625B}"/>
                </a:ext>
              </a:extLst>
            </p:cNvPr>
            <p:cNvCxnSpPr/>
            <p:nvPr/>
          </p:nvCxnSpPr>
          <p:spPr>
            <a:xfrm>
              <a:off x="2463210" y="2041450"/>
              <a:ext cx="2286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BF538B4-803D-FD45-ACED-17F7BB49AD4A}"/>
                </a:ext>
              </a:extLst>
            </p:cNvPr>
            <p:cNvCxnSpPr>
              <a:cxnSpLocks/>
            </p:cNvCxnSpPr>
            <p:nvPr/>
          </p:nvCxnSpPr>
          <p:spPr>
            <a:xfrm rot="-1800000">
              <a:off x="3571581" y="1717022"/>
              <a:ext cx="1143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054FBA4-423C-DE49-A160-0452822D0BCA}"/>
                </a:ext>
              </a:extLst>
            </p:cNvPr>
            <p:cNvSpPr txBox="1"/>
            <p:nvPr/>
          </p:nvSpPr>
          <p:spPr>
            <a:xfrm>
              <a:off x="3697650" y="1364132"/>
              <a:ext cx="4251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>
                  <a:latin typeface="Book Antiqua" panose="02040602050305030304" pitchFamily="18" charset="0"/>
                </a:rPr>
                <a:t>R</a:t>
              </a:r>
              <a:endParaRPr lang="en-US" sz="2800" i="1" baseline="-25000" dirty="0">
                <a:latin typeface="Book Antiqua" panose="0204060205030503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3131687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04311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BD556D0-EEDF-F14F-A204-32552B930311}"/>
              </a:ext>
            </a:extLst>
          </p:cNvPr>
          <p:cNvCxnSpPr>
            <a:cxnSpLocks/>
          </p:cNvCxnSpPr>
          <p:nvPr/>
        </p:nvCxnSpPr>
        <p:spPr>
          <a:xfrm flipH="1" flipV="1">
            <a:off x="2496819" y="21225"/>
            <a:ext cx="0" cy="5486400"/>
          </a:xfrm>
          <a:prstGeom prst="line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C99749B-6E2E-E94E-9218-4486EC39D99B}"/>
              </a:ext>
            </a:extLst>
          </p:cNvPr>
          <p:cNvGrpSpPr>
            <a:grpSpLocks noChangeAspect="1"/>
          </p:cNvGrpSpPr>
          <p:nvPr/>
        </p:nvGrpSpPr>
        <p:grpSpPr>
          <a:xfrm>
            <a:off x="1389909" y="5009906"/>
            <a:ext cx="2285145" cy="914400"/>
            <a:chOff x="3523293" y="4661642"/>
            <a:chExt cx="4601817" cy="1841415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17B5611A-DDCB-D346-8C07-00E59D52F0D0}"/>
                </a:ext>
              </a:extLst>
            </p:cNvPr>
            <p:cNvSpPr/>
            <p:nvPr/>
          </p:nvSpPr>
          <p:spPr>
            <a:xfrm>
              <a:off x="3523293" y="4661642"/>
              <a:ext cx="4572000" cy="182880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2A025E51-EDA9-9E4A-BA63-D64F833084B8}"/>
                </a:ext>
              </a:extLst>
            </p:cNvPr>
            <p:cNvSpPr/>
            <p:nvPr/>
          </p:nvSpPr>
          <p:spPr>
            <a:xfrm>
              <a:off x="3553110" y="4674257"/>
              <a:ext cx="4572000" cy="1828800"/>
            </a:xfrm>
            <a:prstGeom prst="arc">
              <a:avLst>
                <a:gd name="adj1" fmla="val 8939823"/>
                <a:gd name="adj2" fmla="val 9801637"/>
              </a:avLst>
            </a:prstGeom>
            <a:ln w="57150">
              <a:solidFill>
                <a:schemeClr val="tx1"/>
              </a:solidFill>
              <a:headEnd type="triangle" w="lg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353B8B-7D93-4943-8C62-FFB0C1E41440}"/>
                  </a:ext>
                </a:extLst>
              </p:cNvPr>
              <p:cNvSpPr txBox="1"/>
              <p:nvPr/>
            </p:nvSpPr>
            <p:spPr>
              <a:xfrm>
                <a:off x="2503602" y="2461442"/>
                <a:ext cx="13502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≫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353B8B-7D93-4943-8C62-FFB0C1E41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602" y="2461442"/>
                <a:ext cx="1350241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2F052E-787B-2A41-9C3C-0D99008D835A}"/>
                  </a:ext>
                </a:extLst>
              </p:cNvPr>
              <p:cNvSpPr txBox="1"/>
              <p:nvPr/>
            </p:nvSpPr>
            <p:spPr>
              <a:xfrm>
                <a:off x="2609553" y="148913"/>
                <a:ext cx="110357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2F052E-787B-2A41-9C3C-0D99008D8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553" y="148913"/>
                <a:ext cx="1103572" cy="584775"/>
              </a:xfrm>
              <a:prstGeom prst="rect">
                <a:avLst/>
              </a:prstGeom>
              <a:blipFill>
                <a:blip r:embed="rId3"/>
                <a:stretch>
                  <a:fillRect r="-4545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C8BA7F5-FFC0-9240-885B-88FFC6BBB0F8}"/>
              </a:ext>
            </a:extLst>
          </p:cNvPr>
          <p:cNvCxnSpPr/>
          <p:nvPr/>
        </p:nvCxnSpPr>
        <p:spPr>
          <a:xfrm>
            <a:off x="2322631" y="872708"/>
            <a:ext cx="36576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5324F1C-F847-BA47-AB29-5B14052B5954}"/>
                  </a:ext>
                </a:extLst>
              </p:cNvPr>
              <p:cNvSpPr txBox="1"/>
              <p:nvPr/>
            </p:nvSpPr>
            <p:spPr>
              <a:xfrm>
                <a:off x="2797183" y="4991257"/>
                <a:ext cx="55098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5324F1C-F847-BA47-AB29-5B14052B5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183" y="4991257"/>
                <a:ext cx="55098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D299D4-28EF-D940-A6DE-46AA81CB7C51}"/>
                  </a:ext>
                </a:extLst>
              </p:cNvPr>
              <p:cNvSpPr txBox="1"/>
              <p:nvPr/>
            </p:nvSpPr>
            <p:spPr>
              <a:xfrm>
                <a:off x="1148208" y="5646264"/>
                <a:ext cx="4461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D299D4-28EF-D940-A6DE-46AA81CB7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208" y="5646264"/>
                <a:ext cx="44614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FB234B-30FB-0F41-B835-65C3E783AD18}"/>
              </a:ext>
            </a:extLst>
          </p:cNvPr>
          <p:cNvCxnSpPr>
            <a:cxnSpLocks/>
          </p:cNvCxnSpPr>
          <p:nvPr/>
        </p:nvCxnSpPr>
        <p:spPr>
          <a:xfrm>
            <a:off x="2514650" y="5481559"/>
            <a:ext cx="11455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EE4C9C5-E11B-CE48-B2C4-89C5E866070E}"/>
              </a:ext>
            </a:extLst>
          </p:cNvPr>
          <p:cNvCxnSpPr>
            <a:cxnSpLocks/>
          </p:cNvCxnSpPr>
          <p:nvPr/>
        </p:nvCxnSpPr>
        <p:spPr>
          <a:xfrm flipH="1" flipV="1">
            <a:off x="2491007" y="-12518"/>
            <a:ext cx="0" cy="914400"/>
          </a:xfrm>
          <a:prstGeom prst="line">
            <a:avLst/>
          </a:prstGeom>
          <a:ln w="571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109B1C2-FA16-2743-847E-43D26EAD164B}"/>
              </a:ext>
            </a:extLst>
          </p:cNvPr>
          <p:cNvCxnSpPr>
            <a:cxnSpLocks/>
          </p:cNvCxnSpPr>
          <p:nvPr/>
        </p:nvCxnSpPr>
        <p:spPr>
          <a:xfrm>
            <a:off x="4475465" y="3262760"/>
            <a:ext cx="3121089" cy="0"/>
          </a:xfrm>
          <a:prstGeom prst="straightConnector1">
            <a:avLst/>
          </a:prstGeom>
          <a:ln w="66675" cmpd="tri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BC7D7AD-7017-2D4C-82E2-42A4725A56EE}"/>
              </a:ext>
            </a:extLst>
          </p:cNvPr>
          <p:cNvGrpSpPr/>
          <p:nvPr/>
        </p:nvGrpSpPr>
        <p:grpSpPr>
          <a:xfrm>
            <a:off x="9014729" y="-12518"/>
            <a:ext cx="1772556" cy="5884132"/>
            <a:chOff x="8992485" y="-43651"/>
            <a:chExt cx="1772556" cy="5884132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F540074-E8F6-B944-93B7-77E0D490B6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66673" y="-9908"/>
              <a:ext cx="0" cy="5486400"/>
            </a:xfrm>
            <a:prstGeom prst="line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1916D725-0D55-3E41-B7E6-C3E121CB2316}"/>
                    </a:ext>
                  </a:extLst>
                </p:cNvPr>
                <p:cNvSpPr txBox="1"/>
                <p:nvPr/>
              </p:nvSpPr>
              <p:spPr>
                <a:xfrm>
                  <a:off x="9160284" y="2484555"/>
                  <a:ext cx="48340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1916D725-0D55-3E41-B7E6-C3E121CB23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60284" y="2484555"/>
                  <a:ext cx="483402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7D2339E-31AB-FF46-8982-2BD6564E6E03}"/>
                    </a:ext>
                  </a:extLst>
                </p:cNvPr>
                <p:cNvSpPr txBox="1"/>
                <p:nvPr/>
              </p:nvSpPr>
              <p:spPr>
                <a:xfrm>
                  <a:off x="9279407" y="117780"/>
                  <a:ext cx="110357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7D2339E-31AB-FF46-8982-2BD6564E6E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79407" y="117780"/>
                  <a:ext cx="1103572" cy="584775"/>
                </a:xfrm>
                <a:prstGeom prst="rect">
                  <a:avLst/>
                </a:prstGeom>
                <a:blipFill>
                  <a:blip r:embed="rId7"/>
                  <a:stretch>
                    <a:fillRect r="-4545" b="-212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47DF5F8-0C93-1E4E-A5CF-FECCB493BE22}"/>
                </a:ext>
              </a:extLst>
            </p:cNvPr>
            <p:cNvCxnSpPr/>
            <p:nvPr/>
          </p:nvCxnSpPr>
          <p:spPr>
            <a:xfrm>
              <a:off x="8992485" y="841575"/>
              <a:ext cx="36576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834AC1F-951E-9C47-A310-5DA87F87FE07}"/>
                    </a:ext>
                  </a:extLst>
                </p:cNvPr>
                <p:cNvSpPr txBox="1"/>
                <p:nvPr/>
              </p:nvSpPr>
              <p:spPr>
                <a:xfrm>
                  <a:off x="9298549" y="5138052"/>
                  <a:ext cx="146649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𝐼𝐴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834AC1F-951E-9C47-A310-5DA87F87FE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8549" y="5138052"/>
                  <a:ext cx="1466492" cy="584775"/>
                </a:xfrm>
                <a:prstGeom prst="rect">
                  <a:avLst/>
                </a:prstGeom>
                <a:blipFill>
                  <a:blip r:embed="rId8"/>
                  <a:stretch>
                    <a:fillRect b="-85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7AEADD5-521D-D344-B530-8636187911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60861" y="-43651"/>
              <a:ext cx="0" cy="914400"/>
            </a:xfrm>
            <a:prstGeom prst="line">
              <a:avLst/>
            </a:prstGeom>
            <a:ln w="571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1331559-8BF2-3544-90DC-CF65809F76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54275" y="4926081"/>
              <a:ext cx="0" cy="914400"/>
            </a:xfrm>
            <a:prstGeom prst="line">
              <a:avLst/>
            </a:prstGeom>
            <a:ln w="571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504765-FE9C-AD4E-8949-9B0B06F357F6}"/>
                </a:ext>
              </a:extLst>
            </p:cNvPr>
            <p:cNvSpPr/>
            <p:nvPr/>
          </p:nvSpPr>
          <p:spPr>
            <a:xfrm>
              <a:off x="9083925" y="5406152"/>
              <a:ext cx="182880" cy="18288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B9DC44B-FDD2-B945-B199-7FE47E86326B}"/>
                  </a:ext>
                </a:extLst>
              </p:cNvPr>
              <p:cNvSpPr txBox="1"/>
              <p:nvPr/>
            </p:nvSpPr>
            <p:spPr>
              <a:xfrm>
                <a:off x="4359117" y="3508405"/>
                <a:ext cx="3286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Equivalent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Views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B9DC44B-FDD2-B945-B199-7FE47E863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117" y="3508405"/>
                <a:ext cx="3286477" cy="584775"/>
              </a:xfrm>
              <a:prstGeom prst="rect">
                <a:avLst/>
              </a:prstGeom>
              <a:blipFill>
                <a:blip r:embed="rId9"/>
                <a:stretch>
                  <a:fillRect l="-769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843478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833559E-8E2F-424E-BB76-35BBA35464F3}"/>
              </a:ext>
            </a:extLst>
          </p:cNvPr>
          <p:cNvCxnSpPr/>
          <p:nvPr/>
        </p:nvCxnSpPr>
        <p:spPr>
          <a:xfrm flipV="1">
            <a:off x="3710354" y="4712677"/>
            <a:ext cx="0" cy="1248508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D4673AC-FE83-F844-AF49-56B5B82D1452}"/>
              </a:ext>
            </a:extLst>
          </p:cNvPr>
          <p:cNvCxnSpPr>
            <a:cxnSpLocks/>
          </p:cNvCxnSpPr>
          <p:nvPr/>
        </p:nvCxnSpPr>
        <p:spPr>
          <a:xfrm flipV="1">
            <a:off x="2403229" y="-5860"/>
            <a:ext cx="0" cy="4495799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0DEECF-80E6-4C46-9EF5-1C65E41E6C06}"/>
              </a:ext>
            </a:extLst>
          </p:cNvPr>
          <p:cNvCxnSpPr>
            <a:cxnSpLocks/>
          </p:cNvCxnSpPr>
          <p:nvPr/>
        </p:nvCxnSpPr>
        <p:spPr>
          <a:xfrm flipV="1">
            <a:off x="3686905" y="3455375"/>
            <a:ext cx="0" cy="100584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C79E7F-D474-B249-8B6B-67603A23B900}"/>
              </a:ext>
            </a:extLst>
          </p:cNvPr>
          <p:cNvCxnSpPr>
            <a:cxnSpLocks/>
          </p:cNvCxnSpPr>
          <p:nvPr/>
        </p:nvCxnSpPr>
        <p:spPr>
          <a:xfrm flipH="1" flipV="1">
            <a:off x="3695335" y="2409093"/>
            <a:ext cx="0" cy="73152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19F91B0-81A5-C348-9CD9-9D94D44E752E}"/>
              </a:ext>
            </a:extLst>
          </p:cNvPr>
          <p:cNvCxnSpPr/>
          <p:nvPr/>
        </p:nvCxnSpPr>
        <p:spPr>
          <a:xfrm flipV="1">
            <a:off x="3686908" y="0"/>
            <a:ext cx="0" cy="82296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F30BD607-1563-7249-9725-64B1CD5637FE}"/>
              </a:ext>
            </a:extLst>
          </p:cNvPr>
          <p:cNvSpPr/>
          <p:nvPr/>
        </p:nvSpPr>
        <p:spPr>
          <a:xfrm>
            <a:off x="2403229" y="-753204"/>
            <a:ext cx="1283676" cy="1600200"/>
          </a:xfrm>
          <a:prstGeom prst="arc">
            <a:avLst>
              <a:gd name="adj1" fmla="val 10660708"/>
              <a:gd name="adj2" fmla="val 0"/>
            </a:avLst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C30939A-7FC7-F34C-A4EF-F28F670541E8}"/>
              </a:ext>
            </a:extLst>
          </p:cNvPr>
          <p:cNvSpPr/>
          <p:nvPr/>
        </p:nvSpPr>
        <p:spPr>
          <a:xfrm>
            <a:off x="756137" y="4267201"/>
            <a:ext cx="4114800" cy="457200"/>
          </a:xfrm>
          <a:prstGeom prst="ellipse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CAA05C-BEA1-5248-8498-421F68DACBF1}"/>
              </a:ext>
            </a:extLst>
          </p:cNvPr>
          <p:cNvCxnSpPr/>
          <p:nvPr/>
        </p:nvCxnSpPr>
        <p:spPr>
          <a:xfrm flipV="1">
            <a:off x="2403229" y="4712677"/>
            <a:ext cx="0" cy="1248508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B606F3DA-9043-AC4C-8B32-9C11B6920844}"/>
              </a:ext>
            </a:extLst>
          </p:cNvPr>
          <p:cNvSpPr/>
          <p:nvPr/>
        </p:nvSpPr>
        <p:spPr>
          <a:xfrm>
            <a:off x="759062" y="4278924"/>
            <a:ext cx="4114800" cy="457200"/>
          </a:xfrm>
          <a:prstGeom prst="arc">
            <a:avLst>
              <a:gd name="adj1" fmla="val 2388333"/>
              <a:gd name="adj2" fmla="val 8498980"/>
            </a:avLst>
          </a:prstGeom>
          <a:ln w="381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092AE22-FFF2-A345-B5D4-54661FA7E4E9}"/>
              </a:ext>
            </a:extLst>
          </p:cNvPr>
          <p:cNvSpPr/>
          <p:nvPr/>
        </p:nvSpPr>
        <p:spPr>
          <a:xfrm>
            <a:off x="2852898" y="682794"/>
            <a:ext cx="1828800" cy="320917"/>
          </a:xfrm>
          <a:prstGeom prst="ellipse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29F3E5F5-B6B5-7840-A5AD-0CD96661580D}"/>
              </a:ext>
            </a:extLst>
          </p:cNvPr>
          <p:cNvSpPr/>
          <p:nvPr/>
        </p:nvSpPr>
        <p:spPr>
          <a:xfrm>
            <a:off x="4487813" y="4942016"/>
            <a:ext cx="2325696" cy="990219"/>
          </a:xfrm>
          <a:prstGeom prst="hexagon">
            <a:avLst>
              <a:gd name="adj" fmla="val 51432"/>
              <a:gd name="vf" fmla="val 115470"/>
            </a:avLst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9F25F73-48D6-1041-B197-78C9B7D87FD5}"/>
              </a:ext>
            </a:extLst>
          </p:cNvPr>
          <p:cNvCxnSpPr>
            <a:cxnSpLocks/>
            <a:stCxn id="17" idx="2"/>
            <a:endCxn id="17" idx="1"/>
          </p:cNvCxnSpPr>
          <p:nvPr/>
        </p:nvCxnSpPr>
        <p:spPr>
          <a:xfrm>
            <a:off x="4997102" y="5932235"/>
            <a:ext cx="1307118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227900B2-685C-1C49-BAF0-F5F4518D70E4}"/>
              </a:ext>
            </a:extLst>
          </p:cNvPr>
          <p:cNvSpPr/>
          <p:nvPr/>
        </p:nvSpPr>
        <p:spPr>
          <a:xfrm>
            <a:off x="3333547" y="682794"/>
            <a:ext cx="914400" cy="320040"/>
          </a:xfrm>
          <a:prstGeom prst="arc">
            <a:avLst>
              <a:gd name="adj1" fmla="val 2388333"/>
              <a:gd name="adj2" fmla="val 8498980"/>
            </a:avLst>
          </a:prstGeom>
          <a:ln w="381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2F83820-E766-304B-90D9-C353C96D8AD3}"/>
              </a:ext>
            </a:extLst>
          </p:cNvPr>
          <p:cNvSpPr/>
          <p:nvPr/>
        </p:nvSpPr>
        <p:spPr>
          <a:xfrm>
            <a:off x="2852898" y="3042140"/>
            <a:ext cx="1828800" cy="320917"/>
          </a:xfrm>
          <a:prstGeom prst="ellipse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9F32F362-A5EE-7C4A-9157-E99678379E71}"/>
              </a:ext>
            </a:extLst>
          </p:cNvPr>
          <p:cNvSpPr/>
          <p:nvPr/>
        </p:nvSpPr>
        <p:spPr>
          <a:xfrm>
            <a:off x="2711768" y="3034416"/>
            <a:ext cx="1828800" cy="320040"/>
          </a:xfrm>
          <a:prstGeom prst="arc">
            <a:avLst>
              <a:gd name="adj1" fmla="val 7291709"/>
              <a:gd name="adj2" fmla="val 9459923"/>
            </a:avLst>
          </a:prstGeom>
          <a:ln w="38100"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09386E5-883B-8548-BF7E-8E61799D2599}"/>
              </a:ext>
            </a:extLst>
          </p:cNvPr>
          <p:cNvCxnSpPr>
            <a:cxnSpLocks/>
          </p:cNvCxnSpPr>
          <p:nvPr/>
        </p:nvCxnSpPr>
        <p:spPr>
          <a:xfrm flipH="1" flipV="1">
            <a:off x="3704492" y="1088049"/>
            <a:ext cx="0" cy="1078054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c 31">
            <a:extLst>
              <a:ext uri="{FF2B5EF4-FFF2-40B4-BE49-F238E27FC236}">
                <a16:creationId xmlns:a16="http://schemas.microsoft.com/office/drawing/2014/main" id="{0CE4726D-4565-F94D-A86D-FB8074B5EDEB}"/>
              </a:ext>
            </a:extLst>
          </p:cNvPr>
          <p:cNvSpPr/>
          <p:nvPr/>
        </p:nvSpPr>
        <p:spPr>
          <a:xfrm rot="21317901">
            <a:off x="2244968" y="1951615"/>
            <a:ext cx="4114800" cy="457200"/>
          </a:xfrm>
          <a:prstGeom prst="arc">
            <a:avLst>
              <a:gd name="adj1" fmla="val 2388333"/>
              <a:gd name="adj2" fmla="val 8498980"/>
            </a:avLst>
          </a:prstGeom>
          <a:ln w="381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DDF0A579-81C8-3344-BAE8-D752AC062851}"/>
              </a:ext>
            </a:extLst>
          </p:cNvPr>
          <p:cNvSpPr/>
          <p:nvPr/>
        </p:nvSpPr>
        <p:spPr>
          <a:xfrm rot="16200000">
            <a:off x="3716420" y="603168"/>
            <a:ext cx="859563" cy="3125870"/>
          </a:xfrm>
          <a:custGeom>
            <a:avLst/>
            <a:gdLst>
              <a:gd name="connsiteX0" fmla="*/ 631929 w 2170246"/>
              <a:gd name="connsiteY0" fmla="*/ 79268 h 1884411"/>
              <a:gd name="connsiteX1" fmla="*/ 315406 w 2170246"/>
              <a:gd name="connsiteY1" fmla="*/ 571637 h 1884411"/>
              <a:gd name="connsiteX2" fmla="*/ 579175 w 2170246"/>
              <a:gd name="connsiteY2" fmla="*/ 1345360 h 1884411"/>
              <a:gd name="connsiteX3" fmla="*/ 34052 w 2170246"/>
              <a:gd name="connsiteY3" fmla="*/ 1697052 h 1884411"/>
              <a:gd name="connsiteX4" fmla="*/ 1739759 w 2170246"/>
              <a:gd name="connsiteY4" fmla="*/ 1872898 h 1884411"/>
              <a:gd name="connsiteX5" fmla="*/ 1739759 w 2170246"/>
              <a:gd name="connsiteY5" fmla="*/ 1380529 h 1884411"/>
              <a:gd name="connsiteX6" fmla="*/ 2161790 w 2170246"/>
              <a:gd name="connsiteY6" fmla="*/ 694729 h 1884411"/>
              <a:gd name="connsiteX7" fmla="*/ 1300144 w 2170246"/>
              <a:gd name="connsiteY7" fmla="*/ 61683 h 1884411"/>
              <a:gd name="connsiteX8" fmla="*/ 631929 w 2170246"/>
              <a:gd name="connsiteY8" fmla="*/ 79268 h 1884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70246" h="1884411">
                <a:moveTo>
                  <a:pt x="631929" y="79268"/>
                </a:moveTo>
                <a:cubicBezTo>
                  <a:pt x="467806" y="164260"/>
                  <a:pt x="324198" y="360622"/>
                  <a:pt x="315406" y="571637"/>
                </a:cubicBezTo>
                <a:cubicBezTo>
                  <a:pt x="306614" y="782652"/>
                  <a:pt x="626067" y="1157791"/>
                  <a:pt x="579175" y="1345360"/>
                </a:cubicBezTo>
                <a:cubicBezTo>
                  <a:pt x="532283" y="1532929"/>
                  <a:pt x="-159379" y="1609129"/>
                  <a:pt x="34052" y="1697052"/>
                </a:cubicBezTo>
                <a:cubicBezTo>
                  <a:pt x="227483" y="1784975"/>
                  <a:pt x="1455475" y="1925652"/>
                  <a:pt x="1739759" y="1872898"/>
                </a:cubicBezTo>
                <a:cubicBezTo>
                  <a:pt x="2024043" y="1820144"/>
                  <a:pt x="1669421" y="1576890"/>
                  <a:pt x="1739759" y="1380529"/>
                </a:cubicBezTo>
                <a:cubicBezTo>
                  <a:pt x="1810097" y="1184168"/>
                  <a:pt x="2235059" y="914537"/>
                  <a:pt x="2161790" y="694729"/>
                </a:cubicBezTo>
                <a:cubicBezTo>
                  <a:pt x="2088521" y="474921"/>
                  <a:pt x="1560982" y="161329"/>
                  <a:pt x="1300144" y="61683"/>
                </a:cubicBezTo>
                <a:cubicBezTo>
                  <a:pt x="1039306" y="-37963"/>
                  <a:pt x="796052" y="-5724"/>
                  <a:pt x="631929" y="79268"/>
                </a:cubicBezTo>
                <a:close/>
              </a:path>
            </a:pathLst>
          </a:cu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3E75AD2-22CA-9649-9B54-33E9AD074D3A}"/>
                  </a:ext>
                </a:extLst>
              </p:cNvPr>
              <p:cNvSpPr txBox="1"/>
              <p:nvPr/>
            </p:nvSpPr>
            <p:spPr>
              <a:xfrm>
                <a:off x="5753334" y="1887827"/>
                <a:ext cx="6874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3E75AD2-22CA-9649-9B54-33E9AD074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334" y="1887827"/>
                <a:ext cx="687431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D797E4C-7317-BA42-B1F9-3414CE79B703}"/>
                  </a:ext>
                </a:extLst>
              </p:cNvPr>
              <p:cNvSpPr txBox="1"/>
              <p:nvPr/>
            </p:nvSpPr>
            <p:spPr>
              <a:xfrm>
                <a:off x="4691232" y="505090"/>
                <a:ext cx="6779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D797E4C-7317-BA42-B1F9-3414CE79B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232" y="505090"/>
                <a:ext cx="677941" cy="584775"/>
              </a:xfrm>
              <a:prstGeom prst="rect">
                <a:avLst/>
              </a:prstGeom>
              <a:blipFill>
                <a:blip r:embed="rId3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D0D9288-6696-4B4C-8720-9878883A1669}"/>
                  </a:ext>
                </a:extLst>
              </p:cNvPr>
              <p:cNvSpPr txBox="1"/>
              <p:nvPr/>
            </p:nvSpPr>
            <p:spPr>
              <a:xfrm>
                <a:off x="4230732" y="2586983"/>
                <a:ext cx="6874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D0D9288-6696-4B4C-8720-9878883A1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732" y="2586983"/>
                <a:ext cx="687431" cy="584775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F787C07-7366-3146-A712-F8EAC41C0345}"/>
                  </a:ext>
                </a:extLst>
              </p:cNvPr>
              <p:cNvSpPr txBox="1"/>
              <p:nvPr/>
            </p:nvSpPr>
            <p:spPr>
              <a:xfrm>
                <a:off x="4756801" y="4082843"/>
                <a:ext cx="6874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F787C07-7366-3146-A712-F8EAC41C0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801" y="4082843"/>
                <a:ext cx="68743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0A392E6-75F9-7947-827B-0AE2C24251BA}"/>
                  </a:ext>
                </a:extLst>
              </p:cNvPr>
              <p:cNvSpPr txBox="1"/>
              <p:nvPr/>
            </p:nvSpPr>
            <p:spPr>
              <a:xfrm>
                <a:off x="4729297" y="5203027"/>
                <a:ext cx="6874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0A392E6-75F9-7947-827B-0AE2C2425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297" y="5203027"/>
                <a:ext cx="687431" cy="584775"/>
              </a:xfrm>
              <a:prstGeom prst="rect">
                <a:avLst/>
              </a:prstGeom>
              <a:blipFill>
                <a:blip r:embed="rId6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7854198-C8F8-9C40-8D2A-6B3B4010CA81}"/>
              </a:ext>
            </a:extLst>
          </p:cNvPr>
          <p:cNvCxnSpPr/>
          <p:nvPr/>
        </p:nvCxnSpPr>
        <p:spPr>
          <a:xfrm flipV="1">
            <a:off x="3710354" y="5093472"/>
            <a:ext cx="0" cy="867713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673DFDB-D27B-5149-8E8E-094256779873}"/>
              </a:ext>
            </a:extLst>
          </p:cNvPr>
          <p:cNvCxnSpPr>
            <a:cxnSpLocks/>
          </p:cNvCxnSpPr>
          <p:nvPr/>
        </p:nvCxnSpPr>
        <p:spPr>
          <a:xfrm>
            <a:off x="2403229" y="5093471"/>
            <a:ext cx="0" cy="867713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1D19152-918A-8044-A660-7B4AF251C665}"/>
                  </a:ext>
                </a:extLst>
              </p:cNvPr>
              <p:cNvSpPr txBox="1"/>
              <p:nvPr/>
            </p:nvSpPr>
            <p:spPr>
              <a:xfrm>
                <a:off x="3686905" y="5025772"/>
                <a:ext cx="4461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1D19152-918A-8044-A660-7B4AF251C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905" y="5025772"/>
                <a:ext cx="446148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2783DA8-5F5B-6749-B74B-06CA137D05E0}"/>
                  </a:ext>
                </a:extLst>
              </p:cNvPr>
              <p:cNvSpPr txBox="1"/>
              <p:nvPr/>
            </p:nvSpPr>
            <p:spPr>
              <a:xfrm>
                <a:off x="1886410" y="5495415"/>
                <a:ext cx="4461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2783DA8-5F5B-6749-B74B-06CA137D0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410" y="5495415"/>
                <a:ext cx="446148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61FAC2F-99A0-6D4A-B77E-84A86DD6EDE2}"/>
                  </a:ext>
                </a:extLst>
              </p:cNvPr>
              <p:cNvSpPr txBox="1"/>
              <p:nvPr/>
            </p:nvSpPr>
            <p:spPr>
              <a:xfrm>
                <a:off x="3669320" y="3276513"/>
                <a:ext cx="4461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61FAC2F-99A0-6D4A-B77E-84A86DD6E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320" y="3276513"/>
                <a:ext cx="446148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4E7AB68-F2E4-C947-820B-1208ABCD7CD6}"/>
                  </a:ext>
                </a:extLst>
              </p:cNvPr>
              <p:cNvSpPr txBox="1"/>
              <p:nvPr/>
            </p:nvSpPr>
            <p:spPr>
              <a:xfrm>
                <a:off x="3681042" y="2389415"/>
                <a:ext cx="4461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4E7AB68-F2E4-C947-820B-1208ABCD7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042" y="2389415"/>
                <a:ext cx="446148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29266E5-EECD-8040-941A-1CB4C244EF1E}"/>
                  </a:ext>
                </a:extLst>
              </p:cNvPr>
              <p:cNvSpPr txBox="1"/>
              <p:nvPr/>
            </p:nvSpPr>
            <p:spPr>
              <a:xfrm>
                <a:off x="3711775" y="1030589"/>
                <a:ext cx="4461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29266E5-EECD-8040-941A-1CB4C244E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775" y="1030589"/>
                <a:ext cx="446148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89085AA-43E1-4F4E-99E9-4F2360F9749D}"/>
              </a:ext>
            </a:extLst>
          </p:cNvPr>
          <p:cNvCxnSpPr/>
          <p:nvPr/>
        </p:nvCxnSpPr>
        <p:spPr>
          <a:xfrm flipV="1">
            <a:off x="4115468" y="263769"/>
            <a:ext cx="11722" cy="5337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6BA2DA3-1DD5-774B-8EEA-6BA5C93A067D}"/>
                  </a:ext>
                </a:extLst>
              </p:cNvPr>
              <p:cNvSpPr txBox="1"/>
              <p:nvPr/>
            </p:nvSpPr>
            <p:spPr>
              <a:xfrm>
                <a:off x="4086162" y="-30832"/>
                <a:ext cx="121013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Rh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6BA2DA3-1DD5-774B-8EEA-6BA5C93A0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6162" y="-30832"/>
                <a:ext cx="1210139" cy="584775"/>
              </a:xfrm>
              <a:prstGeom prst="rect">
                <a:avLst/>
              </a:prstGeom>
              <a:blipFill>
                <a:blip r:embed="rId11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2E5FE73-BE11-D246-B11C-2DBA7836C04E}"/>
              </a:ext>
            </a:extLst>
          </p:cNvPr>
          <p:cNvCxnSpPr/>
          <p:nvPr/>
        </p:nvCxnSpPr>
        <p:spPr>
          <a:xfrm flipV="1">
            <a:off x="4868468" y="1540870"/>
            <a:ext cx="11722" cy="5337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0DF34EF-CFFD-F643-86C8-2880B4A968A3}"/>
                  </a:ext>
                </a:extLst>
              </p:cNvPr>
              <p:cNvSpPr txBox="1"/>
              <p:nvPr/>
            </p:nvSpPr>
            <p:spPr>
              <a:xfrm>
                <a:off x="4839162" y="1246269"/>
                <a:ext cx="121962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Rh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0DF34EF-CFFD-F643-86C8-2880B4A96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162" y="1246269"/>
                <a:ext cx="1219628" cy="584775"/>
              </a:xfrm>
              <a:prstGeom prst="rect">
                <a:avLst/>
              </a:prstGeom>
              <a:blipFill>
                <a:blip r:embed="rId12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DF6C01D-61A9-1843-853A-AA6F5481D7A8}"/>
              </a:ext>
            </a:extLst>
          </p:cNvPr>
          <p:cNvCxnSpPr>
            <a:cxnSpLocks/>
          </p:cNvCxnSpPr>
          <p:nvPr/>
        </p:nvCxnSpPr>
        <p:spPr>
          <a:xfrm>
            <a:off x="4279412" y="3276736"/>
            <a:ext cx="11722" cy="5337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BCDC369-A905-804A-AF48-2843870D5651}"/>
                  </a:ext>
                </a:extLst>
              </p:cNvPr>
              <p:cNvSpPr txBox="1"/>
              <p:nvPr/>
            </p:nvSpPr>
            <p:spPr>
              <a:xfrm>
                <a:off x="4247947" y="3404501"/>
                <a:ext cx="121962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Rh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BCDC369-A905-804A-AF48-2843870D5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947" y="3404501"/>
                <a:ext cx="1219628" cy="584775"/>
              </a:xfrm>
              <a:prstGeom prst="rect">
                <a:avLst/>
              </a:prstGeom>
              <a:blipFill>
                <a:blip r:embed="rId13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49D014F-EC4E-DE43-8BA8-1725753ACE7C}"/>
              </a:ext>
            </a:extLst>
          </p:cNvPr>
          <p:cNvCxnSpPr/>
          <p:nvPr/>
        </p:nvCxnSpPr>
        <p:spPr>
          <a:xfrm flipV="1">
            <a:off x="1381857" y="3955599"/>
            <a:ext cx="11722" cy="5337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F1A4DEB-BDEE-CB4F-86CF-F8CF298CE91B}"/>
                  </a:ext>
                </a:extLst>
              </p:cNvPr>
              <p:cNvSpPr txBox="1"/>
              <p:nvPr/>
            </p:nvSpPr>
            <p:spPr>
              <a:xfrm>
                <a:off x="1352551" y="3660998"/>
                <a:ext cx="121962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Rh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F1A4DEB-BDEE-CB4F-86CF-F8CF298CE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551" y="3660998"/>
                <a:ext cx="1219628" cy="584775"/>
              </a:xfrm>
              <a:prstGeom prst="rect">
                <a:avLst/>
              </a:prstGeom>
              <a:blipFill>
                <a:blip r:embed="rId14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8E8323E-FBEA-5F43-AB71-E77E799857E5}"/>
              </a:ext>
            </a:extLst>
          </p:cNvPr>
          <p:cNvCxnSpPr/>
          <p:nvPr/>
        </p:nvCxnSpPr>
        <p:spPr>
          <a:xfrm flipV="1">
            <a:off x="5645926" y="4651841"/>
            <a:ext cx="11722" cy="5337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CAC8770-1864-C444-B46E-E0734BAA53FC}"/>
                  </a:ext>
                </a:extLst>
              </p:cNvPr>
              <p:cNvSpPr txBox="1"/>
              <p:nvPr/>
            </p:nvSpPr>
            <p:spPr>
              <a:xfrm>
                <a:off x="5616620" y="4357240"/>
                <a:ext cx="121962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Rh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CAC8770-1864-C444-B46E-E0734BAA5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620" y="4357240"/>
                <a:ext cx="1219628" cy="584775"/>
              </a:xfrm>
              <a:prstGeom prst="rect">
                <a:avLst/>
              </a:prstGeom>
              <a:blipFill>
                <a:blip r:embed="rId15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266566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and-2.JPG">
            <a:extLst>
              <a:ext uri="{FF2B5EF4-FFF2-40B4-BE49-F238E27FC236}">
                <a16:creationId xmlns:a16="http://schemas.microsoft.com/office/drawing/2014/main" id="{5B85465E-83DF-0747-9EF7-3DCD6A88460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30834" t="7777" r="27500" b="18889"/>
          <a:stretch>
            <a:fillRect/>
          </a:stretch>
        </p:blipFill>
        <p:spPr>
          <a:xfrm>
            <a:off x="2854569" y="1535723"/>
            <a:ext cx="3810000" cy="5029200"/>
          </a:xfrm>
          <a:prstGeom prst="rect">
            <a:avLst/>
          </a:prstGeom>
        </p:spPr>
      </p:pic>
      <p:sp>
        <p:nvSpPr>
          <p:cNvPr id="3" name="Arc 2">
            <a:extLst>
              <a:ext uri="{FF2B5EF4-FFF2-40B4-BE49-F238E27FC236}">
                <a16:creationId xmlns:a16="http://schemas.microsoft.com/office/drawing/2014/main" id="{76AC6403-C0DB-3842-8702-6556ABBFA227}"/>
              </a:ext>
            </a:extLst>
          </p:cNvPr>
          <p:cNvSpPr/>
          <p:nvPr/>
        </p:nvSpPr>
        <p:spPr>
          <a:xfrm>
            <a:off x="3141403" y="3198875"/>
            <a:ext cx="3810000" cy="908724"/>
          </a:xfrm>
          <a:prstGeom prst="arc">
            <a:avLst>
              <a:gd name="adj1" fmla="val 4346983"/>
              <a:gd name="adj2" fmla="val 3833450"/>
            </a:avLst>
          </a:prstGeom>
          <a:ln w="57150">
            <a:solidFill>
              <a:schemeClr val="tx1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B26FAA3-F973-3940-A12B-3C4BDAF3D418}"/>
              </a:ext>
            </a:extLst>
          </p:cNvPr>
          <p:cNvCxnSpPr>
            <a:cxnSpLocks/>
          </p:cNvCxnSpPr>
          <p:nvPr/>
        </p:nvCxnSpPr>
        <p:spPr>
          <a:xfrm>
            <a:off x="3179100" y="3797084"/>
            <a:ext cx="1029110" cy="339727"/>
          </a:xfrm>
          <a:prstGeom prst="straightConnector1">
            <a:avLst/>
          </a:prstGeom>
          <a:ln w="50800">
            <a:solidFill>
              <a:srgbClr val="00B050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D4B7BE-D47E-8B4A-A85D-A43275CBF620}"/>
                  </a:ext>
                </a:extLst>
              </p:cNvPr>
              <p:cNvSpPr txBox="1"/>
              <p:nvPr/>
            </p:nvSpPr>
            <p:spPr>
              <a:xfrm>
                <a:off x="5232675" y="1033938"/>
                <a:ext cx="2962052" cy="11130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ositive</m:t>
                      </m:r>
                      <m:r>
                        <a:rPr lang="en-US" sz="32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current</m:t>
                      </m:r>
                      <m:r>
                        <a:rPr lang="en-US" sz="32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b="0" i="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direction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D4B7BE-D47E-8B4A-A85D-A43275CBF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675" y="1033938"/>
                <a:ext cx="2962052" cy="1113070"/>
              </a:xfrm>
              <a:prstGeom prst="rect">
                <a:avLst/>
              </a:prstGeom>
              <a:blipFill>
                <a:blip r:embed="rId3"/>
                <a:stretch>
                  <a:fillRect l="-1282" r="-5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612A2F-E8C8-614A-8C67-18ED736D01DD}"/>
              </a:ext>
            </a:extLst>
          </p:cNvPr>
          <p:cNvCxnSpPr>
            <a:cxnSpLocks/>
          </p:cNvCxnSpPr>
          <p:nvPr/>
        </p:nvCxnSpPr>
        <p:spPr>
          <a:xfrm flipV="1">
            <a:off x="5909831" y="3719092"/>
            <a:ext cx="1682888" cy="353524"/>
          </a:xfrm>
          <a:prstGeom prst="straightConnector1">
            <a:avLst/>
          </a:prstGeom>
          <a:ln w="50800">
            <a:solidFill>
              <a:srgbClr val="00B050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14F0AE5-C453-3A45-BD53-17AEAC594B3B}"/>
              </a:ext>
            </a:extLst>
          </p:cNvPr>
          <p:cNvCxnSpPr>
            <a:cxnSpLocks/>
          </p:cNvCxnSpPr>
          <p:nvPr/>
        </p:nvCxnSpPr>
        <p:spPr>
          <a:xfrm flipH="1">
            <a:off x="2577102" y="3178042"/>
            <a:ext cx="1618490" cy="234121"/>
          </a:xfrm>
          <a:prstGeom prst="straightConnector1">
            <a:avLst/>
          </a:prstGeom>
          <a:ln w="50800">
            <a:solidFill>
              <a:srgbClr val="00B050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6E3CD1-B865-6D47-B93D-74E6BCCE339A}"/>
              </a:ext>
            </a:extLst>
          </p:cNvPr>
          <p:cNvCxnSpPr>
            <a:cxnSpLocks/>
          </p:cNvCxnSpPr>
          <p:nvPr/>
        </p:nvCxnSpPr>
        <p:spPr>
          <a:xfrm rot="10800000">
            <a:off x="6060391" y="3169663"/>
            <a:ext cx="1029110" cy="339727"/>
          </a:xfrm>
          <a:prstGeom prst="straightConnector1">
            <a:avLst/>
          </a:prstGeom>
          <a:ln w="50800">
            <a:solidFill>
              <a:srgbClr val="00B050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1AB51F7-8EE1-2949-8899-8070941F3A1A}"/>
                  </a:ext>
                </a:extLst>
              </p:cNvPr>
              <p:cNvSpPr txBox="1"/>
              <p:nvPr/>
            </p:nvSpPr>
            <p:spPr>
              <a:xfrm>
                <a:off x="6323688" y="3844423"/>
                <a:ext cx="301921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oop</m:t>
                      </m:r>
                      <m:r>
                        <a:rPr lang="en-US" sz="32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direction</m:t>
                      </m:r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1AB51F7-8EE1-2949-8899-8070941F3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688" y="3844423"/>
                <a:ext cx="3019216" cy="584775"/>
              </a:xfrm>
              <a:prstGeom prst="rect">
                <a:avLst/>
              </a:prstGeom>
              <a:blipFill>
                <a:blip r:embed="rId4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hand-2.JPG">
            <a:extLst>
              <a:ext uri="{FF2B5EF4-FFF2-40B4-BE49-F238E27FC236}">
                <a16:creationId xmlns:a16="http://schemas.microsoft.com/office/drawing/2014/main" id="{6A645F55-BACA-EF4A-98D7-16F0BCA0EB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50810" t="22010" r="35921" b="66487"/>
          <a:stretch/>
        </p:blipFill>
        <p:spPr>
          <a:xfrm>
            <a:off x="4685061" y="2542974"/>
            <a:ext cx="1213338" cy="78890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24BE9CF-5D83-594A-9922-9B000AC5F595}"/>
              </a:ext>
            </a:extLst>
          </p:cNvPr>
          <p:cNvCxnSpPr>
            <a:cxnSpLocks/>
          </p:cNvCxnSpPr>
          <p:nvPr/>
        </p:nvCxnSpPr>
        <p:spPr>
          <a:xfrm flipV="1">
            <a:off x="5046403" y="1195754"/>
            <a:ext cx="0" cy="2473569"/>
          </a:xfrm>
          <a:prstGeom prst="straightConnector1">
            <a:avLst/>
          </a:prstGeom>
          <a:ln w="1270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04000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and-2.JPG">
            <a:extLst>
              <a:ext uri="{FF2B5EF4-FFF2-40B4-BE49-F238E27FC236}">
                <a16:creationId xmlns:a16="http://schemas.microsoft.com/office/drawing/2014/main" id="{6AED3F1F-CF76-3E49-8B2F-32A92D67DF9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30834" t="7777" r="27500" b="18889"/>
          <a:stretch>
            <a:fillRect/>
          </a:stretch>
        </p:blipFill>
        <p:spPr>
          <a:xfrm>
            <a:off x="2819400" y="533400"/>
            <a:ext cx="3810000" cy="50292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FD81E26-04F8-7A46-84C7-05A7C4284ADB}"/>
              </a:ext>
            </a:extLst>
          </p:cNvPr>
          <p:cNvCxnSpPr>
            <a:cxnSpLocks/>
          </p:cNvCxnSpPr>
          <p:nvPr/>
        </p:nvCxnSpPr>
        <p:spPr>
          <a:xfrm>
            <a:off x="3143931" y="2794761"/>
            <a:ext cx="1029110" cy="339727"/>
          </a:xfrm>
          <a:prstGeom prst="straightConnector1">
            <a:avLst/>
          </a:prstGeom>
          <a:ln w="50800">
            <a:solidFill>
              <a:srgbClr val="00B050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2A9F959-FDE6-4F4F-805B-0E5D41141853}"/>
              </a:ext>
            </a:extLst>
          </p:cNvPr>
          <p:cNvCxnSpPr>
            <a:cxnSpLocks/>
          </p:cNvCxnSpPr>
          <p:nvPr/>
        </p:nvCxnSpPr>
        <p:spPr>
          <a:xfrm flipV="1">
            <a:off x="5029200" y="-351692"/>
            <a:ext cx="0" cy="6752492"/>
          </a:xfrm>
          <a:prstGeom prst="straightConnector1">
            <a:avLst/>
          </a:prstGeom>
          <a:ln w="762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DD534D-08A9-6C4A-B299-206F42AC6104}"/>
                  </a:ext>
                </a:extLst>
              </p:cNvPr>
              <p:cNvSpPr txBox="1"/>
              <p:nvPr/>
            </p:nvSpPr>
            <p:spPr>
              <a:xfrm>
                <a:off x="4450704" y="-232311"/>
                <a:ext cx="48923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DD534D-08A9-6C4A-B299-206F42AC6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704" y="-232311"/>
                <a:ext cx="489236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5F1193-674B-4942-A9B9-336B7C75CCF9}"/>
                  </a:ext>
                </a:extLst>
              </p:cNvPr>
              <p:cNvSpPr txBox="1"/>
              <p:nvPr/>
            </p:nvSpPr>
            <p:spPr>
              <a:xfrm>
                <a:off x="3729686" y="3111148"/>
                <a:ext cx="62228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5F1193-674B-4942-A9B9-336B7C75C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686" y="3111148"/>
                <a:ext cx="622285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40F2D6A-F9A3-0244-9F10-0723F1B877E8}"/>
              </a:ext>
            </a:extLst>
          </p:cNvPr>
          <p:cNvCxnSpPr>
            <a:cxnSpLocks/>
          </p:cNvCxnSpPr>
          <p:nvPr/>
        </p:nvCxnSpPr>
        <p:spPr>
          <a:xfrm flipV="1">
            <a:off x="5874662" y="2716769"/>
            <a:ext cx="1682888" cy="353524"/>
          </a:xfrm>
          <a:prstGeom prst="straightConnector1">
            <a:avLst/>
          </a:prstGeom>
          <a:ln w="50800">
            <a:solidFill>
              <a:srgbClr val="00B050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428909-E662-0348-AF94-052727093A67}"/>
                  </a:ext>
                </a:extLst>
              </p:cNvPr>
              <p:cNvSpPr txBox="1"/>
              <p:nvPr/>
            </p:nvSpPr>
            <p:spPr>
              <a:xfrm>
                <a:off x="6906867" y="2055897"/>
                <a:ext cx="62228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428909-E662-0348-AF94-052727093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867" y="2055897"/>
                <a:ext cx="62228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BBF117-F02C-564D-9B02-9D7300A6A12A}"/>
              </a:ext>
            </a:extLst>
          </p:cNvPr>
          <p:cNvCxnSpPr>
            <a:cxnSpLocks/>
          </p:cNvCxnSpPr>
          <p:nvPr/>
        </p:nvCxnSpPr>
        <p:spPr>
          <a:xfrm flipH="1">
            <a:off x="2541933" y="2175719"/>
            <a:ext cx="1618490" cy="234121"/>
          </a:xfrm>
          <a:prstGeom prst="straightConnector1">
            <a:avLst/>
          </a:prstGeom>
          <a:ln w="50800">
            <a:solidFill>
              <a:srgbClr val="00B050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47BA01-0BB1-DF48-96AF-3D5476ADC7B5}"/>
                  </a:ext>
                </a:extLst>
              </p:cNvPr>
              <p:cNvSpPr txBox="1"/>
              <p:nvPr/>
            </p:nvSpPr>
            <p:spPr>
              <a:xfrm>
                <a:off x="2170412" y="1693721"/>
                <a:ext cx="62228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47BA01-0BB1-DF48-96AF-3D5476ADC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412" y="1693721"/>
                <a:ext cx="622285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4F7EA3-0AD0-1F46-A25C-F20782929BF8}"/>
              </a:ext>
            </a:extLst>
          </p:cNvPr>
          <p:cNvCxnSpPr>
            <a:cxnSpLocks/>
          </p:cNvCxnSpPr>
          <p:nvPr/>
        </p:nvCxnSpPr>
        <p:spPr>
          <a:xfrm rot="10800000">
            <a:off x="5501936" y="2005855"/>
            <a:ext cx="1029110" cy="339727"/>
          </a:xfrm>
          <a:prstGeom prst="straightConnector1">
            <a:avLst/>
          </a:prstGeom>
          <a:ln w="50800">
            <a:solidFill>
              <a:srgbClr val="00B050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26705F-51D5-D849-AC25-8441168A0045}"/>
                  </a:ext>
                </a:extLst>
              </p:cNvPr>
              <p:cNvSpPr txBox="1"/>
              <p:nvPr/>
            </p:nvSpPr>
            <p:spPr>
              <a:xfrm>
                <a:off x="5762570" y="1436858"/>
                <a:ext cx="62228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26705F-51D5-D849-AC25-8441168A0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570" y="1436858"/>
                <a:ext cx="622285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c 12">
            <a:extLst>
              <a:ext uri="{FF2B5EF4-FFF2-40B4-BE49-F238E27FC236}">
                <a16:creationId xmlns:a16="http://schemas.microsoft.com/office/drawing/2014/main" id="{52561595-FF88-DE43-962B-8BDBC5D7A7E4}"/>
              </a:ext>
            </a:extLst>
          </p:cNvPr>
          <p:cNvSpPr/>
          <p:nvPr/>
        </p:nvSpPr>
        <p:spPr>
          <a:xfrm>
            <a:off x="3096867" y="2175719"/>
            <a:ext cx="3810000" cy="908724"/>
          </a:xfrm>
          <a:prstGeom prst="arc">
            <a:avLst>
              <a:gd name="adj1" fmla="val 20318048"/>
              <a:gd name="adj2" fmla="val 13153961"/>
            </a:avLst>
          </a:prstGeom>
          <a:ln w="571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71173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08F244C-44F8-D747-81D3-40C1DB24EF40}"/>
              </a:ext>
            </a:extLst>
          </p:cNvPr>
          <p:cNvCxnSpPr>
            <a:cxnSpLocks/>
          </p:cNvCxnSpPr>
          <p:nvPr/>
        </p:nvCxnSpPr>
        <p:spPr>
          <a:xfrm flipV="1">
            <a:off x="5064369" y="765712"/>
            <a:ext cx="0" cy="4720688"/>
          </a:xfrm>
          <a:prstGeom prst="straightConnector1">
            <a:avLst/>
          </a:prstGeom>
          <a:ln w="762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35653D-4F99-B046-B590-7B921FBE8FB9}"/>
                  </a:ext>
                </a:extLst>
              </p:cNvPr>
              <p:cNvSpPr txBox="1"/>
              <p:nvPr/>
            </p:nvSpPr>
            <p:spPr>
              <a:xfrm>
                <a:off x="5164114" y="644182"/>
                <a:ext cx="48923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35653D-4F99-B046-B590-7B921FBE8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114" y="644182"/>
                <a:ext cx="489236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EEE9AD8-6FB1-6644-BB71-54A64A0B244E}"/>
              </a:ext>
            </a:extLst>
          </p:cNvPr>
          <p:cNvCxnSpPr/>
          <p:nvPr/>
        </p:nvCxnSpPr>
        <p:spPr>
          <a:xfrm>
            <a:off x="5064369" y="3393831"/>
            <a:ext cx="3640016" cy="0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BD85BA-6A38-6B46-BCE3-37C0FD6C929E}"/>
              </a:ext>
            </a:extLst>
          </p:cNvPr>
          <p:cNvCxnSpPr>
            <a:cxnSpLocks/>
          </p:cNvCxnSpPr>
          <p:nvPr/>
        </p:nvCxnSpPr>
        <p:spPr>
          <a:xfrm flipH="1">
            <a:off x="2286000" y="3393831"/>
            <a:ext cx="2778369" cy="1175239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3E1848-170B-C747-800E-C9A4B3C595D5}"/>
                  </a:ext>
                </a:extLst>
              </p:cNvPr>
              <p:cNvSpPr txBox="1"/>
              <p:nvPr/>
            </p:nvSpPr>
            <p:spPr>
              <a:xfrm>
                <a:off x="4340911" y="617024"/>
                <a:ext cx="51956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3E1848-170B-C747-800E-C9A4B3C59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911" y="617024"/>
                <a:ext cx="51956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8160206-DF91-844E-8113-4B8DA1945237}"/>
                  </a:ext>
                </a:extLst>
              </p:cNvPr>
              <p:cNvSpPr txBox="1"/>
              <p:nvPr/>
            </p:nvSpPr>
            <p:spPr>
              <a:xfrm>
                <a:off x="1890788" y="4381403"/>
                <a:ext cx="54809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8160206-DF91-844E-8113-4B8DA1945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788" y="4381403"/>
                <a:ext cx="548099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B4AE96C-6ADD-0447-A88D-BC7E4E57F01C}"/>
                  </a:ext>
                </a:extLst>
              </p:cNvPr>
              <p:cNvSpPr txBox="1"/>
              <p:nvPr/>
            </p:nvSpPr>
            <p:spPr>
              <a:xfrm>
                <a:off x="8704385" y="3070565"/>
                <a:ext cx="55483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B4AE96C-6ADD-0447-A88D-BC7E4E57F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385" y="3070565"/>
                <a:ext cx="554832" cy="646331"/>
              </a:xfrm>
              <a:prstGeom prst="rect">
                <a:avLst/>
              </a:prstGeom>
              <a:blipFill>
                <a:blip r:embed="rId5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52B1F3-0246-6349-B1B2-D9B7FCA4DBD3}"/>
              </a:ext>
            </a:extLst>
          </p:cNvPr>
          <p:cNvCxnSpPr/>
          <p:nvPr/>
        </p:nvCxnSpPr>
        <p:spPr>
          <a:xfrm>
            <a:off x="5064369" y="3393730"/>
            <a:ext cx="2074985" cy="58772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A3C64A6-6707-AD4A-B034-4E12B91A99F0}"/>
                  </a:ext>
                </a:extLst>
              </p:cNvPr>
              <p:cNvSpPr txBox="1"/>
              <p:nvPr/>
            </p:nvSpPr>
            <p:spPr>
              <a:xfrm>
                <a:off x="5824445" y="3628928"/>
                <a:ext cx="51155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A3C64A6-6707-AD4A-B034-4E12B91A9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445" y="3628928"/>
                <a:ext cx="51155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c 16">
            <a:extLst>
              <a:ext uri="{FF2B5EF4-FFF2-40B4-BE49-F238E27FC236}">
                <a16:creationId xmlns:a16="http://schemas.microsoft.com/office/drawing/2014/main" id="{88F7A3C8-2EFA-2741-81DA-E6D3D2F20B3D}"/>
              </a:ext>
            </a:extLst>
          </p:cNvPr>
          <p:cNvSpPr/>
          <p:nvPr/>
        </p:nvSpPr>
        <p:spPr>
          <a:xfrm>
            <a:off x="4118736" y="3058258"/>
            <a:ext cx="1705708" cy="615462"/>
          </a:xfrm>
          <a:prstGeom prst="arc">
            <a:avLst>
              <a:gd name="adj1" fmla="val 1145608"/>
              <a:gd name="adj2" fmla="val 9047724"/>
            </a:avLst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9D46F5-3A96-304D-B033-421673211FD8}"/>
                  </a:ext>
                </a:extLst>
              </p:cNvPr>
              <p:cNvSpPr txBox="1"/>
              <p:nvPr/>
            </p:nvSpPr>
            <p:spPr>
              <a:xfrm>
                <a:off x="4355213" y="3504420"/>
                <a:ext cx="61459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9D46F5-3A96-304D-B033-421673211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213" y="3504420"/>
                <a:ext cx="614591" cy="646331"/>
              </a:xfrm>
              <a:prstGeom prst="rect">
                <a:avLst/>
              </a:prstGeom>
              <a:blipFill>
                <a:blip r:embed="rId7"/>
                <a:stretch>
                  <a:fillRect l="-10204" r="-8163" b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448127-5CF6-714B-8021-B495E4C8871F}"/>
              </a:ext>
            </a:extLst>
          </p:cNvPr>
          <p:cNvCxnSpPr/>
          <p:nvPr/>
        </p:nvCxnSpPr>
        <p:spPr>
          <a:xfrm flipV="1">
            <a:off x="7139354" y="2356338"/>
            <a:ext cx="0" cy="1625112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995322F-0E14-B043-8743-CB41F8603AB9}"/>
                  </a:ext>
                </a:extLst>
              </p:cNvPr>
              <p:cNvSpPr txBox="1"/>
              <p:nvPr/>
            </p:nvSpPr>
            <p:spPr>
              <a:xfrm>
                <a:off x="7115439" y="2564282"/>
                <a:ext cx="51956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995322F-0E14-B043-8743-CB41F8603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439" y="2564282"/>
                <a:ext cx="519566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19FB737-D910-0148-B941-3D858090E92E}"/>
                  </a:ext>
                </a:extLst>
              </p:cNvPr>
              <p:cNvSpPr txBox="1"/>
              <p:nvPr/>
            </p:nvSpPr>
            <p:spPr>
              <a:xfrm>
                <a:off x="7163270" y="1917900"/>
                <a:ext cx="179420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19FB737-D910-0148-B941-3D858090E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3270" y="1917900"/>
                <a:ext cx="1794209" cy="646331"/>
              </a:xfrm>
              <a:prstGeom prst="rect">
                <a:avLst/>
              </a:prstGeom>
              <a:blipFill>
                <a:blip r:embed="rId9"/>
                <a:stretch>
                  <a:fillRect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379019C-90CE-C148-A576-1D752B86983A}"/>
                  </a:ext>
                </a:extLst>
              </p:cNvPr>
              <p:cNvSpPr txBox="1"/>
              <p:nvPr/>
            </p:nvSpPr>
            <p:spPr>
              <a:xfrm>
                <a:off x="5846087" y="4646260"/>
                <a:ext cx="357630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36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36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36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379019C-90CE-C148-A576-1D752B869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087" y="4646260"/>
                <a:ext cx="3576300" cy="646331"/>
              </a:xfrm>
              <a:prstGeom prst="rect">
                <a:avLst/>
              </a:prstGeom>
              <a:blipFill>
                <a:blip r:embed="rId10"/>
                <a:stretch>
                  <a:fillRect r="-1060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DC41F4B-ED28-CF4A-A6F9-7ACFAA7F59F4}"/>
                  </a:ext>
                </a:extLst>
              </p:cNvPr>
              <p:cNvSpPr txBox="1"/>
              <p:nvPr/>
            </p:nvSpPr>
            <p:spPr>
              <a:xfrm>
                <a:off x="6877904" y="2041062"/>
                <a:ext cx="5229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DC41F4B-ED28-CF4A-A6F9-7ACFAA7F5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904" y="2041062"/>
                <a:ext cx="52290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9812842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43238C7-2866-C848-B6FF-E9B17037F19A}"/>
              </a:ext>
            </a:extLst>
          </p:cNvPr>
          <p:cNvCxnSpPr>
            <a:cxnSpLocks/>
          </p:cNvCxnSpPr>
          <p:nvPr/>
        </p:nvCxnSpPr>
        <p:spPr>
          <a:xfrm flipV="1">
            <a:off x="5064369" y="765712"/>
            <a:ext cx="0" cy="4720688"/>
          </a:xfrm>
          <a:prstGeom prst="straightConnector1">
            <a:avLst/>
          </a:prstGeom>
          <a:ln w="762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BD547C-EF32-2741-BD32-894B7CB11175}"/>
                  </a:ext>
                </a:extLst>
              </p:cNvPr>
              <p:cNvSpPr txBox="1"/>
              <p:nvPr/>
            </p:nvSpPr>
            <p:spPr>
              <a:xfrm>
                <a:off x="5164114" y="644182"/>
                <a:ext cx="48923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BD547C-EF32-2741-BD32-894B7CB11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114" y="644182"/>
                <a:ext cx="489236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DEE996B-B7E5-044F-92CD-6210BFED2EC3}"/>
              </a:ext>
            </a:extLst>
          </p:cNvPr>
          <p:cNvCxnSpPr/>
          <p:nvPr/>
        </p:nvCxnSpPr>
        <p:spPr>
          <a:xfrm>
            <a:off x="5064369" y="3393831"/>
            <a:ext cx="3640016" cy="0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195C48A-26C4-FE4E-A76B-E3F00ADF4D6A}"/>
              </a:ext>
            </a:extLst>
          </p:cNvPr>
          <p:cNvCxnSpPr>
            <a:cxnSpLocks/>
          </p:cNvCxnSpPr>
          <p:nvPr/>
        </p:nvCxnSpPr>
        <p:spPr>
          <a:xfrm flipH="1">
            <a:off x="2286000" y="3393831"/>
            <a:ext cx="2778369" cy="1175239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8BF4057-3908-3443-9A60-D99AFB0A6F9A}"/>
                  </a:ext>
                </a:extLst>
              </p:cNvPr>
              <p:cNvSpPr txBox="1"/>
              <p:nvPr/>
            </p:nvSpPr>
            <p:spPr>
              <a:xfrm>
                <a:off x="4340911" y="617024"/>
                <a:ext cx="51956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8BF4057-3908-3443-9A60-D99AFB0A6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911" y="617024"/>
                <a:ext cx="51956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E6FDDC-546F-6143-80EF-E6862F3D239A}"/>
                  </a:ext>
                </a:extLst>
              </p:cNvPr>
              <p:cNvSpPr txBox="1"/>
              <p:nvPr/>
            </p:nvSpPr>
            <p:spPr>
              <a:xfrm>
                <a:off x="1890788" y="4381403"/>
                <a:ext cx="54809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E6FDDC-546F-6143-80EF-E6862F3D2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788" y="4381403"/>
                <a:ext cx="548099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6D2C15-F793-8C4B-995C-750E246835D6}"/>
                  </a:ext>
                </a:extLst>
              </p:cNvPr>
              <p:cNvSpPr txBox="1"/>
              <p:nvPr/>
            </p:nvSpPr>
            <p:spPr>
              <a:xfrm>
                <a:off x="8704385" y="3070565"/>
                <a:ext cx="55483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6D2C15-F793-8C4B-995C-750E24683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385" y="3070565"/>
                <a:ext cx="554832" cy="646331"/>
              </a:xfrm>
              <a:prstGeom prst="rect">
                <a:avLst/>
              </a:prstGeom>
              <a:blipFill>
                <a:blip r:embed="rId5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011103-67C2-814D-970B-6612031D6D99}"/>
              </a:ext>
            </a:extLst>
          </p:cNvPr>
          <p:cNvCxnSpPr/>
          <p:nvPr/>
        </p:nvCxnSpPr>
        <p:spPr>
          <a:xfrm>
            <a:off x="5064369" y="3393730"/>
            <a:ext cx="2074985" cy="58772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555E9A-423C-444C-A76E-46ADBC2EE66B}"/>
                  </a:ext>
                </a:extLst>
              </p:cNvPr>
              <p:cNvSpPr txBox="1"/>
              <p:nvPr/>
            </p:nvSpPr>
            <p:spPr>
              <a:xfrm>
                <a:off x="5824445" y="3523418"/>
                <a:ext cx="51155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555E9A-423C-444C-A76E-46ADBC2EE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445" y="3523418"/>
                <a:ext cx="51155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>
            <a:extLst>
              <a:ext uri="{FF2B5EF4-FFF2-40B4-BE49-F238E27FC236}">
                <a16:creationId xmlns:a16="http://schemas.microsoft.com/office/drawing/2014/main" id="{9E18FE96-83AF-3E41-98A8-A34D002876A8}"/>
              </a:ext>
            </a:extLst>
          </p:cNvPr>
          <p:cNvSpPr/>
          <p:nvPr/>
        </p:nvSpPr>
        <p:spPr>
          <a:xfrm>
            <a:off x="4118736" y="3058258"/>
            <a:ext cx="1705708" cy="615462"/>
          </a:xfrm>
          <a:prstGeom prst="arc">
            <a:avLst>
              <a:gd name="adj1" fmla="val 1145608"/>
              <a:gd name="adj2" fmla="val 9047724"/>
            </a:avLst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1DC556-72C6-224B-95AF-47BE2FC8EEE2}"/>
                  </a:ext>
                </a:extLst>
              </p:cNvPr>
              <p:cNvSpPr txBox="1"/>
              <p:nvPr/>
            </p:nvSpPr>
            <p:spPr>
              <a:xfrm>
                <a:off x="4355213" y="3504420"/>
                <a:ext cx="61459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1DC556-72C6-224B-95AF-47BE2FC8E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213" y="3504420"/>
                <a:ext cx="614591" cy="646331"/>
              </a:xfrm>
              <a:prstGeom prst="rect">
                <a:avLst/>
              </a:prstGeom>
              <a:blipFill>
                <a:blip r:embed="rId7"/>
                <a:stretch>
                  <a:fillRect l="-10204" r="-8163" b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A63C9E7-E05F-FC4D-96F2-D73B34B37BA9}"/>
                  </a:ext>
                </a:extLst>
              </p:cNvPr>
              <p:cNvSpPr txBox="1"/>
              <p:nvPr/>
            </p:nvSpPr>
            <p:spPr>
              <a:xfrm>
                <a:off x="7200824" y="3796857"/>
                <a:ext cx="58708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A63C9E7-E05F-FC4D-96F2-D73B34B37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824" y="3796857"/>
                <a:ext cx="587084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F5ACC6C-A480-5843-8E17-26ED75BDBA4D}"/>
                  </a:ext>
                </a:extLst>
              </p:cNvPr>
              <p:cNvSpPr txBox="1"/>
              <p:nvPr/>
            </p:nvSpPr>
            <p:spPr>
              <a:xfrm>
                <a:off x="6884377" y="3716896"/>
                <a:ext cx="5229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F5ACC6C-A480-5843-8E17-26ED75BDB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377" y="3716896"/>
                <a:ext cx="52290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B36243A2-996A-3F4C-A5E8-33623138929A}"/>
              </a:ext>
            </a:extLst>
          </p:cNvPr>
          <p:cNvSpPr/>
          <p:nvPr/>
        </p:nvSpPr>
        <p:spPr>
          <a:xfrm>
            <a:off x="2720164" y="2743199"/>
            <a:ext cx="4700466" cy="1647234"/>
          </a:xfrm>
          <a:prstGeom prst="ellipse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ED68E-3AC9-4D4B-A43A-2DA70F2094C6}"/>
                  </a:ext>
                </a:extLst>
              </p:cNvPr>
              <p:cNvSpPr txBox="1"/>
              <p:nvPr/>
            </p:nvSpPr>
            <p:spPr>
              <a:xfrm>
                <a:off x="6714116" y="2136496"/>
                <a:ext cx="26404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Amperian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Loop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ED68E-3AC9-4D4B-A43A-2DA70F209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116" y="2136496"/>
                <a:ext cx="2640466" cy="523220"/>
              </a:xfrm>
              <a:prstGeom prst="rect">
                <a:avLst/>
              </a:prstGeom>
              <a:blipFill>
                <a:blip r:embed="rId10"/>
                <a:stretch>
                  <a:fillRect l="-478" b="-2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c 20">
            <a:extLst>
              <a:ext uri="{FF2B5EF4-FFF2-40B4-BE49-F238E27FC236}">
                <a16:creationId xmlns:a16="http://schemas.microsoft.com/office/drawing/2014/main" id="{E28482D7-2315-184D-95D5-B3332A003334}"/>
              </a:ext>
            </a:extLst>
          </p:cNvPr>
          <p:cNvSpPr/>
          <p:nvPr/>
        </p:nvSpPr>
        <p:spPr>
          <a:xfrm>
            <a:off x="2705900" y="2735481"/>
            <a:ext cx="4700016" cy="1645920"/>
          </a:xfrm>
          <a:prstGeom prst="arc">
            <a:avLst>
              <a:gd name="adj1" fmla="val 7970945"/>
              <a:gd name="adj2" fmla="val 9556506"/>
            </a:avLst>
          </a:prstGeom>
          <a:ln w="38100">
            <a:solidFill>
              <a:srgbClr val="FF0000"/>
            </a:solidFill>
            <a:prstDash val="sys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281908E0-A687-1E43-952A-D7CBBE1B380A}"/>
              </a:ext>
            </a:extLst>
          </p:cNvPr>
          <p:cNvSpPr/>
          <p:nvPr/>
        </p:nvSpPr>
        <p:spPr>
          <a:xfrm>
            <a:off x="5890846" y="2338683"/>
            <a:ext cx="861646" cy="474855"/>
          </a:xfrm>
          <a:custGeom>
            <a:avLst/>
            <a:gdLst>
              <a:gd name="connsiteX0" fmla="*/ 0 w 861646"/>
              <a:gd name="connsiteY0" fmla="*/ 474855 h 474855"/>
              <a:gd name="connsiteX1" fmla="*/ 386862 w 861646"/>
              <a:gd name="connsiteY1" fmla="*/ 193502 h 474855"/>
              <a:gd name="connsiteX2" fmla="*/ 474785 w 861646"/>
              <a:gd name="connsiteY2" fmla="*/ 123163 h 474855"/>
              <a:gd name="connsiteX3" fmla="*/ 545123 w 861646"/>
              <a:gd name="connsiteY3" fmla="*/ 105579 h 474855"/>
              <a:gd name="connsiteX4" fmla="*/ 861646 w 861646"/>
              <a:gd name="connsiteY4" fmla="*/ 71 h 474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1646" h="474855">
                <a:moveTo>
                  <a:pt x="0" y="474855"/>
                </a:moveTo>
                <a:lnTo>
                  <a:pt x="386862" y="193502"/>
                </a:lnTo>
                <a:cubicBezTo>
                  <a:pt x="417021" y="171162"/>
                  <a:pt x="441976" y="141390"/>
                  <a:pt x="474785" y="123163"/>
                </a:cubicBezTo>
                <a:cubicBezTo>
                  <a:pt x="495911" y="111426"/>
                  <a:pt x="522446" y="113934"/>
                  <a:pt x="545123" y="105579"/>
                </a:cubicBezTo>
                <a:cubicBezTo>
                  <a:pt x="849228" y="-6460"/>
                  <a:pt x="709738" y="71"/>
                  <a:pt x="861646" y="71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6119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n 1">
            <a:extLst>
              <a:ext uri="{FF2B5EF4-FFF2-40B4-BE49-F238E27FC236}">
                <a16:creationId xmlns:a16="http://schemas.microsoft.com/office/drawing/2014/main" id="{2E889935-A827-2E48-869D-21523826DB4E}"/>
              </a:ext>
            </a:extLst>
          </p:cNvPr>
          <p:cNvSpPr/>
          <p:nvPr/>
        </p:nvSpPr>
        <p:spPr>
          <a:xfrm>
            <a:off x="3165231" y="246186"/>
            <a:ext cx="4677507" cy="6172200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6D187D-EB5A-2D43-AE33-B93C1E485BCE}"/>
              </a:ext>
            </a:extLst>
          </p:cNvPr>
          <p:cNvSpPr/>
          <p:nvPr/>
        </p:nvSpPr>
        <p:spPr>
          <a:xfrm>
            <a:off x="4180740" y="3332286"/>
            <a:ext cx="2651760" cy="73152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F92784-10AC-B046-869E-1A737F9B7563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4569081" y="3692769"/>
            <a:ext cx="934903" cy="26390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259FD0-7D99-564C-9137-3F931E96A2C8}"/>
                  </a:ext>
                </a:extLst>
              </p:cNvPr>
              <p:cNvSpPr txBox="1"/>
              <p:nvPr/>
            </p:nvSpPr>
            <p:spPr>
              <a:xfrm>
                <a:off x="4643740" y="3332286"/>
                <a:ext cx="51155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259FD0-7D99-564C-9137-3F931E96A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740" y="3332286"/>
                <a:ext cx="511550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55DF1C-6321-1D4E-95E2-A2F7D5030AC4}"/>
              </a:ext>
            </a:extLst>
          </p:cNvPr>
          <p:cNvCxnSpPr>
            <a:cxnSpLocks/>
          </p:cNvCxnSpPr>
          <p:nvPr/>
        </p:nvCxnSpPr>
        <p:spPr>
          <a:xfrm flipV="1">
            <a:off x="5525964" y="3655451"/>
            <a:ext cx="2316772" cy="28479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29B907-8EAB-4C46-BB9E-B7472E771661}"/>
                  </a:ext>
                </a:extLst>
              </p:cNvPr>
              <p:cNvSpPr txBox="1"/>
              <p:nvPr/>
            </p:nvSpPr>
            <p:spPr>
              <a:xfrm>
                <a:off x="6827226" y="3046438"/>
                <a:ext cx="55662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29B907-8EAB-4C46-BB9E-B7472E771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7226" y="3046438"/>
                <a:ext cx="556626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c 13">
            <a:extLst>
              <a:ext uri="{FF2B5EF4-FFF2-40B4-BE49-F238E27FC236}">
                <a16:creationId xmlns:a16="http://schemas.microsoft.com/office/drawing/2014/main" id="{159EB384-BE09-9146-842F-0A934CE85B52}"/>
              </a:ext>
            </a:extLst>
          </p:cNvPr>
          <p:cNvSpPr/>
          <p:nvPr/>
        </p:nvSpPr>
        <p:spPr>
          <a:xfrm>
            <a:off x="4178104" y="3332286"/>
            <a:ext cx="2651760" cy="731520"/>
          </a:xfrm>
          <a:prstGeom prst="arc">
            <a:avLst>
              <a:gd name="adj1" fmla="val 6761402"/>
              <a:gd name="adj2" fmla="val 10357916"/>
            </a:avLst>
          </a:prstGeom>
          <a:ln w="31750">
            <a:prstDash val="sys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4EE88D-4EF6-384F-925D-1DBDF98B61A9}"/>
                  </a:ext>
                </a:extLst>
              </p:cNvPr>
              <p:cNvSpPr txBox="1"/>
              <p:nvPr/>
            </p:nvSpPr>
            <p:spPr>
              <a:xfrm>
                <a:off x="1298054" y="2784828"/>
                <a:ext cx="26404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Amperian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Loop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4EE88D-4EF6-384F-925D-1DBDF98B6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054" y="2784828"/>
                <a:ext cx="2640466" cy="523220"/>
              </a:xfrm>
              <a:prstGeom prst="rect">
                <a:avLst/>
              </a:prstGeom>
              <a:blipFill>
                <a:blip r:embed="rId4"/>
                <a:stretch>
                  <a:fillRect l="-478" r="-478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 15">
            <a:extLst>
              <a:ext uri="{FF2B5EF4-FFF2-40B4-BE49-F238E27FC236}">
                <a16:creationId xmlns:a16="http://schemas.microsoft.com/office/drawing/2014/main" id="{F3D01DB6-4489-914A-8C21-8F22B88B6499}"/>
              </a:ext>
            </a:extLst>
          </p:cNvPr>
          <p:cNvSpPr/>
          <p:nvPr/>
        </p:nvSpPr>
        <p:spPr>
          <a:xfrm>
            <a:off x="3868615" y="3112477"/>
            <a:ext cx="474785" cy="422031"/>
          </a:xfrm>
          <a:custGeom>
            <a:avLst/>
            <a:gdLst>
              <a:gd name="connsiteX0" fmla="*/ 474785 w 474785"/>
              <a:gd name="connsiteY0" fmla="*/ 422031 h 422031"/>
              <a:gd name="connsiteX1" fmla="*/ 316523 w 474785"/>
              <a:gd name="connsiteY1" fmla="*/ 70338 h 422031"/>
              <a:gd name="connsiteX2" fmla="*/ 0 w 474785"/>
              <a:gd name="connsiteY2" fmla="*/ 0 h 42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4785" h="422031">
                <a:moveTo>
                  <a:pt x="474785" y="422031"/>
                </a:moveTo>
                <a:cubicBezTo>
                  <a:pt x="435219" y="281353"/>
                  <a:pt x="395654" y="140676"/>
                  <a:pt x="316523" y="70338"/>
                </a:cubicBezTo>
                <a:cubicBezTo>
                  <a:pt x="237392" y="0"/>
                  <a:pt x="118696" y="0"/>
                  <a:pt x="0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ADA8413-A443-814E-879D-60D0B0D0DC3F}"/>
              </a:ext>
            </a:extLst>
          </p:cNvPr>
          <p:cNvCxnSpPr>
            <a:cxnSpLocks/>
          </p:cNvCxnSpPr>
          <p:nvPr/>
        </p:nvCxnSpPr>
        <p:spPr>
          <a:xfrm flipV="1">
            <a:off x="5802923" y="4273890"/>
            <a:ext cx="21980" cy="14946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F67A15F-2AC4-5D4A-865C-F1DE53B0E2D7}"/>
              </a:ext>
            </a:extLst>
          </p:cNvPr>
          <p:cNvCxnSpPr>
            <a:cxnSpLocks/>
          </p:cNvCxnSpPr>
          <p:nvPr/>
        </p:nvCxnSpPr>
        <p:spPr>
          <a:xfrm flipV="1">
            <a:off x="6377354" y="4269471"/>
            <a:ext cx="21980" cy="14946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703CC45-D638-7749-B252-30CEC5EE8C2B}"/>
              </a:ext>
            </a:extLst>
          </p:cNvPr>
          <p:cNvCxnSpPr>
            <a:cxnSpLocks/>
          </p:cNvCxnSpPr>
          <p:nvPr/>
        </p:nvCxnSpPr>
        <p:spPr>
          <a:xfrm flipV="1">
            <a:off x="6983289" y="4315313"/>
            <a:ext cx="21980" cy="14946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3E27B82-248A-BC47-8A8A-42F14B3B1D8C}"/>
              </a:ext>
            </a:extLst>
          </p:cNvPr>
          <p:cNvCxnSpPr>
            <a:cxnSpLocks/>
          </p:cNvCxnSpPr>
          <p:nvPr/>
        </p:nvCxnSpPr>
        <p:spPr>
          <a:xfrm flipV="1">
            <a:off x="7612452" y="4273890"/>
            <a:ext cx="21980" cy="14946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5CD7F49-F37E-304D-8CA3-D55DA6E20147}"/>
              </a:ext>
            </a:extLst>
          </p:cNvPr>
          <p:cNvCxnSpPr>
            <a:cxnSpLocks/>
          </p:cNvCxnSpPr>
          <p:nvPr/>
        </p:nvCxnSpPr>
        <p:spPr>
          <a:xfrm flipV="1">
            <a:off x="3375221" y="4268884"/>
            <a:ext cx="21980" cy="14946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B389A5C-3CE3-7746-9547-FEA5FA69CFEA}"/>
              </a:ext>
            </a:extLst>
          </p:cNvPr>
          <p:cNvCxnSpPr>
            <a:cxnSpLocks/>
          </p:cNvCxnSpPr>
          <p:nvPr/>
        </p:nvCxnSpPr>
        <p:spPr>
          <a:xfrm flipV="1">
            <a:off x="3949652" y="4264465"/>
            <a:ext cx="21980" cy="14946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3A0EF7F-D026-5D47-A796-28F91FF66A7B}"/>
              </a:ext>
            </a:extLst>
          </p:cNvPr>
          <p:cNvCxnSpPr>
            <a:cxnSpLocks/>
          </p:cNvCxnSpPr>
          <p:nvPr/>
        </p:nvCxnSpPr>
        <p:spPr>
          <a:xfrm flipV="1">
            <a:off x="4555587" y="4310307"/>
            <a:ext cx="21980" cy="14946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D3CA996-6FF1-7A49-80CD-D21E86C3A8BB}"/>
              </a:ext>
            </a:extLst>
          </p:cNvPr>
          <p:cNvCxnSpPr>
            <a:cxnSpLocks/>
          </p:cNvCxnSpPr>
          <p:nvPr/>
        </p:nvCxnSpPr>
        <p:spPr>
          <a:xfrm flipV="1">
            <a:off x="5184750" y="4268884"/>
            <a:ext cx="21980" cy="14946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21366EC-77FC-5C4B-BD77-D6F4DBA43ACF}"/>
                  </a:ext>
                </a:extLst>
              </p:cNvPr>
              <p:cNvSpPr txBox="1"/>
              <p:nvPr/>
            </p:nvSpPr>
            <p:spPr>
              <a:xfrm>
                <a:off x="5105246" y="2371612"/>
                <a:ext cx="41373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𝑒𝑛𝑐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through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this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area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21366EC-77FC-5C4B-BD77-D6F4DBA43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246" y="2371612"/>
                <a:ext cx="4137351" cy="523220"/>
              </a:xfrm>
              <a:prstGeom prst="rect">
                <a:avLst/>
              </a:prstGeom>
              <a:blipFill>
                <a:blip r:embed="rId5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Freeform 27">
            <a:extLst>
              <a:ext uri="{FF2B5EF4-FFF2-40B4-BE49-F238E27FC236}">
                <a16:creationId xmlns:a16="http://schemas.microsoft.com/office/drawing/2014/main" id="{0822F4BD-B154-364A-A03F-2F3D00D9306F}"/>
              </a:ext>
            </a:extLst>
          </p:cNvPr>
          <p:cNvSpPr/>
          <p:nvPr/>
        </p:nvSpPr>
        <p:spPr>
          <a:xfrm>
            <a:off x="5697415" y="2866292"/>
            <a:ext cx="474785" cy="597877"/>
          </a:xfrm>
          <a:custGeom>
            <a:avLst/>
            <a:gdLst>
              <a:gd name="connsiteX0" fmla="*/ 0 w 474785"/>
              <a:gd name="connsiteY0" fmla="*/ 597877 h 597877"/>
              <a:gd name="connsiteX1" fmla="*/ 140677 w 474785"/>
              <a:gd name="connsiteY1" fmla="*/ 175846 h 597877"/>
              <a:gd name="connsiteX2" fmla="*/ 474785 w 474785"/>
              <a:gd name="connsiteY2" fmla="*/ 0 h 597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4785" h="597877">
                <a:moveTo>
                  <a:pt x="0" y="597877"/>
                </a:moveTo>
                <a:cubicBezTo>
                  <a:pt x="30773" y="436684"/>
                  <a:pt x="61546" y="275492"/>
                  <a:pt x="140677" y="175846"/>
                </a:cubicBezTo>
                <a:cubicBezTo>
                  <a:pt x="219808" y="76200"/>
                  <a:pt x="347296" y="38100"/>
                  <a:pt x="474785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57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06845D11-0D04-C245-B062-EFCB6002E577}"/>
              </a:ext>
            </a:extLst>
          </p:cNvPr>
          <p:cNvGrpSpPr/>
          <p:nvPr/>
        </p:nvGrpSpPr>
        <p:grpSpPr>
          <a:xfrm>
            <a:off x="2266122" y="854766"/>
            <a:ext cx="6641502" cy="4572000"/>
            <a:chOff x="2445026" y="914401"/>
            <a:chExt cx="6641502" cy="4572000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C411907-F890-CF45-AB50-93AD5F5DED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31026" y="1470993"/>
              <a:ext cx="0" cy="34588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D703214-CCBF-294C-9231-0264077CFAB7}"/>
                </a:ext>
              </a:extLst>
            </p:cNvPr>
            <p:cNvCxnSpPr>
              <a:cxnSpLocks/>
            </p:cNvCxnSpPr>
            <p:nvPr/>
          </p:nvCxnSpPr>
          <p:spPr>
            <a:xfrm>
              <a:off x="2445026" y="3253409"/>
              <a:ext cx="512064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0AD5197-2D19-0847-9D9B-97196960A466}"/>
                    </a:ext>
                  </a:extLst>
                </p:cNvPr>
                <p:cNvSpPr txBox="1"/>
                <p:nvPr/>
              </p:nvSpPr>
              <p:spPr>
                <a:xfrm>
                  <a:off x="7565666" y="2991799"/>
                  <a:ext cx="47891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0AD5197-2D19-0847-9D9B-97196960A4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5666" y="2991799"/>
                  <a:ext cx="478913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A468280-516F-C549-9875-1F32D977DF95}"/>
                    </a:ext>
                  </a:extLst>
                </p:cNvPr>
                <p:cNvSpPr txBox="1"/>
                <p:nvPr/>
              </p:nvSpPr>
              <p:spPr>
                <a:xfrm>
                  <a:off x="4214345" y="1240645"/>
                  <a:ext cx="47891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A468280-516F-C549-9875-1F32D977DF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4345" y="1240645"/>
                  <a:ext cx="478913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E344F6E-9255-2D40-83A5-9276CA0B9639}"/>
                    </a:ext>
                  </a:extLst>
                </p:cNvPr>
                <p:cNvSpPr txBox="1"/>
                <p:nvPr/>
              </p:nvSpPr>
              <p:spPr>
                <a:xfrm>
                  <a:off x="7025002" y="2170011"/>
                  <a:ext cx="206152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𝑑𝑞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𝑅𝑑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E344F6E-9255-2D40-83A5-9276CA0B96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002" y="2170011"/>
                  <a:ext cx="2061526" cy="523220"/>
                </a:xfrm>
                <a:prstGeom prst="rect">
                  <a:avLst/>
                </a:prstGeom>
                <a:blipFill>
                  <a:blip r:embed="rId4"/>
                  <a:stretch>
                    <a:fillRect l="-122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Arc 1">
              <a:extLst>
                <a:ext uri="{FF2B5EF4-FFF2-40B4-BE49-F238E27FC236}">
                  <a16:creationId xmlns:a16="http://schemas.microsoft.com/office/drawing/2014/main" id="{315A7D7F-1BF4-CC4F-B0AE-0881518BC7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5026" y="914401"/>
              <a:ext cx="4572000" cy="4572000"/>
            </a:xfrm>
            <a:prstGeom prst="arc">
              <a:avLst>
                <a:gd name="adj1" fmla="val 18746765"/>
                <a:gd name="adj2" fmla="val 2904095"/>
              </a:avLst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23B8411-2E94-F740-BF85-3E150199FADC}"/>
                </a:ext>
              </a:extLst>
            </p:cNvPr>
            <p:cNvCxnSpPr>
              <a:cxnSpLocks/>
              <a:stCxn id="2" idx="0"/>
            </p:cNvCxnSpPr>
            <p:nvPr/>
          </p:nvCxnSpPr>
          <p:spPr>
            <a:xfrm flipH="1">
              <a:off x="4701714" y="1513532"/>
              <a:ext cx="1572125" cy="1739877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7D1304D-8F18-174D-B538-8B6887E5E2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90292" y="3201792"/>
              <a:ext cx="1572125" cy="1739877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AF14F2BB-C42C-9445-A6B5-5003A49169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90548" y="2339010"/>
              <a:ext cx="1828800" cy="1828800"/>
            </a:xfrm>
            <a:prstGeom prst="arc">
              <a:avLst>
                <a:gd name="adj1" fmla="val 4476"/>
                <a:gd name="adj2" fmla="val 2904095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8E859D5F-4BB4-A940-A280-0CA6D17F84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38537" y="2570224"/>
              <a:ext cx="1371600" cy="1371600"/>
            </a:xfrm>
            <a:prstGeom prst="arc">
              <a:avLst>
                <a:gd name="adj1" fmla="val 18578201"/>
                <a:gd name="adj2" fmla="val 21561556"/>
              </a:avLst>
            </a:prstGeom>
            <a:ln w="19050" cmpd="dbl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F59106F-E08F-B542-ACF7-A7D8C5E239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8403" y="2557599"/>
              <a:ext cx="2252264" cy="6984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DA590F6-7EDE-7E46-8A75-FBA1C6B8C22F}"/>
                </a:ext>
              </a:extLst>
            </p:cNvPr>
            <p:cNvSpPr/>
            <p:nvPr/>
          </p:nvSpPr>
          <p:spPr>
            <a:xfrm rot="20634437">
              <a:off x="6864448" y="2383332"/>
              <a:ext cx="145135" cy="32209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6D0961-B39A-B443-85D1-74C8C0B4F209}"/>
                    </a:ext>
                  </a:extLst>
                </p:cNvPr>
                <p:cNvSpPr txBox="1"/>
                <p:nvPr/>
              </p:nvSpPr>
              <p:spPr>
                <a:xfrm>
                  <a:off x="5971798" y="2740945"/>
                  <a:ext cx="47891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6D0961-B39A-B443-85D1-74C8C0B4F2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1798" y="2740945"/>
                  <a:ext cx="478914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83268AB4-B05B-C941-93E1-EFB67DD304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17597" y="2110410"/>
              <a:ext cx="2286000" cy="2286000"/>
            </a:xfrm>
            <a:prstGeom prst="arc">
              <a:avLst>
                <a:gd name="adj1" fmla="val 20546687"/>
                <a:gd name="adj2" fmla="val 2153984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0784E8D-B6A7-C249-849A-BB715587FE24}"/>
                    </a:ext>
                  </a:extLst>
                </p:cNvPr>
                <p:cNvSpPr txBox="1"/>
                <p:nvPr/>
              </p:nvSpPr>
              <p:spPr>
                <a:xfrm>
                  <a:off x="5423804" y="3631912"/>
                  <a:ext cx="89062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0784E8D-B6A7-C249-849A-BB715587FE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3804" y="3631912"/>
                  <a:ext cx="890628" cy="523220"/>
                </a:xfrm>
                <a:prstGeom prst="rect">
                  <a:avLst/>
                </a:prstGeom>
                <a:blipFill>
                  <a:blip r:embed="rId6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08E59C8-195B-5345-9E69-F1C4D59A9CF3}"/>
                    </a:ext>
                  </a:extLst>
                </p:cNvPr>
                <p:cNvSpPr txBox="1"/>
                <p:nvPr/>
              </p:nvSpPr>
              <p:spPr>
                <a:xfrm>
                  <a:off x="4833633" y="2126987"/>
                  <a:ext cx="62292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08E59C8-195B-5345-9E69-F1C4D59A9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3633" y="2126987"/>
                  <a:ext cx="622927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E2D5AFD-73A1-A14F-B984-1C52C7E2CEB3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2496318" y="3230549"/>
              <a:ext cx="2358985" cy="731520"/>
            </a:xfrm>
            <a:prstGeom prst="line">
              <a:avLst/>
            </a:prstGeom>
            <a:ln w="38100">
              <a:solidFill>
                <a:srgbClr val="C00000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05B9597-0BBD-0445-8CB0-C745417668DF}"/>
                    </a:ext>
                  </a:extLst>
                </p:cNvPr>
                <p:cNvSpPr txBox="1"/>
                <p:nvPr/>
              </p:nvSpPr>
              <p:spPr>
                <a:xfrm>
                  <a:off x="2505438" y="3845807"/>
                  <a:ext cx="71327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𝑑𝐸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05B9597-0BBD-0445-8CB0-C745417668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5438" y="3845807"/>
                  <a:ext cx="713272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69148A53-5BF9-234B-A9D4-754F3DC483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69385" y="2126986"/>
              <a:ext cx="2286000" cy="2286000"/>
            </a:xfrm>
            <a:prstGeom prst="arc">
              <a:avLst>
                <a:gd name="adj1" fmla="val 9667774"/>
                <a:gd name="adj2" fmla="val 10933819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F66CD70-5030-A946-AA5D-EB763B4FBD52}"/>
                    </a:ext>
                  </a:extLst>
                </p:cNvPr>
                <p:cNvSpPr txBox="1"/>
                <p:nvPr/>
              </p:nvSpPr>
              <p:spPr>
                <a:xfrm>
                  <a:off x="3102716" y="3167390"/>
                  <a:ext cx="47891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F66CD70-5030-A946-AA5D-EB763B4FBD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2716" y="3167390"/>
                  <a:ext cx="478914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87022829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roup 302">
            <a:extLst>
              <a:ext uri="{FF2B5EF4-FFF2-40B4-BE49-F238E27FC236}">
                <a16:creationId xmlns:a16="http://schemas.microsoft.com/office/drawing/2014/main" id="{3A07AB96-D472-E14D-92E4-94B6147B0B10}"/>
              </a:ext>
            </a:extLst>
          </p:cNvPr>
          <p:cNvGrpSpPr/>
          <p:nvPr/>
        </p:nvGrpSpPr>
        <p:grpSpPr>
          <a:xfrm>
            <a:off x="3186138" y="568232"/>
            <a:ext cx="6169201" cy="6181938"/>
            <a:chOff x="5560061" y="480310"/>
            <a:chExt cx="6169201" cy="6181938"/>
          </a:xfrm>
        </p:grpSpPr>
        <p:cxnSp>
          <p:nvCxnSpPr>
            <p:cNvPr id="281" name="Straight Arrow Connector 280">
              <a:extLst>
                <a:ext uri="{FF2B5EF4-FFF2-40B4-BE49-F238E27FC236}">
                  <a16:creationId xmlns:a16="http://schemas.microsoft.com/office/drawing/2014/main" id="{CEA30A56-1958-D24D-B0FE-20B952557F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3994" y="808914"/>
              <a:ext cx="0" cy="5853334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83BC438A-CBAD-F44C-927E-22A2E4502DE8}"/>
                </a:ext>
              </a:extLst>
            </p:cNvPr>
            <p:cNvGrpSpPr/>
            <p:nvPr/>
          </p:nvGrpSpPr>
          <p:grpSpPr>
            <a:xfrm>
              <a:off x="5681799" y="1712416"/>
              <a:ext cx="2169104" cy="4252020"/>
              <a:chOff x="1812556" y="1414832"/>
              <a:chExt cx="2169104" cy="4252020"/>
            </a:xfrm>
          </p:grpSpPr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EBF17A97-15D1-2446-9001-E6FDD3C70C63}"/>
                  </a:ext>
                </a:extLst>
              </p:cNvPr>
              <p:cNvGrpSpPr/>
              <p:nvPr/>
            </p:nvGrpSpPr>
            <p:grpSpPr>
              <a:xfrm>
                <a:off x="2824755" y="1418646"/>
                <a:ext cx="1156905" cy="4248206"/>
                <a:chOff x="3702646" y="449004"/>
                <a:chExt cx="1156905" cy="4248206"/>
              </a:xfrm>
            </p:grpSpPr>
            <p:sp>
              <p:nvSpPr>
                <p:cNvPr id="199" name="Can 198">
                  <a:extLst>
                    <a:ext uri="{FF2B5EF4-FFF2-40B4-BE49-F238E27FC236}">
                      <a16:creationId xmlns:a16="http://schemas.microsoft.com/office/drawing/2014/main" id="{97CE29B1-8A8D-0845-BAC5-FB9D52D3CAA6}"/>
                    </a:ext>
                  </a:extLst>
                </p:cNvPr>
                <p:cNvSpPr/>
                <p:nvPr/>
              </p:nvSpPr>
              <p:spPr>
                <a:xfrm>
                  <a:off x="3792751" y="2468355"/>
                  <a:ext cx="990600" cy="2209800"/>
                </a:xfrm>
                <a:prstGeom prst="can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Arc 199">
                  <a:extLst>
                    <a:ext uri="{FF2B5EF4-FFF2-40B4-BE49-F238E27FC236}">
                      <a16:creationId xmlns:a16="http://schemas.microsoft.com/office/drawing/2014/main" id="{B4A2F4A5-3C19-1A4F-8F33-1ABAE1FB3A60}"/>
                    </a:ext>
                  </a:extLst>
                </p:cNvPr>
                <p:cNvSpPr/>
                <p:nvPr/>
              </p:nvSpPr>
              <p:spPr>
                <a:xfrm rot="5220000">
                  <a:off x="4128771" y="3967992"/>
                  <a:ext cx="377716" cy="1065535"/>
                </a:xfrm>
                <a:prstGeom prst="arc">
                  <a:avLst>
                    <a:gd name="adj1" fmla="val 16851918"/>
                    <a:gd name="adj2" fmla="val 2756847"/>
                  </a:avLst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Arc 200">
                  <a:extLst>
                    <a:ext uri="{FF2B5EF4-FFF2-40B4-BE49-F238E27FC236}">
                      <a16:creationId xmlns:a16="http://schemas.microsoft.com/office/drawing/2014/main" id="{E5BF3E12-E2B8-764A-AD08-FE5AB29E629B}"/>
                    </a:ext>
                  </a:extLst>
                </p:cNvPr>
                <p:cNvSpPr/>
                <p:nvPr/>
              </p:nvSpPr>
              <p:spPr>
                <a:xfrm rot="5220000">
                  <a:off x="4098680" y="2051001"/>
                  <a:ext cx="283287" cy="1065535"/>
                </a:xfrm>
                <a:prstGeom prst="arc">
                  <a:avLst>
                    <a:gd name="adj1" fmla="val 18957513"/>
                    <a:gd name="adj2" fmla="val 2641027"/>
                  </a:avLst>
                </a:prstGeom>
                <a:ln w="28575">
                  <a:solidFill>
                    <a:schemeClr val="accent6">
                      <a:lumMod val="75000"/>
                    </a:schemeClr>
                  </a:solidFill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Arc 201">
                  <a:extLst>
                    <a:ext uri="{FF2B5EF4-FFF2-40B4-BE49-F238E27FC236}">
                      <a16:creationId xmlns:a16="http://schemas.microsoft.com/office/drawing/2014/main" id="{AD8F2B73-8A73-6744-BFF5-2DA9AAA41EE8}"/>
                    </a:ext>
                  </a:extLst>
                </p:cNvPr>
                <p:cNvSpPr/>
                <p:nvPr/>
              </p:nvSpPr>
              <p:spPr>
                <a:xfrm rot="5220000">
                  <a:off x="4136486" y="2220907"/>
                  <a:ext cx="305706" cy="1005193"/>
                </a:xfrm>
                <a:prstGeom prst="arc">
                  <a:avLst>
                    <a:gd name="adj1" fmla="val 16192943"/>
                    <a:gd name="adj2" fmla="val 5474439"/>
                  </a:avLst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Arc 202">
                  <a:extLst>
                    <a:ext uri="{FF2B5EF4-FFF2-40B4-BE49-F238E27FC236}">
                      <a16:creationId xmlns:a16="http://schemas.microsoft.com/office/drawing/2014/main" id="{A950EF40-7BC4-E244-85D9-3281D96AE274}"/>
                    </a:ext>
                  </a:extLst>
                </p:cNvPr>
                <p:cNvSpPr/>
                <p:nvPr/>
              </p:nvSpPr>
              <p:spPr>
                <a:xfrm rot="5220000">
                  <a:off x="4098575" y="2203401"/>
                  <a:ext cx="283287" cy="1065535"/>
                </a:xfrm>
                <a:prstGeom prst="arc">
                  <a:avLst>
                    <a:gd name="adj1" fmla="val 18957513"/>
                    <a:gd name="adj2" fmla="val 2641027"/>
                  </a:avLst>
                </a:prstGeom>
                <a:ln w="28575">
                  <a:solidFill>
                    <a:schemeClr val="accent6">
                      <a:lumMod val="75000"/>
                    </a:schemeClr>
                  </a:solidFill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04" name="Group 203">
                  <a:extLst>
                    <a:ext uri="{FF2B5EF4-FFF2-40B4-BE49-F238E27FC236}">
                      <a16:creationId xmlns:a16="http://schemas.microsoft.com/office/drawing/2014/main" id="{F7F3B036-5787-CB4C-931D-F4F12BBCDCB1}"/>
                    </a:ext>
                  </a:extLst>
                </p:cNvPr>
                <p:cNvGrpSpPr/>
                <p:nvPr/>
              </p:nvGrpSpPr>
              <p:grpSpPr>
                <a:xfrm rot="5400000">
                  <a:off x="4091307" y="2334052"/>
                  <a:ext cx="307162" cy="1084484"/>
                  <a:chOff x="4191000" y="4876875"/>
                  <a:chExt cx="307162" cy="1084484"/>
                </a:xfrm>
              </p:grpSpPr>
              <p:sp>
                <p:nvSpPr>
                  <p:cNvPr id="278" name="Arc 277">
                    <a:extLst>
                      <a:ext uri="{FF2B5EF4-FFF2-40B4-BE49-F238E27FC236}">
                        <a16:creationId xmlns:a16="http://schemas.microsoft.com/office/drawing/2014/main" id="{4ABE4868-F9CD-7F45-A71E-DFA77D518905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191000" y="4876875"/>
                    <a:ext cx="305706" cy="1005193"/>
                  </a:xfrm>
                  <a:prstGeom prst="arc">
                    <a:avLst>
                      <a:gd name="adj1" fmla="val 16192943"/>
                      <a:gd name="adj2" fmla="val 5474439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9" name="Arc 278">
                    <a:extLst>
                      <a:ext uri="{FF2B5EF4-FFF2-40B4-BE49-F238E27FC236}">
                        <a16:creationId xmlns:a16="http://schemas.microsoft.com/office/drawing/2014/main" id="{94AE1B4E-2E57-2041-BA0B-1E120BF23812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214875" y="4895824"/>
                    <a:ext cx="283287" cy="1065535"/>
                  </a:xfrm>
                  <a:prstGeom prst="arc">
                    <a:avLst>
                      <a:gd name="adj1" fmla="val 18957513"/>
                      <a:gd name="adj2" fmla="val 2641027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  <a:headEnd type="arrow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4AC552F0-B417-D44B-9D8F-CF68D394E14E}"/>
                    </a:ext>
                  </a:extLst>
                </p:cNvPr>
                <p:cNvGrpSpPr/>
                <p:nvPr/>
              </p:nvGrpSpPr>
              <p:grpSpPr>
                <a:xfrm rot="5400000">
                  <a:off x="4096112" y="2486452"/>
                  <a:ext cx="307162" cy="1084484"/>
                  <a:chOff x="4191000" y="4876875"/>
                  <a:chExt cx="307162" cy="1084484"/>
                </a:xfrm>
              </p:grpSpPr>
              <p:sp>
                <p:nvSpPr>
                  <p:cNvPr id="276" name="Arc 275">
                    <a:extLst>
                      <a:ext uri="{FF2B5EF4-FFF2-40B4-BE49-F238E27FC236}">
                        <a16:creationId xmlns:a16="http://schemas.microsoft.com/office/drawing/2014/main" id="{5B2F1B37-2E48-6F4C-AC48-BA0528E0C6C2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191000" y="4876875"/>
                    <a:ext cx="305706" cy="1005193"/>
                  </a:xfrm>
                  <a:prstGeom prst="arc">
                    <a:avLst>
                      <a:gd name="adj1" fmla="val 16192943"/>
                      <a:gd name="adj2" fmla="val 5474439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7" name="Arc 276">
                    <a:extLst>
                      <a:ext uri="{FF2B5EF4-FFF2-40B4-BE49-F238E27FC236}">
                        <a16:creationId xmlns:a16="http://schemas.microsoft.com/office/drawing/2014/main" id="{E9F83C31-5744-E54D-8FB1-C10927E2E808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214875" y="4895824"/>
                    <a:ext cx="283287" cy="1065535"/>
                  </a:xfrm>
                  <a:prstGeom prst="arc">
                    <a:avLst>
                      <a:gd name="adj1" fmla="val 18957513"/>
                      <a:gd name="adj2" fmla="val 2641027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  <a:headEnd type="arrow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6" name="Group 205">
                  <a:extLst>
                    <a:ext uri="{FF2B5EF4-FFF2-40B4-BE49-F238E27FC236}">
                      <a16:creationId xmlns:a16="http://schemas.microsoft.com/office/drawing/2014/main" id="{E3F251F7-D852-6941-9FD1-D5F3C0EE76BB}"/>
                    </a:ext>
                  </a:extLst>
                </p:cNvPr>
                <p:cNvGrpSpPr/>
                <p:nvPr/>
              </p:nvGrpSpPr>
              <p:grpSpPr>
                <a:xfrm rot="5400000">
                  <a:off x="4091307" y="2638852"/>
                  <a:ext cx="307162" cy="1084484"/>
                  <a:chOff x="4191000" y="4876875"/>
                  <a:chExt cx="307162" cy="1084484"/>
                </a:xfrm>
              </p:grpSpPr>
              <p:sp>
                <p:nvSpPr>
                  <p:cNvPr id="274" name="Arc 273">
                    <a:extLst>
                      <a:ext uri="{FF2B5EF4-FFF2-40B4-BE49-F238E27FC236}">
                        <a16:creationId xmlns:a16="http://schemas.microsoft.com/office/drawing/2014/main" id="{533A5F4F-EC52-E648-B220-8FDF619731A2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191000" y="4876875"/>
                    <a:ext cx="305706" cy="1005193"/>
                  </a:xfrm>
                  <a:prstGeom prst="arc">
                    <a:avLst>
                      <a:gd name="adj1" fmla="val 16192943"/>
                      <a:gd name="adj2" fmla="val 5474439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5" name="Arc 274">
                    <a:extLst>
                      <a:ext uri="{FF2B5EF4-FFF2-40B4-BE49-F238E27FC236}">
                        <a16:creationId xmlns:a16="http://schemas.microsoft.com/office/drawing/2014/main" id="{5DEDE8CB-6CE4-BD46-BA1C-6692EDDFF776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214875" y="4895824"/>
                    <a:ext cx="283287" cy="1065535"/>
                  </a:xfrm>
                  <a:prstGeom prst="arc">
                    <a:avLst>
                      <a:gd name="adj1" fmla="val 18957513"/>
                      <a:gd name="adj2" fmla="val 2641027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  <a:headEnd type="arrow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7" name="Group 206">
                  <a:extLst>
                    <a:ext uri="{FF2B5EF4-FFF2-40B4-BE49-F238E27FC236}">
                      <a16:creationId xmlns:a16="http://schemas.microsoft.com/office/drawing/2014/main" id="{A9D27A6A-C0F3-8540-B7FF-D1760033D46E}"/>
                    </a:ext>
                  </a:extLst>
                </p:cNvPr>
                <p:cNvGrpSpPr/>
                <p:nvPr/>
              </p:nvGrpSpPr>
              <p:grpSpPr>
                <a:xfrm rot="5400000">
                  <a:off x="4091307" y="2791252"/>
                  <a:ext cx="307162" cy="1084484"/>
                  <a:chOff x="4191000" y="4876875"/>
                  <a:chExt cx="307162" cy="1084484"/>
                </a:xfrm>
              </p:grpSpPr>
              <p:sp>
                <p:nvSpPr>
                  <p:cNvPr id="272" name="Arc 271">
                    <a:extLst>
                      <a:ext uri="{FF2B5EF4-FFF2-40B4-BE49-F238E27FC236}">
                        <a16:creationId xmlns:a16="http://schemas.microsoft.com/office/drawing/2014/main" id="{E7768033-DC8C-064B-8EBD-92586BF7216A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191000" y="4876875"/>
                    <a:ext cx="305706" cy="1005193"/>
                  </a:xfrm>
                  <a:prstGeom prst="arc">
                    <a:avLst>
                      <a:gd name="adj1" fmla="val 16192943"/>
                      <a:gd name="adj2" fmla="val 5474439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3" name="Arc 272">
                    <a:extLst>
                      <a:ext uri="{FF2B5EF4-FFF2-40B4-BE49-F238E27FC236}">
                        <a16:creationId xmlns:a16="http://schemas.microsoft.com/office/drawing/2014/main" id="{D08E903B-A716-C444-A58C-B1EFD0200BDB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214875" y="4895824"/>
                    <a:ext cx="283287" cy="1065535"/>
                  </a:xfrm>
                  <a:prstGeom prst="arc">
                    <a:avLst>
                      <a:gd name="adj1" fmla="val 18957513"/>
                      <a:gd name="adj2" fmla="val 2641027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  <a:headEnd type="arrow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8" name="Group 207">
                  <a:extLst>
                    <a:ext uri="{FF2B5EF4-FFF2-40B4-BE49-F238E27FC236}">
                      <a16:creationId xmlns:a16="http://schemas.microsoft.com/office/drawing/2014/main" id="{10EF1789-B019-2246-8EAF-6E2BE4B997E4}"/>
                    </a:ext>
                  </a:extLst>
                </p:cNvPr>
                <p:cNvGrpSpPr/>
                <p:nvPr/>
              </p:nvGrpSpPr>
              <p:grpSpPr>
                <a:xfrm rot="5400000">
                  <a:off x="4091307" y="2943652"/>
                  <a:ext cx="307162" cy="1084484"/>
                  <a:chOff x="4191000" y="4876875"/>
                  <a:chExt cx="307162" cy="1084484"/>
                </a:xfrm>
              </p:grpSpPr>
              <p:sp>
                <p:nvSpPr>
                  <p:cNvPr id="270" name="Arc 269">
                    <a:extLst>
                      <a:ext uri="{FF2B5EF4-FFF2-40B4-BE49-F238E27FC236}">
                        <a16:creationId xmlns:a16="http://schemas.microsoft.com/office/drawing/2014/main" id="{8818A403-4766-CC4C-841A-65B2EE9173BE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191000" y="4876875"/>
                    <a:ext cx="305706" cy="1005193"/>
                  </a:xfrm>
                  <a:prstGeom prst="arc">
                    <a:avLst>
                      <a:gd name="adj1" fmla="val 16192943"/>
                      <a:gd name="adj2" fmla="val 5474439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1" name="Arc 270">
                    <a:extLst>
                      <a:ext uri="{FF2B5EF4-FFF2-40B4-BE49-F238E27FC236}">
                        <a16:creationId xmlns:a16="http://schemas.microsoft.com/office/drawing/2014/main" id="{B3943115-EE61-8647-A9ED-7A5988B7D00F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214875" y="4895824"/>
                    <a:ext cx="283287" cy="1065535"/>
                  </a:xfrm>
                  <a:prstGeom prst="arc">
                    <a:avLst>
                      <a:gd name="adj1" fmla="val 18957513"/>
                      <a:gd name="adj2" fmla="val 2641027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  <a:headEnd type="arrow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9" name="Group 208">
                  <a:extLst>
                    <a:ext uri="{FF2B5EF4-FFF2-40B4-BE49-F238E27FC236}">
                      <a16:creationId xmlns:a16="http://schemas.microsoft.com/office/drawing/2014/main" id="{BA287E6D-49C2-8741-9307-A4DA61B75E58}"/>
                    </a:ext>
                  </a:extLst>
                </p:cNvPr>
                <p:cNvGrpSpPr/>
                <p:nvPr/>
              </p:nvGrpSpPr>
              <p:grpSpPr>
                <a:xfrm rot="5400000">
                  <a:off x="4091307" y="3096052"/>
                  <a:ext cx="307162" cy="1084484"/>
                  <a:chOff x="4191000" y="4876875"/>
                  <a:chExt cx="307162" cy="1084484"/>
                </a:xfrm>
              </p:grpSpPr>
              <p:sp>
                <p:nvSpPr>
                  <p:cNvPr id="268" name="Arc 267">
                    <a:extLst>
                      <a:ext uri="{FF2B5EF4-FFF2-40B4-BE49-F238E27FC236}">
                        <a16:creationId xmlns:a16="http://schemas.microsoft.com/office/drawing/2014/main" id="{C546E0E3-D268-EB47-B2A2-0A63C547D463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191000" y="4876875"/>
                    <a:ext cx="305706" cy="1005193"/>
                  </a:xfrm>
                  <a:prstGeom prst="arc">
                    <a:avLst>
                      <a:gd name="adj1" fmla="val 16192943"/>
                      <a:gd name="adj2" fmla="val 5474439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9" name="Arc 268">
                    <a:extLst>
                      <a:ext uri="{FF2B5EF4-FFF2-40B4-BE49-F238E27FC236}">
                        <a16:creationId xmlns:a16="http://schemas.microsoft.com/office/drawing/2014/main" id="{BF742D60-7E15-A44A-B357-9079C4DA4CB2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214875" y="4895824"/>
                    <a:ext cx="283287" cy="1065535"/>
                  </a:xfrm>
                  <a:prstGeom prst="arc">
                    <a:avLst>
                      <a:gd name="adj1" fmla="val 18957513"/>
                      <a:gd name="adj2" fmla="val 2641027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  <a:headEnd type="arrow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10" name="Group 209">
                  <a:extLst>
                    <a:ext uri="{FF2B5EF4-FFF2-40B4-BE49-F238E27FC236}">
                      <a16:creationId xmlns:a16="http://schemas.microsoft.com/office/drawing/2014/main" id="{8B6C417A-A198-614F-966F-54793B9BE276}"/>
                    </a:ext>
                  </a:extLst>
                </p:cNvPr>
                <p:cNvGrpSpPr/>
                <p:nvPr/>
              </p:nvGrpSpPr>
              <p:grpSpPr>
                <a:xfrm rot="5400000">
                  <a:off x="4096112" y="3248452"/>
                  <a:ext cx="307162" cy="1084484"/>
                  <a:chOff x="4191000" y="4876875"/>
                  <a:chExt cx="307162" cy="1084484"/>
                </a:xfrm>
              </p:grpSpPr>
              <p:sp>
                <p:nvSpPr>
                  <p:cNvPr id="266" name="Arc 265">
                    <a:extLst>
                      <a:ext uri="{FF2B5EF4-FFF2-40B4-BE49-F238E27FC236}">
                        <a16:creationId xmlns:a16="http://schemas.microsoft.com/office/drawing/2014/main" id="{9312141B-E748-7F45-9706-E876453A1F42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191000" y="4876875"/>
                    <a:ext cx="305706" cy="1005193"/>
                  </a:xfrm>
                  <a:prstGeom prst="arc">
                    <a:avLst>
                      <a:gd name="adj1" fmla="val 16192943"/>
                      <a:gd name="adj2" fmla="val 5474439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7" name="Arc 266">
                    <a:extLst>
                      <a:ext uri="{FF2B5EF4-FFF2-40B4-BE49-F238E27FC236}">
                        <a16:creationId xmlns:a16="http://schemas.microsoft.com/office/drawing/2014/main" id="{407624E9-DAAA-CD4E-B36C-A67B22108B5E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214875" y="4895824"/>
                    <a:ext cx="283287" cy="1065535"/>
                  </a:xfrm>
                  <a:prstGeom prst="arc">
                    <a:avLst>
                      <a:gd name="adj1" fmla="val 18957513"/>
                      <a:gd name="adj2" fmla="val 2641027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  <a:headEnd type="arrow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11" name="Group 210">
                  <a:extLst>
                    <a:ext uri="{FF2B5EF4-FFF2-40B4-BE49-F238E27FC236}">
                      <a16:creationId xmlns:a16="http://schemas.microsoft.com/office/drawing/2014/main" id="{05F58DF9-DF31-1642-81EC-21A728343CC5}"/>
                    </a:ext>
                  </a:extLst>
                </p:cNvPr>
                <p:cNvGrpSpPr/>
                <p:nvPr/>
              </p:nvGrpSpPr>
              <p:grpSpPr>
                <a:xfrm rot="5400000">
                  <a:off x="4099381" y="3400852"/>
                  <a:ext cx="307162" cy="1084484"/>
                  <a:chOff x="4191000" y="4876875"/>
                  <a:chExt cx="307162" cy="1084484"/>
                </a:xfrm>
              </p:grpSpPr>
              <p:sp>
                <p:nvSpPr>
                  <p:cNvPr id="264" name="Arc 263">
                    <a:extLst>
                      <a:ext uri="{FF2B5EF4-FFF2-40B4-BE49-F238E27FC236}">
                        <a16:creationId xmlns:a16="http://schemas.microsoft.com/office/drawing/2014/main" id="{36B86331-101D-744D-AF14-6E34820E9EBA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191000" y="4876875"/>
                    <a:ext cx="305706" cy="1005193"/>
                  </a:xfrm>
                  <a:prstGeom prst="arc">
                    <a:avLst>
                      <a:gd name="adj1" fmla="val 16192943"/>
                      <a:gd name="adj2" fmla="val 5474439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5" name="Arc 264">
                    <a:extLst>
                      <a:ext uri="{FF2B5EF4-FFF2-40B4-BE49-F238E27FC236}">
                        <a16:creationId xmlns:a16="http://schemas.microsoft.com/office/drawing/2014/main" id="{E95ADB34-2F82-8E40-9905-68361C0E7115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214875" y="4895824"/>
                    <a:ext cx="283287" cy="1065535"/>
                  </a:xfrm>
                  <a:prstGeom prst="arc">
                    <a:avLst>
                      <a:gd name="adj1" fmla="val 18957513"/>
                      <a:gd name="adj2" fmla="val 2641027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  <a:headEnd type="arrow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12" name="Group 211">
                  <a:extLst>
                    <a:ext uri="{FF2B5EF4-FFF2-40B4-BE49-F238E27FC236}">
                      <a16:creationId xmlns:a16="http://schemas.microsoft.com/office/drawing/2014/main" id="{643A5BBC-D1D2-E149-A440-58D68263F267}"/>
                    </a:ext>
                  </a:extLst>
                </p:cNvPr>
                <p:cNvGrpSpPr/>
                <p:nvPr/>
              </p:nvGrpSpPr>
              <p:grpSpPr>
                <a:xfrm rot="5400000">
                  <a:off x="4099381" y="3553252"/>
                  <a:ext cx="307162" cy="1084484"/>
                  <a:chOff x="4191000" y="4876875"/>
                  <a:chExt cx="307162" cy="1084484"/>
                </a:xfrm>
              </p:grpSpPr>
              <p:sp>
                <p:nvSpPr>
                  <p:cNvPr id="262" name="Arc 261">
                    <a:extLst>
                      <a:ext uri="{FF2B5EF4-FFF2-40B4-BE49-F238E27FC236}">
                        <a16:creationId xmlns:a16="http://schemas.microsoft.com/office/drawing/2014/main" id="{C8A568DE-DFBE-2C41-A71B-39D86E3C168C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191000" y="4876875"/>
                    <a:ext cx="305706" cy="1005193"/>
                  </a:xfrm>
                  <a:prstGeom prst="arc">
                    <a:avLst>
                      <a:gd name="adj1" fmla="val 16192943"/>
                      <a:gd name="adj2" fmla="val 5474439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3" name="Arc 262">
                    <a:extLst>
                      <a:ext uri="{FF2B5EF4-FFF2-40B4-BE49-F238E27FC236}">
                        <a16:creationId xmlns:a16="http://schemas.microsoft.com/office/drawing/2014/main" id="{9C8D25E0-4E11-244B-B9DA-5E0946801E0F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214875" y="4895824"/>
                    <a:ext cx="283287" cy="1065535"/>
                  </a:xfrm>
                  <a:prstGeom prst="arc">
                    <a:avLst>
                      <a:gd name="adj1" fmla="val 18957513"/>
                      <a:gd name="adj2" fmla="val 2641027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  <a:headEnd type="arrow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13" name="Group 212">
                  <a:extLst>
                    <a:ext uri="{FF2B5EF4-FFF2-40B4-BE49-F238E27FC236}">
                      <a16:creationId xmlns:a16="http://schemas.microsoft.com/office/drawing/2014/main" id="{915B21DA-C534-F647-A2CC-39328E271EBC}"/>
                    </a:ext>
                  </a:extLst>
                </p:cNvPr>
                <p:cNvGrpSpPr/>
                <p:nvPr/>
              </p:nvGrpSpPr>
              <p:grpSpPr>
                <a:xfrm rot="5400000">
                  <a:off x="4099381" y="3705652"/>
                  <a:ext cx="307162" cy="1084484"/>
                  <a:chOff x="4191000" y="4876875"/>
                  <a:chExt cx="307162" cy="1084484"/>
                </a:xfrm>
              </p:grpSpPr>
              <p:sp>
                <p:nvSpPr>
                  <p:cNvPr id="260" name="Arc 259">
                    <a:extLst>
                      <a:ext uri="{FF2B5EF4-FFF2-40B4-BE49-F238E27FC236}">
                        <a16:creationId xmlns:a16="http://schemas.microsoft.com/office/drawing/2014/main" id="{5C004E54-40A1-CE4E-A350-EC9F242AE096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191000" y="4876875"/>
                    <a:ext cx="305706" cy="1005193"/>
                  </a:xfrm>
                  <a:prstGeom prst="arc">
                    <a:avLst>
                      <a:gd name="adj1" fmla="val 16192943"/>
                      <a:gd name="adj2" fmla="val 5474439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1" name="Arc 260">
                    <a:extLst>
                      <a:ext uri="{FF2B5EF4-FFF2-40B4-BE49-F238E27FC236}">
                        <a16:creationId xmlns:a16="http://schemas.microsoft.com/office/drawing/2014/main" id="{14538F8E-466F-3B46-9901-FF9FA563DAA2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214875" y="4895824"/>
                    <a:ext cx="283287" cy="1065535"/>
                  </a:xfrm>
                  <a:prstGeom prst="arc">
                    <a:avLst>
                      <a:gd name="adj1" fmla="val 18957513"/>
                      <a:gd name="adj2" fmla="val 2641027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  <a:headEnd type="arrow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14" name="Group 213">
                  <a:extLst>
                    <a:ext uri="{FF2B5EF4-FFF2-40B4-BE49-F238E27FC236}">
                      <a16:creationId xmlns:a16="http://schemas.microsoft.com/office/drawing/2014/main" id="{700B882E-D72D-154A-A17A-B5C44E6F195A}"/>
                    </a:ext>
                  </a:extLst>
                </p:cNvPr>
                <p:cNvGrpSpPr/>
                <p:nvPr/>
              </p:nvGrpSpPr>
              <p:grpSpPr>
                <a:xfrm rot="5400000">
                  <a:off x="4099381" y="3858052"/>
                  <a:ext cx="307162" cy="1084484"/>
                  <a:chOff x="4191000" y="4876875"/>
                  <a:chExt cx="307162" cy="1084484"/>
                </a:xfrm>
              </p:grpSpPr>
              <p:sp>
                <p:nvSpPr>
                  <p:cNvPr id="258" name="Arc 257">
                    <a:extLst>
                      <a:ext uri="{FF2B5EF4-FFF2-40B4-BE49-F238E27FC236}">
                        <a16:creationId xmlns:a16="http://schemas.microsoft.com/office/drawing/2014/main" id="{EF0E08F8-B589-D142-A7AB-D2A3756FB811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191000" y="4876875"/>
                    <a:ext cx="305706" cy="1005193"/>
                  </a:xfrm>
                  <a:prstGeom prst="arc">
                    <a:avLst>
                      <a:gd name="adj1" fmla="val 16192943"/>
                      <a:gd name="adj2" fmla="val 5474439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9" name="Arc 258">
                    <a:extLst>
                      <a:ext uri="{FF2B5EF4-FFF2-40B4-BE49-F238E27FC236}">
                        <a16:creationId xmlns:a16="http://schemas.microsoft.com/office/drawing/2014/main" id="{C3F10494-9B6E-104B-A9A2-357721235450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214875" y="4895824"/>
                    <a:ext cx="283287" cy="1065535"/>
                  </a:xfrm>
                  <a:prstGeom prst="arc">
                    <a:avLst>
                      <a:gd name="adj1" fmla="val 18957513"/>
                      <a:gd name="adj2" fmla="val 2641027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  <a:headEnd type="arrow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15" name="Arc 214">
                  <a:extLst>
                    <a:ext uri="{FF2B5EF4-FFF2-40B4-BE49-F238E27FC236}">
                      <a16:creationId xmlns:a16="http://schemas.microsoft.com/office/drawing/2014/main" id="{AEB94CA3-DA64-A247-B3EC-65FD72E9ADC0}"/>
                    </a:ext>
                  </a:extLst>
                </p:cNvPr>
                <p:cNvSpPr/>
                <p:nvPr/>
              </p:nvSpPr>
              <p:spPr>
                <a:xfrm rot="5220000">
                  <a:off x="4104962" y="4022799"/>
                  <a:ext cx="283287" cy="1065535"/>
                </a:xfrm>
                <a:prstGeom prst="arc">
                  <a:avLst>
                    <a:gd name="adj1" fmla="val 18957513"/>
                    <a:gd name="adj2" fmla="val 2641027"/>
                  </a:avLst>
                </a:prstGeom>
                <a:ln w="28575">
                  <a:solidFill>
                    <a:schemeClr val="accent6">
                      <a:lumMod val="75000"/>
                    </a:schemeClr>
                  </a:solidFill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16" name="Group 215">
                  <a:extLst>
                    <a:ext uri="{FF2B5EF4-FFF2-40B4-BE49-F238E27FC236}">
                      <a16:creationId xmlns:a16="http://schemas.microsoft.com/office/drawing/2014/main" id="{8605BAB0-7D41-DB47-9E92-66FB21D3E933}"/>
                    </a:ext>
                  </a:extLst>
                </p:cNvPr>
                <p:cNvGrpSpPr/>
                <p:nvPr/>
              </p:nvGrpSpPr>
              <p:grpSpPr>
                <a:xfrm rot="5400000">
                  <a:off x="3146196" y="1014609"/>
                  <a:ext cx="2278960" cy="1147750"/>
                  <a:chOff x="6324937" y="3886255"/>
                  <a:chExt cx="2278960" cy="1147750"/>
                </a:xfrm>
              </p:grpSpPr>
              <p:sp>
                <p:nvSpPr>
                  <p:cNvPr id="217" name="Can 216">
                    <a:extLst>
                      <a:ext uri="{FF2B5EF4-FFF2-40B4-BE49-F238E27FC236}">
                        <a16:creationId xmlns:a16="http://schemas.microsoft.com/office/drawing/2014/main" id="{85B0949F-148B-1E42-956B-2FE86A9F2B47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984642" y="3343700"/>
                    <a:ext cx="990600" cy="2209800"/>
                  </a:xfrm>
                  <a:prstGeom prst="can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8" name="Arc 217">
                    <a:extLst>
                      <a:ext uri="{FF2B5EF4-FFF2-40B4-BE49-F238E27FC236}">
                        <a16:creationId xmlns:a16="http://schemas.microsoft.com/office/drawing/2014/main" id="{CBEA810E-6D33-734B-9FAC-4C95E3D343FF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8218588" y="3886255"/>
                    <a:ext cx="377716" cy="1065535"/>
                  </a:xfrm>
                  <a:prstGeom prst="arc">
                    <a:avLst>
                      <a:gd name="adj1" fmla="val 16851918"/>
                      <a:gd name="adj2" fmla="val 2756847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219" name="Group 218">
                    <a:extLst>
                      <a:ext uri="{FF2B5EF4-FFF2-40B4-BE49-F238E27FC236}">
                        <a16:creationId xmlns:a16="http://schemas.microsoft.com/office/drawing/2014/main" id="{6834DF1A-D5F3-2544-BB93-916274E59E75}"/>
                      </a:ext>
                    </a:extLst>
                  </p:cNvPr>
                  <p:cNvGrpSpPr/>
                  <p:nvPr/>
                </p:nvGrpSpPr>
                <p:grpSpPr>
                  <a:xfrm>
                    <a:off x="6324937" y="3944641"/>
                    <a:ext cx="307162" cy="1084454"/>
                    <a:chOff x="6324937" y="3944641"/>
                    <a:chExt cx="307162" cy="1084454"/>
                  </a:xfrm>
                </p:grpSpPr>
                <p:sp>
                  <p:nvSpPr>
                    <p:cNvPr id="256" name="Arc 255">
                      <a:extLst>
                        <a:ext uri="{FF2B5EF4-FFF2-40B4-BE49-F238E27FC236}">
                          <a16:creationId xmlns:a16="http://schemas.microsoft.com/office/drawing/2014/main" id="{0C1084CB-9FB2-7E48-9906-0AB6CDF399FB}"/>
                        </a:ext>
                      </a:extLst>
                    </p:cNvPr>
                    <p:cNvSpPr/>
                    <p:nvPr/>
                  </p:nvSpPr>
                  <p:spPr>
                    <a:xfrm rot="21420000">
                      <a:off x="6324937" y="3944641"/>
                      <a:ext cx="304574" cy="1005193"/>
                    </a:xfrm>
                    <a:prstGeom prst="arc">
                      <a:avLst>
                        <a:gd name="adj1" fmla="val 9817275"/>
                        <a:gd name="adj2" fmla="val 5474439"/>
                      </a:avLst>
                    </a:prstGeom>
                    <a:ln w="28575"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7" name="Arc 256">
                      <a:extLst>
                        <a:ext uri="{FF2B5EF4-FFF2-40B4-BE49-F238E27FC236}">
                          <a16:creationId xmlns:a16="http://schemas.microsoft.com/office/drawing/2014/main" id="{E6C14052-BEE9-F546-A7F6-6464AEBEC48E}"/>
                        </a:ext>
                      </a:extLst>
                    </p:cNvPr>
                    <p:cNvSpPr/>
                    <p:nvPr/>
                  </p:nvSpPr>
                  <p:spPr>
                    <a:xfrm rot="21420000">
                      <a:off x="6348812" y="3963560"/>
                      <a:ext cx="283287" cy="1065535"/>
                    </a:xfrm>
                    <a:prstGeom prst="arc">
                      <a:avLst>
                        <a:gd name="adj1" fmla="val 18957513"/>
                        <a:gd name="adj2" fmla="val 2641027"/>
                      </a:avLst>
                    </a:prstGeom>
                    <a:ln w="28575">
                      <a:solidFill>
                        <a:schemeClr val="accent6">
                          <a:lumMod val="75000"/>
                        </a:schemeClr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220" name="Arc 219">
                    <a:extLst>
                      <a:ext uri="{FF2B5EF4-FFF2-40B4-BE49-F238E27FC236}">
                        <a16:creationId xmlns:a16="http://schemas.microsoft.com/office/drawing/2014/main" id="{5EE2A3E5-6BD3-D040-A39F-D44FA98FAE5B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6477337" y="3944716"/>
                    <a:ext cx="305706" cy="1005193"/>
                  </a:xfrm>
                  <a:prstGeom prst="arc">
                    <a:avLst>
                      <a:gd name="adj1" fmla="val 16192943"/>
                      <a:gd name="adj2" fmla="val 5474439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1" name="Arc 220">
                    <a:extLst>
                      <a:ext uri="{FF2B5EF4-FFF2-40B4-BE49-F238E27FC236}">
                        <a16:creationId xmlns:a16="http://schemas.microsoft.com/office/drawing/2014/main" id="{F367FE31-E4C6-5347-9CEA-398AE2DA732D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6501212" y="3963665"/>
                    <a:ext cx="283287" cy="1065535"/>
                  </a:xfrm>
                  <a:prstGeom prst="arc">
                    <a:avLst>
                      <a:gd name="adj1" fmla="val 18957513"/>
                      <a:gd name="adj2" fmla="val 2641027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  <a:headEnd type="arrow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222" name="Group 221">
                    <a:extLst>
                      <a:ext uri="{FF2B5EF4-FFF2-40B4-BE49-F238E27FC236}">
                        <a16:creationId xmlns:a16="http://schemas.microsoft.com/office/drawing/2014/main" id="{00D39A68-0895-C940-84A4-005F7DC705B6}"/>
                      </a:ext>
                    </a:extLst>
                  </p:cNvPr>
                  <p:cNvGrpSpPr/>
                  <p:nvPr/>
                </p:nvGrpSpPr>
                <p:grpSpPr>
                  <a:xfrm>
                    <a:off x="6629400" y="3949521"/>
                    <a:ext cx="307162" cy="1084484"/>
                    <a:chOff x="4191000" y="4876875"/>
                    <a:chExt cx="307162" cy="1084484"/>
                  </a:xfrm>
                </p:grpSpPr>
                <p:sp>
                  <p:nvSpPr>
                    <p:cNvPr id="254" name="Arc 253">
                      <a:extLst>
                        <a:ext uri="{FF2B5EF4-FFF2-40B4-BE49-F238E27FC236}">
                          <a16:creationId xmlns:a16="http://schemas.microsoft.com/office/drawing/2014/main" id="{C22D0EF1-06C7-4442-B2CC-1713BE01F01F}"/>
                        </a:ext>
                      </a:extLst>
                    </p:cNvPr>
                    <p:cNvSpPr/>
                    <p:nvPr/>
                  </p:nvSpPr>
                  <p:spPr>
                    <a:xfrm rot="21420000">
                      <a:off x="4191000" y="4876875"/>
                      <a:ext cx="305706" cy="1005193"/>
                    </a:xfrm>
                    <a:prstGeom prst="arc">
                      <a:avLst>
                        <a:gd name="adj1" fmla="val 16192943"/>
                        <a:gd name="adj2" fmla="val 5474439"/>
                      </a:avLst>
                    </a:prstGeom>
                    <a:ln w="28575"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5" name="Arc 254">
                      <a:extLst>
                        <a:ext uri="{FF2B5EF4-FFF2-40B4-BE49-F238E27FC236}">
                          <a16:creationId xmlns:a16="http://schemas.microsoft.com/office/drawing/2014/main" id="{4821184B-4895-1544-B7B9-FDE4B0C1F62D}"/>
                        </a:ext>
                      </a:extLst>
                    </p:cNvPr>
                    <p:cNvSpPr/>
                    <p:nvPr/>
                  </p:nvSpPr>
                  <p:spPr>
                    <a:xfrm rot="21420000">
                      <a:off x="4214875" y="4895824"/>
                      <a:ext cx="283287" cy="1065535"/>
                    </a:xfrm>
                    <a:prstGeom prst="arc">
                      <a:avLst>
                        <a:gd name="adj1" fmla="val 18957513"/>
                        <a:gd name="adj2" fmla="val 2641027"/>
                      </a:avLst>
                    </a:prstGeom>
                    <a:ln w="28575">
                      <a:solidFill>
                        <a:schemeClr val="accent6">
                          <a:lumMod val="75000"/>
                        </a:schemeClr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23" name="Group 222">
                    <a:extLst>
                      <a:ext uri="{FF2B5EF4-FFF2-40B4-BE49-F238E27FC236}">
                        <a16:creationId xmlns:a16="http://schemas.microsoft.com/office/drawing/2014/main" id="{1E9EEFDF-4073-9640-862C-F27F2349B0DD}"/>
                      </a:ext>
                    </a:extLst>
                  </p:cNvPr>
                  <p:cNvGrpSpPr/>
                  <p:nvPr/>
                </p:nvGrpSpPr>
                <p:grpSpPr>
                  <a:xfrm>
                    <a:off x="6781800" y="3944716"/>
                    <a:ext cx="307162" cy="1084484"/>
                    <a:chOff x="4191000" y="4876875"/>
                    <a:chExt cx="307162" cy="1084484"/>
                  </a:xfrm>
                </p:grpSpPr>
                <p:sp>
                  <p:nvSpPr>
                    <p:cNvPr id="252" name="Arc 251">
                      <a:extLst>
                        <a:ext uri="{FF2B5EF4-FFF2-40B4-BE49-F238E27FC236}">
                          <a16:creationId xmlns:a16="http://schemas.microsoft.com/office/drawing/2014/main" id="{6940C29B-F23C-DB4C-92FC-01FFEB5E5386}"/>
                        </a:ext>
                      </a:extLst>
                    </p:cNvPr>
                    <p:cNvSpPr/>
                    <p:nvPr/>
                  </p:nvSpPr>
                  <p:spPr>
                    <a:xfrm rot="21420000">
                      <a:off x="4191000" y="4876875"/>
                      <a:ext cx="305706" cy="1005193"/>
                    </a:xfrm>
                    <a:prstGeom prst="arc">
                      <a:avLst>
                        <a:gd name="adj1" fmla="val 16192943"/>
                        <a:gd name="adj2" fmla="val 5474439"/>
                      </a:avLst>
                    </a:prstGeom>
                    <a:ln w="28575"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3" name="Arc 252">
                      <a:extLst>
                        <a:ext uri="{FF2B5EF4-FFF2-40B4-BE49-F238E27FC236}">
                          <a16:creationId xmlns:a16="http://schemas.microsoft.com/office/drawing/2014/main" id="{31820E3D-1D9C-BA49-B226-190CB56899E5}"/>
                        </a:ext>
                      </a:extLst>
                    </p:cNvPr>
                    <p:cNvSpPr/>
                    <p:nvPr/>
                  </p:nvSpPr>
                  <p:spPr>
                    <a:xfrm rot="21420000">
                      <a:off x="4214875" y="4895824"/>
                      <a:ext cx="283287" cy="1065535"/>
                    </a:xfrm>
                    <a:prstGeom prst="arc">
                      <a:avLst>
                        <a:gd name="adj1" fmla="val 18957513"/>
                        <a:gd name="adj2" fmla="val 2641027"/>
                      </a:avLst>
                    </a:prstGeom>
                    <a:ln w="28575">
                      <a:solidFill>
                        <a:schemeClr val="accent6">
                          <a:lumMod val="75000"/>
                        </a:schemeClr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24" name="Group 223">
                    <a:extLst>
                      <a:ext uri="{FF2B5EF4-FFF2-40B4-BE49-F238E27FC236}">
                        <a16:creationId xmlns:a16="http://schemas.microsoft.com/office/drawing/2014/main" id="{9BAE38C4-0334-3946-9A98-3528056B95E0}"/>
                      </a:ext>
                    </a:extLst>
                  </p:cNvPr>
                  <p:cNvGrpSpPr/>
                  <p:nvPr/>
                </p:nvGrpSpPr>
                <p:grpSpPr>
                  <a:xfrm>
                    <a:off x="6934200" y="3949521"/>
                    <a:ext cx="307162" cy="1084484"/>
                    <a:chOff x="4191000" y="4876875"/>
                    <a:chExt cx="307162" cy="1084484"/>
                  </a:xfrm>
                </p:grpSpPr>
                <p:sp>
                  <p:nvSpPr>
                    <p:cNvPr id="250" name="Arc 249">
                      <a:extLst>
                        <a:ext uri="{FF2B5EF4-FFF2-40B4-BE49-F238E27FC236}">
                          <a16:creationId xmlns:a16="http://schemas.microsoft.com/office/drawing/2014/main" id="{D46F7CD4-DE4E-7F46-B772-9B9C05471EA5}"/>
                        </a:ext>
                      </a:extLst>
                    </p:cNvPr>
                    <p:cNvSpPr/>
                    <p:nvPr/>
                  </p:nvSpPr>
                  <p:spPr>
                    <a:xfrm rot="21420000">
                      <a:off x="4191000" y="4876875"/>
                      <a:ext cx="305706" cy="1005193"/>
                    </a:xfrm>
                    <a:prstGeom prst="arc">
                      <a:avLst>
                        <a:gd name="adj1" fmla="val 16192943"/>
                        <a:gd name="adj2" fmla="val 5474439"/>
                      </a:avLst>
                    </a:prstGeom>
                    <a:ln w="28575"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1" name="Arc 250">
                      <a:extLst>
                        <a:ext uri="{FF2B5EF4-FFF2-40B4-BE49-F238E27FC236}">
                          <a16:creationId xmlns:a16="http://schemas.microsoft.com/office/drawing/2014/main" id="{E1744B29-FB99-9246-A17E-E3653A13F639}"/>
                        </a:ext>
                      </a:extLst>
                    </p:cNvPr>
                    <p:cNvSpPr/>
                    <p:nvPr/>
                  </p:nvSpPr>
                  <p:spPr>
                    <a:xfrm rot="21420000">
                      <a:off x="4214875" y="4895824"/>
                      <a:ext cx="283287" cy="1065535"/>
                    </a:xfrm>
                    <a:prstGeom prst="arc">
                      <a:avLst>
                        <a:gd name="adj1" fmla="val 18957513"/>
                        <a:gd name="adj2" fmla="val 2641027"/>
                      </a:avLst>
                    </a:prstGeom>
                    <a:ln w="28575">
                      <a:solidFill>
                        <a:schemeClr val="accent6">
                          <a:lumMod val="75000"/>
                        </a:schemeClr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25" name="Group 224">
                    <a:extLst>
                      <a:ext uri="{FF2B5EF4-FFF2-40B4-BE49-F238E27FC236}">
                        <a16:creationId xmlns:a16="http://schemas.microsoft.com/office/drawing/2014/main" id="{0F11B089-442A-9B46-BBB3-2F18F0926CCF}"/>
                      </a:ext>
                    </a:extLst>
                  </p:cNvPr>
                  <p:cNvGrpSpPr/>
                  <p:nvPr/>
                </p:nvGrpSpPr>
                <p:grpSpPr>
                  <a:xfrm>
                    <a:off x="7086600" y="3949521"/>
                    <a:ext cx="307162" cy="1084484"/>
                    <a:chOff x="4191000" y="4876875"/>
                    <a:chExt cx="307162" cy="1084484"/>
                  </a:xfrm>
                </p:grpSpPr>
                <p:sp>
                  <p:nvSpPr>
                    <p:cNvPr id="248" name="Arc 247">
                      <a:extLst>
                        <a:ext uri="{FF2B5EF4-FFF2-40B4-BE49-F238E27FC236}">
                          <a16:creationId xmlns:a16="http://schemas.microsoft.com/office/drawing/2014/main" id="{AF01F850-F7B5-5D4C-B8B9-C8090676271E}"/>
                        </a:ext>
                      </a:extLst>
                    </p:cNvPr>
                    <p:cNvSpPr/>
                    <p:nvPr/>
                  </p:nvSpPr>
                  <p:spPr>
                    <a:xfrm rot="21420000">
                      <a:off x="4191000" y="4876875"/>
                      <a:ext cx="305706" cy="1005193"/>
                    </a:xfrm>
                    <a:prstGeom prst="arc">
                      <a:avLst>
                        <a:gd name="adj1" fmla="val 16192943"/>
                        <a:gd name="adj2" fmla="val 5474439"/>
                      </a:avLst>
                    </a:prstGeom>
                    <a:ln w="28575"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9" name="Arc 248">
                      <a:extLst>
                        <a:ext uri="{FF2B5EF4-FFF2-40B4-BE49-F238E27FC236}">
                          <a16:creationId xmlns:a16="http://schemas.microsoft.com/office/drawing/2014/main" id="{AE32228C-9CDA-7F41-BA99-94D7FD514008}"/>
                        </a:ext>
                      </a:extLst>
                    </p:cNvPr>
                    <p:cNvSpPr/>
                    <p:nvPr/>
                  </p:nvSpPr>
                  <p:spPr>
                    <a:xfrm rot="21420000">
                      <a:off x="4214875" y="4895824"/>
                      <a:ext cx="283287" cy="1065535"/>
                    </a:xfrm>
                    <a:prstGeom prst="arc">
                      <a:avLst>
                        <a:gd name="adj1" fmla="val 18957513"/>
                        <a:gd name="adj2" fmla="val 2641027"/>
                      </a:avLst>
                    </a:prstGeom>
                    <a:ln w="28575">
                      <a:solidFill>
                        <a:schemeClr val="accent6">
                          <a:lumMod val="75000"/>
                        </a:schemeClr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26" name="Group 225">
                    <a:extLst>
                      <a:ext uri="{FF2B5EF4-FFF2-40B4-BE49-F238E27FC236}">
                        <a16:creationId xmlns:a16="http://schemas.microsoft.com/office/drawing/2014/main" id="{85E2FA7C-6533-904C-81F4-26A5F1326C07}"/>
                      </a:ext>
                    </a:extLst>
                  </p:cNvPr>
                  <p:cNvGrpSpPr/>
                  <p:nvPr/>
                </p:nvGrpSpPr>
                <p:grpSpPr>
                  <a:xfrm>
                    <a:off x="7239000" y="3949521"/>
                    <a:ext cx="307162" cy="1084484"/>
                    <a:chOff x="4191000" y="4876875"/>
                    <a:chExt cx="307162" cy="1084484"/>
                  </a:xfrm>
                </p:grpSpPr>
                <p:sp>
                  <p:nvSpPr>
                    <p:cNvPr id="246" name="Arc 245">
                      <a:extLst>
                        <a:ext uri="{FF2B5EF4-FFF2-40B4-BE49-F238E27FC236}">
                          <a16:creationId xmlns:a16="http://schemas.microsoft.com/office/drawing/2014/main" id="{A2EC3CC9-AF18-5540-9543-DDFF50DA8E00}"/>
                        </a:ext>
                      </a:extLst>
                    </p:cNvPr>
                    <p:cNvSpPr/>
                    <p:nvPr/>
                  </p:nvSpPr>
                  <p:spPr>
                    <a:xfrm rot="21420000">
                      <a:off x="4191000" y="4876875"/>
                      <a:ext cx="305706" cy="1005193"/>
                    </a:xfrm>
                    <a:prstGeom prst="arc">
                      <a:avLst>
                        <a:gd name="adj1" fmla="val 16192943"/>
                        <a:gd name="adj2" fmla="val 5474439"/>
                      </a:avLst>
                    </a:prstGeom>
                    <a:ln w="28575"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7" name="Arc 246">
                      <a:extLst>
                        <a:ext uri="{FF2B5EF4-FFF2-40B4-BE49-F238E27FC236}">
                          <a16:creationId xmlns:a16="http://schemas.microsoft.com/office/drawing/2014/main" id="{DD9D0EBE-3A6E-254E-9C05-22D038F307E4}"/>
                        </a:ext>
                      </a:extLst>
                    </p:cNvPr>
                    <p:cNvSpPr/>
                    <p:nvPr/>
                  </p:nvSpPr>
                  <p:spPr>
                    <a:xfrm rot="21420000">
                      <a:off x="4214875" y="4895824"/>
                      <a:ext cx="283287" cy="1065535"/>
                    </a:xfrm>
                    <a:prstGeom prst="arc">
                      <a:avLst>
                        <a:gd name="adj1" fmla="val 18957513"/>
                        <a:gd name="adj2" fmla="val 2641027"/>
                      </a:avLst>
                    </a:prstGeom>
                    <a:ln w="28575">
                      <a:solidFill>
                        <a:schemeClr val="accent6">
                          <a:lumMod val="75000"/>
                        </a:schemeClr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27" name="Group 226">
                    <a:extLst>
                      <a:ext uri="{FF2B5EF4-FFF2-40B4-BE49-F238E27FC236}">
                        <a16:creationId xmlns:a16="http://schemas.microsoft.com/office/drawing/2014/main" id="{08C25431-F1BB-6D41-8366-DCE556D968FC}"/>
                      </a:ext>
                    </a:extLst>
                  </p:cNvPr>
                  <p:cNvGrpSpPr/>
                  <p:nvPr/>
                </p:nvGrpSpPr>
                <p:grpSpPr>
                  <a:xfrm>
                    <a:off x="7391400" y="3949521"/>
                    <a:ext cx="307162" cy="1084484"/>
                    <a:chOff x="4191000" y="4876875"/>
                    <a:chExt cx="307162" cy="1084484"/>
                  </a:xfrm>
                </p:grpSpPr>
                <p:sp>
                  <p:nvSpPr>
                    <p:cNvPr id="244" name="Arc 243">
                      <a:extLst>
                        <a:ext uri="{FF2B5EF4-FFF2-40B4-BE49-F238E27FC236}">
                          <a16:creationId xmlns:a16="http://schemas.microsoft.com/office/drawing/2014/main" id="{3AF9FD29-D937-0048-AD85-03B11A3BC540}"/>
                        </a:ext>
                      </a:extLst>
                    </p:cNvPr>
                    <p:cNvSpPr/>
                    <p:nvPr/>
                  </p:nvSpPr>
                  <p:spPr>
                    <a:xfrm rot="21420000">
                      <a:off x="4191000" y="4876875"/>
                      <a:ext cx="305706" cy="1005193"/>
                    </a:xfrm>
                    <a:prstGeom prst="arc">
                      <a:avLst>
                        <a:gd name="adj1" fmla="val 16192943"/>
                        <a:gd name="adj2" fmla="val 5474439"/>
                      </a:avLst>
                    </a:prstGeom>
                    <a:ln w="28575"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5" name="Arc 244">
                      <a:extLst>
                        <a:ext uri="{FF2B5EF4-FFF2-40B4-BE49-F238E27FC236}">
                          <a16:creationId xmlns:a16="http://schemas.microsoft.com/office/drawing/2014/main" id="{02A224AC-8CCB-204C-9E44-EDE4A7F540F6}"/>
                        </a:ext>
                      </a:extLst>
                    </p:cNvPr>
                    <p:cNvSpPr/>
                    <p:nvPr/>
                  </p:nvSpPr>
                  <p:spPr>
                    <a:xfrm rot="21420000">
                      <a:off x="4214875" y="4895824"/>
                      <a:ext cx="283287" cy="1065535"/>
                    </a:xfrm>
                    <a:prstGeom prst="arc">
                      <a:avLst>
                        <a:gd name="adj1" fmla="val 18957513"/>
                        <a:gd name="adj2" fmla="val 2641027"/>
                      </a:avLst>
                    </a:prstGeom>
                    <a:ln w="28575">
                      <a:solidFill>
                        <a:schemeClr val="accent6">
                          <a:lumMod val="75000"/>
                        </a:schemeClr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28" name="Group 227">
                    <a:extLst>
                      <a:ext uri="{FF2B5EF4-FFF2-40B4-BE49-F238E27FC236}">
                        <a16:creationId xmlns:a16="http://schemas.microsoft.com/office/drawing/2014/main" id="{CF2A3789-BBF7-7F4A-8446-4EE7FE06B6D5}"/>
                      </a:ext>
                    </a:extLst>
                  </p:cNvPr>
                  <p:cNvGrpSpPr/>
                  <p:nvPr/>
                </p:nvGrpSpPr>
                <p:grpSpPr>
                  <a:xfrm>
                    <a:off x="7543800" y="3944716"/>
                    <a:ext cx="307162" cy="1084484"/>
                    <a:chOff x="4191000" y="4876875"/>
                    <a:chExt cx="307162" cy="1084484"/>
                  </a:xfrm>
                </p:grpSpPr>
                <p:sp>
                  <p:nvSpPr>
                    <p:cNvPr id="242" name="Arc 241">
                      <a:extLst>
                        <a:ext uri="{FF2B5EF4-FFF2-40B4-BE49-F238E27FC236}">
                          <a16:creationId xmlns:a16="http://schemas.microsoft.com/office/drawing/2014/main" id="{58304E2B-5C31-F742-AB80-816EC97770E6}"/>
                        </a:ext>
                      </a:extLst>
                    </p:cNvPr>
                    <p:cNvSpPr/>
                    <p:nvPr/>
                  </p:nvSpPr>
                  <p:spPr>
                    <a:xfrm rot="21420000">
                      <a:off x="4191000" y="4876875"/>
                      <a:ext cx="305706" cy="1005193"/>
                    </a:xfrm>
                    <a:prstGeom prst="arc">
                      <a:avLst>
                        <a:gd name="adj1" fmla="val 16192943"/>
                        <a:gd name="adj2" fmla="val 5474439"/>
                      </a:avLst>
                    </a:prstGeom>
                    <a:ln w="28575"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3" name="Arc 242">
                      <a:extLst>
                        <a:ext uri="{FF2B5EF4-FFF2-40B4-BE49-F238E27FC236}">
                          <a16:creationId xmlns:a16="http://schemas.microsoft.com/office/drawing/2014/main" id="{10490599-17C1-C845-B613-103FD6F56B29}"/>
                        </a:ext>
                      </a:extLst>
                    </p:cNvPr>
                    <p:cNvSpPr/>
                    <p:nvPr/>
                  </p:nvSpPr>
                  <p:spPr>
                    <a:xfrm rot="21420000">
                      <a:off x="4214875" y="4895824"/>
                      <a:ext cx="283287" cy="1065535"/>
                    </a:xfrm>
                    <a:prstGeom prst="arc">
                      <a:avLst>
                        <a:gd name="adj1" fmla="val 18957513"/>
                        <a:gd name="adj2" fmla="val 2641027"/>
                      </a:avLst>
                    </a:prstGeom>
                    <a:ln w="28575">
                      <a:solidFill>
                        <a:schemeClr val="accent6">
                          <a:lumMod val="75000"/>
                        </a:schemeClr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29" name="Group 228">
                    <a:extLst>
                      <a:ext uri="{FF2B5EF4-FFF2-40B4-BE49-F238E27FC236}">
                        <a16:creationId xmlns:a16="http://schemas.microsoft.com/office/drawing/2014/main" id="{0684A6D2-350C-2642-831F-850461F67DF9}"/>
                      </a:ext>
                    </a:extLst>
                  </p:cNvPr>
                  <p:cNvGrpSpPr/>
                  <p:nvPr/>
                </p:nvGrpSpPr>
                <p:grpSpPr>
                  <a:xfrm>
                    <a:off x="7696200" y="3941447"/>
                    <a:ext cx="307162" cy="1084484"/>
                    <a:chOff x="4191000" y="4876875"/>
                    <a:chExt cx="307162" cy="1084484"/>
                  </a:xfrm>
                </p:grpSpPr>
                <p:sp>
                  <p:nvSpPr>
                    <p:cNvPr id="240" name="Arc 239">
                      <a:extLst>
                        <a:ext uri="{FF2B5EF4-FFF2-40B4-BE49-F238E27FC236}">
                          <a16:creationId xmlns:a16="http://schemas.microsoft.com/office/drawing/2014/main" id="{5860A32B-4E9A-324A-93B4-0CD249FFA021}"/>
                        </a:ext>
                      </a:extLst>
                    </p:cNvPr>
                    <p:cNvSpPr/>
                    <p:nvPr/>
                  </p:nvSpPr>
                  <p:spPr>
                    <a:xfrm rot="21420000">
                      <a:off x="4191000" y="4876875"/>
                      <a:ext cx="305706" cy="1005193"/>
                    </a:xfrm>
                    <a:prstGeom prst="arc">
                      <a:avLst>
                        <a:gd name="adj1" fmla="val 16192943"/>
                        <a:gd name="adj2" fmla="val 5474439"/>
                      </a:avLst>
                    </a:prstGeom>
                    <a:ln w="28575"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1" name="Arc 240">
                      <a:extLst>
                        <a:ext uri="{FF2B5EF4-FFF2-40B4-BE49-F238E27FC236}">
                          <a16:creationId xmlns:a16="http://schemas.microsoft.com/office/drawing/2014/main" id="{F81CB147-736B-B541-92D3-F24C74240736}"/>
                        </a:ext>
                      </a:extLst>
                    </p:cNvPr>
                    <p:cNvSpPr/>
                    <p:nvPr/>
                  </p:nvSpPr>
                  <p:spPr>
                    <a:xfrm rot="21420000">
                      <a:off x="4214875" y="4895824"/>
                      <a:ext cx="283287" cy="1065535"/>
                    </a:xfrm>
                    <a:prstGeom prst="arc">
                      <a:avLst>
                        <a:gd name="adj1" fmla="val 18957513"/>
                        <a:gd name="adj2" fmla="val 2641027"/>
                      </a:avLst>
                    </a:prstGeom>
                    <a:ln w="28575">
                      <a:solidFill>
                        <a:schemeClr val="accent6">
                          <a:lumMod val="75000"/>
                        </a:schemeClr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30" name="Group 229">
                    <a:extLst>
                      <a:ext uri="{FF2B5EF4-FFF2-40B4-BE49-F238E27FC236}">
                        <a16:creationId xmlns:a16="http://schemas.microsoft.com/office/drawing/2014/main" id="{87E5FE86-1F35-1D40-997A-512B6BC9A7F7}"/>
                      </a:ext>
                    </a:extLst>
                  </p:cNvPr>
                  <p:cNvGrpSpPr/>
                  <p:nvPr/>
                </p:nvGrpSpPr>
                <p:grpSpPr>
                  <a:xfrm>
                    <a:off x="7848600" y="3941447"/>
                    <a:ext cx="307162" cy="1084484"/>
                    <a:chOff x="4191000" y="4876875"/>
                    <a:chExt cx="307162" cy="1084484"/>
                  </a:xfrm>
                </p:grpSpPr>
                <p:sp>
                  <p:nvSpPr>
                    <p:cNvPr id="238" name="Arc 237">
                      <a:extLst>
                        <a:ext uri="{FF2B5EF4-FFF2-40B4-BE49-F238E27FC236}">
                          <a16:creationId xmlns:a16="http://schemas.microsoft.com/office/drawing/2014/main" id="{DAADEBEC-A542-9541-9EFB-EE6578533805}"/>
                        </a:ext>
                      </a:extLst>
                    </p:cNvPr>
                    <p:cNvSpPr/>
                    <p:nvPr/>
                  </p:nvSpPr>
                  <p:spPr>
                    <a:xfrm rot="21420000">
                      <a:off x="4191000" y="4876875"/>
                      <a:ext cx="305706" cy="1005193"/>
                    </a:xfrm>
                    <a:prstGeom prst="arc">
                      <a:avLst>
                        <a:gd name="adj1" fmla="val 16192943"/>
                        <a:gd name="adj2" fmla="val 5474439"/>
                      </a:avLst>
                    </a:prstGeom>
                    <a:ln w="28575"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9" name="Arc 238">
                      <a:extLst>
                        <a:ext uri="{FF2B5EF4-FFF2-40B4-BE49-F238E27FC236}">
                          <a16:creationId xmlns:a16="http://schemas.microsoft.com/office/drawing/2014/main" id="{85D7B076-75AF-DE41-BD9C-9B2C2B858392}"/>
                        </a:ext>
                      </a:extLst>
                    </p:cNvPr>
                    <p:cNvSpPr/>
                    <p:nvPr/>
                  </p:nvSpPr>
                  <p:spPr>
                    <a:xfrm rot="21420000">
                      <a:off x="4214875" y="4895824"/>
                      <a:ext cx="283287" cy="1065535"/>
                    </a:xfrm>
                    <a:prstGeom prst="arc">
                      <a:avLst>
                        <a:gd name="adj1" fmla="val 18957513"/>
                        <a:gd name="adj2" fmla="val 2641027"/>
                      </a:avLst>
                    </a:prstGeom>
                    <a:ln w="28575">
                      <a:solidFill>
                        <a:schemeClr val="accent6">
                          <a:lumMod val="75000"/>
                        </a:schemeClr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31" name="Group 230">
                    <a:extLst>
                      <a:ext uri="{FF2B5EF4-FFF2-40B4-BE49-F238E27FC236}">
                        <a16:creationId xmlns:a16="http://schemas.microsoft.com/office/drawing/2014/main" id="{D4D53B36-8E13-D044-A140-91AF6B241480}"/>
                      </a:ext>
                    </a:extLst>
                  </p:cNvPr>
                  <p:cNvGrpSpPr/>
                  <p:nvPr/>
                </p:nvGrpSpPr>
                <p:grpSpPr>
                  <a:xfrm>
                    <a:off x="8001000" y="3941447"/>
                    <a:ext cx="307162" cy="1084484"/>
                    <a:chOff x="4191000" y="4876875"/>
                    <a:chExt cx="307162" cy="1084484"/>
                  </a:xfrm>
                </p:grpSpPr>
                <p:sp>
                  <p:nvSpPr>
                    <p:cNvPr id="236" name="Arc 235">
                      <a:extLst>
                        <a:ext uri="{FF2B5EF4-FFF2-40B4-BE49-F238E27FC236}">
                          <a16:creationId xmlns:a16="http://schemas.microsoft.com/office/drawing/2014/main" id="{7773F90B-27D0-9445-8E1D-34169538A9DE}"/>
                        </a:ext>
                      </a:extLst>
                    </p:cNvPr>
                    <p:cNvSpPr/>
                    <p:nvPr/>
                  </p:nvSpPr>
                  <p:spPr>
                    <a:xfrm rot="21420000">
                      <a:off x="4191000" y="4876875"/>
                      <a:ext cx="305706" cy="1005193"/>
                    </a:xfrm>
                    <a:prstGeom prst="arc">
                      <a:avLst>
                        <a:gd name="adj1" fmla="val 16192943"/>
                        <a:gd name="adj2" fmla="val 5474439"/>
                      </a:avLst>
                    </a:prstGeom>
                    <a:ln w="28575"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7" name="Arc 236">
                      <a:extLst>
                        <a:ext uri="{FF2B5EF4-FFF2-40B4-BE49-F238E27FC236}">
                          <a16:creationId xmlns:a16="http://schemas.microsoft.com/office/drawing/2014/main" id="{67AFE695-CCD2-7D47-BA59-51640794475C}"/>
                        </a:ext>
                      </a:extLst>
                    </p:cNvPr>
                    <p:cNvSpPr/>
                    <p:nvPr/>
                  </p:nvSpPr>
                  <p:spPr>
                    <a:xfrm rot="21420000">
                      <a:off x="4214875" y="4895824"/>
                      <a:ext cx="283287" cy="1065535"/>
                    </a:xfrm>
                    <a:prstGeom prst="arc">
                      <a:avLst>
                        <a:gd name="adj1" fmla="val 18957513"/>
                        <a:gd name="adj2" fmla="val 2641027"/>
                      </a:avLst>
                    </a:prstGeom>
                    <a:ln w="28575">
                      <a:solidFill>
                        <a:schemeClr val="accent6">
                          <a:lumMod val="75000"/>
                        </a:schemeClr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32" name="Group 231">
                    <a:extLst>
                      <a:ext uri="{FF2B5EF4-FFF2-40B4-BE49-F238E27FC236}">
                        <a16:creationId xmlns:a16="http://schemas.microsoft.com/office/drawing/2014/main" id="{EDDA0331-C188-0544-99DD-AB12F13AD390}"/>
                      </a:ext>
                    </a:extLst>
                  </p:cNvPr>
                  <p:cNvGrpSpPr/>
                  <p:nvPr/>
                </p:nvGrpSpPr>
                <p:grpSpPr>
                  <a:xfrm>
                    <a:off x="8153400" y="3941447"/>
                    <a:ext cx="307162" cy="1084484"/>
                    <a:chOff x="4191000" y="4876875"/>
                    <a:chExt cx="307162" cy="1084484"/>
                  </a:xfrm>
                </p:grpSpPr>
                <p:sp>
                  <p:nvSpPr>
                    <p:cNvPr id="234" name="Arc 233">
                      <a:extLst>
                        <a:ext uri="{FF2B5EF4-FFF2-40B4-BE49-F238E27FC236}">
                          <a16:creationId xmlns:a16="http://schemas.microsoft.com/office/drawing/2014/main" id="{FA4AC325-6C14-9347-A6C7-7A70DDF34CA2}"/>
                        </a:ext>
                      </a:extLst>
                    </p:cNvPr>
                    <p:cNvSpPr/>
                    <p:nvPr/>
                  </p:nvSpPr>
                  <p:spPr>
                    <a:xfrm rot="21420000">
                      <a:off x="4191000" y="4876875"/>
                      <a:ext cx="305706" cy="1005193"/>
                    </a:xfrm>
                    <a:prstGeom prst="arc">
                      <a:avLst>
                        <a:gd name="adj1" fmla="val 16192943"/>
                        <a:gd name="adj2" fmla="val 5474439"/>
                      </a:avLst>
                    </a:prstGeom>
                    <a:ln w="28575"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5" name="Arc 234">
                      <a:extLst>
                        <a:ext uri="{FF2B5EF4-FFF2-40B4-BE49-F238E27FC236}">
                          <a16:creationId xmlns:a16="http://schemas.microsoft.com/office/drawing/2014/main" id="{19DB759E-043A-B144-900D-D2E813AFE27D}"/>
                        </a:ext>
                      </a:extLst>
                    </p:cNvPr>
                    <p:cNvSpPr/>
                    <p:nvPr/>
                  </p:nvSpPr>
                  <p:spPr>
                    <a:xfrm rot="21420000">
                      <a:off x="4214875" y="4895824"/>
                      <a:ext cx="283287" cy="1065535"/>
                    </a:xfrm>
                    <a:prstGeom prst="arc">
                      <a:avLst>
                        <a:gd name="adj1" fmla="val 18957513"/>
                        <a:gd name="adj2" fmla="val 2641027"/>
                      </a:avLst>
                    </a:prstGeom>
                    <a:ln w="28575">
                      <a:solidFill>
                        <a:schemeClr val="accent6">
                          <a:lumMod val="75000"/>
                        </a:schemeClr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233" name="Arc 232">
                    <a:extLst>
                      <a:ext uri="{FF2B5EF4-FFF2-40B4-BE49-F238E27FC236}">
                        <a16:creationId xmlns:a16="http://schemas.microsoft.com/office/drawing/2014/main" id="{D9E1F31A-0D81-094D-99AE-6D49F9D05BAB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8320610" y="3957278"/>
                    <a:ext cx="283287" cy="1065535"/>
                  </a:xfrm>
                  <a:prstGeom prst="arc">
                    <a:avLst>
                      <a:gd name="adj1" fmla="val 18957513"/>
                      <a:gd name="adj2" fmla="val 2641027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  <a:headEnd type="arrow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cxnSp>
            <p:nvCxnSpPr>
              <p:cNvPr id="180" name="Straight Arrow Connector 179">
                <a:extLst>
                  <a:ext uri="{FF2B5EF4-FFF2-40B4-BE49-F238E27FC236}">
                    <a16:creationId xmlns:a16="http://schemas.microsoft.com/office/drawing/2014/main" id="{3E9D2038-DA7E-AA42-AF41-2BC9B47EB0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2556" y="5647797"/>
                <a:ext cx="1574086" cy="0"/>
              </a:xfrm>
              <a:prstGeom prst="straightConnector1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Arrow Connector 180">
                <a:extLst>
                  <a:ext uri="{FF2B5EF4-FFF2-40B4-BE49-F238E27FC236}">
                    <a16:creationId xmlns:a16="http://schemas.microsoft.com/office/drawing/2014/main" id="{B8F087F8-D86A-9D48-BEB6-E03C12C012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066199" y="1414832"/>
                <a:ext cx="1574086" cy="0"/>
              </a:xfrm>
              <a:prstGeom prst="straightConnector1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3" name="Straight Arrow Connector 282">
              <a:extLst>
                <a:ext uri="{FF2B5EF4-FFF2-40B4-BE49-F238E27FC236}">
                  <a16:creationId xmlns:a16="http://schemas.microsoft.com/office/drawing/2014/main" id="{53B41DDD-12DD-AD4D-B410-CB48EFC14FD3}"/>
                </a:ext>
              </a:extLst>
            </p:cNvPr>
            <p:cNvCxnSpPr/>
            <p:nvPr/>
          </p:nvCxnSpPr>
          <p:spPr>
            <a:xfrm>
              <a:off x="7371244" y="3838527"/>
              <a:ext cx="3640016" cy="0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6397B1A5-924D-D54A-B379-13AB2014DB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9961" y="3838527"/>
              <a:ext cx="1441284" cy="1261715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5" name="TextBox 284">
                  <a:extLst>
                    <a:ext uri="{FF2B5EF4-FFF2-40B4-BE49-F238E27FC236}">
                      <a16:creationId xmlns:a16="http://schemas.microsoft.com/office/drawing/2014/main" id="{DA52706D-1D70-884A-BB3A-736BDC96CB24}"/>
                    </a:ext>
                  </a:extLst>
                </p:cNvPr>
                <p:cNvSpPr txBox="1"/>
                <p:nvPr/>
              </p:nvSpPr>
              <p:spPr>
                <a:xfrm>
                  <a:off x="6743898" y="480310"/>
                  <a:ext cx="51956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5" name="TextBox 284">
                  <a:extLst>
                    <a:ext uri="{FF2B5EF4-FFF2-40B4-BE49-F238E27FC236}">
                      <a16:creationId xmlns:a16="http://schemas.microsoft.com/office/drawing/2014/main" id="{DA52706D-1D70-884A-BB3A-736BDC96CB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3898" y="480310"/>
                  <a:ext cx="519565" cy="64633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6" name="TextBox 285">
                  <a:extLst>
                    <a:ext uri="{FF2B5EF4-FFF2-40B4-BE49-F238E27FC236}">
                      <a16:creationId xmlns:a16="http://schemas.microsoft.com/office/drawing/2014/main" id="{976428A5-7845-2845-A8A0-0F359ECAF9C0}"/>
                    </a:ext>
                  </a:extLst>
                </p:cNvPr>
                <p:cNvSpPr txBox="1"/>
                <p:nvPr/>
              </p:nvSpPr>
              <p:spPr>
                <a:xfrm>
                  <a:off x="5560061" y="4843464"/>
                  <a:ext cx="54809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6" name="TextBox 285">
                  <a:extLst>
                    <a:ext uri="{FF2B5EF4-FFF2-40B4-BE49-F238E27FC236}">
                      <a16:creationId xmlns:a16="http://schemas.microsoft.com/office/drawing/2014/main" id="{976428A5-7845-2845-A8A0-0F359ECAF9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0061" y="4843464"/>
                  <a:ext cx="548099" cy="6463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7" name="TextBox 286">
                  <a:extLst>
                    <a:ext uri="{FF2B5EF4-FFF2-40B4-BE49-F238E27FC236}">
                      <a16:creationId xmlns:a16="http://schemas.microsoft.com/office/drawing/2014/main" id="{D8FA344F-BA9E-8F43-95FC-EFA45FA4364C}"/>
                    </a:ext>
                  </a:extLst>
                </p:cNvPr>
                <p:cNvSpPr txBox="1"/>
                <p:nvPr/>
              </p:nvSpPr>
              <p:spPr>
                <a:xfrm>
                  <a:off x="11011260" y="3515261"/>
                  <a:ext cx="554832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7" name="TextBox 286">
                  <a:extLst>
                    <a:ext uri="{FF2B5EF4-FFF2-40B4-BE49-F238E27FC236}">
                      <a16:creationId xmlns:a16="http://schemas.microsoft.com/office/drawing/2014/main" id="{D8FA344F-BA9E-8F43-95FC-EFA45FA436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11260" y="3515261"/>
                  <a:ext cx="554832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2222" b="-13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5394A667-28E9-2241-ABE8-53FDF6CB7936}"/>
                </a:ext>
              </a:extLst>
            </p:cNvPr>
            <p:cNvCxnSpPr/>
            <p:nvPr/>
          </p:nvCxnSpPr>
          <p:spPr>
            <a:xfrm>
              <a:off x="7371244" y="3838426"/>
              <a:ext cx="2074985" cy="58772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9" name="TextBox 288">
                  <a:extLst>
                    <a:ext uri="{FF2B5EF4-FFF2-40B4-BE49-F238E27FC236}">
                      <a16:creationId xmlns:a16="http://schemas.microsoft.com/office/drawing/2014/main" id="{1BB99EC3-E001-1B49-8606-C00A06DAAB5E}"/>
                    </a:ext>
                  </a:extLst>
                </p:cNvPr>
                <p:cNvSpPr txBox="1"/>
                <p:nvPr/>
              </p:nvSpPr>
              <p:spPr>
                <a:xfrm>
                  <a:off x="8131320" y="4073624"/>
                  <a:ext cx="511550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9" name="TextBox 288">
                  <a:extLst>
                    <a:ext uri="{FF2B5EF4-FFF2-40B4-BE49-F238E27FC236}">
                      <a16:creationId xmlns:a16="http://schemas.microsoft.com/office/drawing/2014/main" id="{1BB99EC3-E001-1B49-8606-C00A06DAAB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1320" y="4073624"/>
                  <a:ext cx="511550" cy="6463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0" name="Arc 289">
              <a:extLst>
                <a:ext uri="{FF2B5EF4-FFF2-40B4-BE49-F238E27FC236}">
                  <a16:creationId xmlns:a16="http://schemas.microsoft.com/office/drawing/2014/main" id="{E7F05A83-752C-914E-9595-9F43ED00FB3E}"/>
                </a:ext>
              </a:extLst>
            </p:cNvPr>
            <p:cNvSpPr/>
            <p:nvPr/>
          </p:nvSpPr>
          <p:spPr>
            <a:xfrm>
              <a:off x="6425611" y="3502954"/>
              <a:ext cx="1705708" cy="615462"/>
            </a:xfrm>
            <a:prstGeom prst="arc">
              <a:avLst>
                <a:gd name="adj1" fmla="val 1145608"/>
                <a:gd name="adj2" fmla="val 9047724"/>
              </a:avLst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1" name="TextBox 290">
                  <a:extLst>
                    <a:ext uri="{FF2B5EF4-FFF2-40B4-BE49-F238E27FC236}">
                      <a16:creationId xmlns:a16="http://schemas.microsoft.com/office/drawing/2014/main" id="{2CC54515-60BB-8C40-BF5C-25E081ACD257}"/>
                    </a:ext>
                  </a:extLst>
                </p:cNvPr>
                <p:cNvSpPr txBox="1"/>
                <p:nvPr/>
              </p:nvSpPr>
              <p:spPr>
                <a:xfrm>
                  <a:off x="7399450" y="3949991"/>
                  <a:ext cx="61459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US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1" name="TextBox 290">
                  <a:extLst>
                    <a:ext uri="{FF2B5EF4-FFF2-40B4-BE49-F238E27FC236}">
                      <a16:creationId xmlns:a16="http://schemas.microsoft.com/office/drawing/2014/main" id="{2CC54515-60BB-8C40-BF5C-25E081ACD2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9450" y="3949991"/>
                  <a:ext cx="614591" cy="646331"/>
                </a:xfrm>
                <a:prstGeom prst="rect">
                  <a:avLst/>
                </a:prstGeom>
                <a:blipFill>
                  <a:blip r:embed="rId6"/>
                  <a:stretch>
                    <a:fillRect l="-12500" r="-8333" b="-21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1E0075CB-E2B4-1E48-8BDE-5553FE4B0A5B}"/>
                </a:ext>
              </a:extLst>
            </p:cNvPr>
            <p:cNvCxnSpPr/>
            <p:nvPr/>
          </p:nvCxnSpPr>
          <p:spPr>
            <a:xfrm flipV="1">
              <a:off x="9446229" y="2801034"/>
              <a:ext cx="0" cy="1625112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3" name="TextBox 292">
                  <a:extLst>
                    <a:ext uri="{FF2B5EF4-FFF2-40B4-BE49-F238E27FC236}">
                      <a16:creationId xmlns:a16="http://schemas.microsoft.com/office/drawing/2014/main" id="{8B374AD0-97E6-2C43-BB08-E7C5141B7099}"/>
                    </a:ext>
                  </a:extLst>
                </p:cNvPr>
                <p:cNvSpPr txBox="1"/>
                <p:nvPr/>
              </p:nvSpPr>
              <p:spPr>
                <a:xfrm>
                  <a:off x="9422314" y="3008978"/>
                  <a:ext cx="51956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3" name="TextBox 292">
                  <a:extLst>
                    <a:ext uri="{FF2B5EF4-FFF2-40B4-BE49-F238E27FC236}">
                      <a16:creationId xmlns:a16="http://schemas.microsoft.com/office/drawing/2014/main" id="{8B374AD0-97E6-2C43-BB08-E7C5141B70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2314" y="3008978"/>
                  <a:ext cx="519566" cy="6463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4" name="TextBox 293">
                  <a:extLst>
                    <a:ext uri="{FF2B5EF4-FFF2-40B4-BE49-F238E27FC236}">
                      <a16:creationId xmlns:a16="http://schemas.microsoft.com/office/drawing/2014/main" id="{259B9F55-EA0E-174B-ACB9-01EDB8799827}"/>
                    </a:ext>
                  </a:extLst>
                </p:cNvPr>
                <p:cNvSpPr txBox="1"/>
                <p:nvPr/>
              </p:nvSpPr>
              <p:spPr>
                <a:xfrm>
                  <a:off x="9470145" y="2362596"/>
                  <a:ext cx="179420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en-US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4" name="TextBox 293">
                  <a:extLst>
                    <a:ext uri="{FF2B5EF4-FFF2-40B4-BE49-F238E27FC236}">
                      <a16:creationId xmlns:a16="http://schemas.microsoft.com/office/drawing/2014/main" id="{259B9F55-EA0E-174B-ACB9-01EDB87998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0145" y="2362596"/>
                  <a:ext cx="1794209" cy="646331"/>
                </a:xfrm>
                <a:prstGeom prst="rect">
                  <a:avLst/>
                </a:prstGeom>
                <a:blipFill>
                  <a:blip r:embed="rId8"/>
                  <a:stretch>
                    <a:fillRect b="-21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TextBox 294">
                  <a:extLst>
                    <a:ext uri="{FF2B5EF4-FFF2-40B4-BE49-F238E27FC236}">
                      <a16:creationId xmlns:a16="http://schemas.microsoft.com/office/drawing/2014/main" id="{CD8B85A0-2F2E-6D4D-8B15-518956C71E73}"/>
                    </a:ext>
                  </a:extLst>
                </p:cNvPr>
                <p:cNvSpPr txBox="1"/>
                <p:nvPr/>
              </p:nvSpPr>
              <p:spPr>
                <a:xfrm>
                  <a:off x="8152962" y="5090956"/>
                  <a:ext cx="3576300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36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sz="36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sz="36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5" name="TextBox 294">
                  <a:extLst>
                    <a:ext uri="{FF2B5EF4-FFF2-40B4-BE49-F238E27FC236}">
                      <a16:creationId xmlns:a16="http://schemas.microsoft.com/office/drawing/2014/main" id="{CD8B85A0-2F2E-6D4D-8B15-518956C71E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2962" y="5090956"/>
                  <a:ext cx="3576300" cy="646331"/>
                </a:xfrm>
                <a:prstGeom prst="rect">
                  <a:avLst/>
                </a:prstGeom>
                <a:blipFill>
                  <a:blip r:embed="rId9"/>
                  <a:stretch>
                    <a:fillRect r="-1060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6" name="TextBox 295">
                  <a:extLst>
                    <a:ext uri="{FF2B5EF4-FFF2-40B4-BE49-F238E27FC236}">
                      <a16:creationId xmlns:a16="http://schemas.microsoft.com/office/drawing/2014/main" id="{1AF5712F-5A3F-7C40-964E-94240E2D280F}"/>
                    </a:ext>
                  </a:extLst>
                </p:cNvPr>
                <p:cNvSpPr txBox="1"/>
                <p:nvPr/>
              </p:nvSpPr>
              <p:spPr>
                <a:xfrm>
                  <a:off x="9184779" y="2485758"/>
                  <a:ext cx="52290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96" name="TextBox 295">
                  <a:extLst>
                    <a:ext uri="{FF2B5EF4-FFF2-40B4-BE49-F238E27FC236}">
                      <a16:creationId xmlns:a16="http://schemas.microsoft.com/office/drawing/2014/main" id="{1AF5712F-5A3F-7C40-964E-94240E2D2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4779" y="2485758"/>
                  <a:ext cx="522900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47979196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roup 241">
            <a:extLst>
              <a:ext uri="{FF2B5EF4-FFF2-40B4-BE49-F238E27FC236}">
                <a16:creationId xmlns:a16="http://schemas.microsoft.com/office/drawing/2014/main" id="{9C945AB3-6B7F-EA42-B976-93928791EE74}"/>
              </a:ext>
            </a:extLst>
          </p:cNvPr>
          <p:cNvGrpSpPr/>
          <p:nvPr/>
        </p:nvGrpSpPr>
        <p:grpSpPr>
          <a:xfrm>
            <a:off x="-51414" y="345931"/>
            <a:ext cx="4691152" cy="5715000"/>
            <a:chOff x="193431" y="378612"/>
            <a:chExt cx="4691152" cy="5715000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F520F7E9-8B8A-2744-8D04-555C2697653E}"/>
                </a:ext>
              </a:extLst>
            </p:cNvPr>
            <p:cNvGrpSpPr/>
            <p:nvPr/>
          </p:nvGrpSpPr>
          <p:grpSpPr>
            <a:xfrm>
              <a:off x="1205630" y="1433743"/>
              <a:ext cx="1156905" cy="4248206"/>
              <a:chOff x="3702646" y="449004"/>
              <a:chExt cx="1156905" cy="4248206"/>
            </a:xfrm>
          </p:grpSpPr>
          <p:sp>
            <p:nvSpPr>
              <p:cNvPr id="4" name="Can 3">
                <a:extLst>
                  <a:ext uri="{FF2B5EF4-FFF2-40B4-BE49-F238E27FC236}">
                    <a16:creationId xmlns:a16="http://schemas.microsoft.com/office/drawing/2014/main" id="{F8908EFD-1195-294E-AA76-9585B0677281}"/>
                  </a:ext>
                </a:extLst>
              </p:cNvPr>
              <p:cNvSpPr/>
              <p:nvPr/>
            </p:nvSpPr>
            <p:spPr>
              <a:xfrm>
                <a:off x="3792751" y="2468355"/>
                <a:ext cx="990600" cy="2209800"/>
              </a:xfrm>
              <a:prstGeom prst="can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Arc 4">
                <a:extLst>
                  <a:ext uri="{FF2B5EF4-FFF2-40B4-BE49-F238E27FC236}">
                    <a16:creationId xmlns:a16="http://schemas.microsoft.com/office/drawing/2014/main" id="{0C4AB5EC-F058-7F42-BF7A-24544FBBA3C7}"/>
                  </a:ext>
                </a:extLst>
              </p:cNvPr>
              <p:cNvSpPr/>
              <p:nvPr/>
            </p:nvSpPr>
            <p:spPr>
              <a:xfrm rot="5220000">
                <a:off x="4128771" y="3967992"/>
                <a:ext cx="377716" cy="1065535"/>
              </a:xfrm>
              <a:prstGeom prst="arc">
                <a:avLst>
                  <a:gd name="adj1" fmla="val 16851918"/>
                  <a:gd name="adj2" fmla="val 2756847"/>
                </a:avLst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E5E32CB0-B1EE-C947-A4EA-425A8DE27EAE}"/>
                  </a:ext>
                </a:extLst>
              </p:cNvPr>
              <p:cNvSpPr/>
              <p:nvPr/>
            </p:nvSpPr>
            <p:spPr>
              <a:xfrm rot="5220000">
                <a:off x="4098680" y="2051001"/>
                <a:ext cx="283287" cy="1065535"/>
              </a:xfrm>
              <a:prstGeom prst="arc">
                <a:avLst>
                  <a:gd name="adj1" fmla="val 18957513"/>
                  <a:gd name="adj2" fmla="val 2641027"/>
                </a:avLst>
              </a:prstGeom>
              <a:ln w="28575">
                <a:solidFill>
                  <a:schemeClr val="accent6">
                    <a:lumMod val="75000"/>
                  </a:schemeClr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Arc 10">
                <a:extLst>
                  <a:ext uri="{FF2B5EF4-FFF2-40B4-BE49-F238E27FC236}">
                    <a16:creationId xmlns:a16="http://schemas.microsoft.com/office/drawing/2014/main" id="{186E2E10-6905-A642-B4E1-59D8B0EC4D47}"/>
                  </a:ext>
                </a:extLst>
              </p:cNvPr>
              <p:cNvSpPr/>
              <p:nvPr/>
            </p:nvSpPr>
            <p:spPr>
              <a:xfrm rot="5220000">
                <a:off x="4136486" y="2220907"/>
                <a:ext cx="305706" cy="1005193"/>
              </a:xfrm>
              <a:prstGeom prst="arc">
                <a:avLst>
                  <a:gd name="adj1" fmla="val 16192943"/>
                  <a:gd name="adj2" fmla="val 5474439"/>
                </a:avLst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22901238-47A9-1146-91B1-385F16D58B0A}"/>
                  </a:ext>
                </a:extLst>
              </p:cNvPr>
              <p:cNvSpPr/>
              <p:nvPr/>
            </p:nvSpPr>
            <p:spPr>
              <a:xfrm rot="5220000">
                <a:off x="4098575" y="2203401"/>
                <a:ext cx="283287" cy="1065535"/>
              </a:xfrm>
              <a:prstGeom prst="arc">
                <a:avLst>
                  <a:gd name="adj1" fmla="val 18957513"/>
                  <a:gd name="adj2" fmla="val 2641027"/>
                </a:avLst>
              </a:prstGeom>
              <a:ln w="28575">
                <a:solidFill>
                  <a:schemeClr val="accent6">
                    <a:lumMod val="75000"/>
                  </a:schemeClr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3197152-7DA3-C747-BAE3-D42375A75CDE}"/>
                  </a:ext>
                </a:extLst>
              </p:cNvPr>
              <p:cNvGrpSpPr/>
              <p:nvPr/>
            </p:nvGrpSpPr>
            <p:grpSpPr>
              <a:xfrm rot="5400000">
                <a:off x="4091307" y="2334052"/>
                <a:ext cx="307162" cy="1084484"/>
                <a:chOff x="4191000" y="4876875"/>
                <a:chExt cx="307162" cy="1084484"/>
              </a:xfrm>
            </p:grpSpPr>
            <p:sp>
              <p:nvSpPr>
                <p:cNvPr id="45" name="Arc 44">
                  <a:extLst>
                    <a:ext uri="{FF2B5EF4-FFF2-40B4-BE49-F238E27FC236}">
                      <a16:creationId xmlns:a16="http://schemas.microsoft.com/office/drawing/2014/main" id="{02E349DF-DE03-F64A-BFE7-E23F4D2C9D67}"/>
                    </a:ext>
                  </a:extLst>
                </p:cNvPr>
                <p:cNvSpPr/>
                <p:nvPr/>
              </p:nvSpPr>
              <p:spPr>
                <a:xfrm rot="21420000">
                  <a:off x="4191000" y="4876875"/>
                  <a:ext cx="305706" cy="1005193"/>
                </a:xfrm>
                <a:prstGeom prst="arc">
                  <a:avLst>
                    <a:gd name="adj1" fmla="val 16192943"/>
                    <a:gd name="adj2" fmla="val 5474439"/>
                  </a:avLst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Arc 45">
                  <a:extLst>
                    <a:ext uri="{FF2B5EF4-FFF2-40B4-BE49-F238E27FC236}">
                      <a16:creationId xmlns:a16="http://schemas.microsoft.com/office/drawing/2014/main" id="{644ADF52-8CEE-A84B-8948-8B40E4EE3BF6}"/>
                    </a:ext>
                  </a:extLst>
                </p:cNvPr>
                <p:cNvSpPr/>
                <p:nvPr/>
              </p:nvSpPr>
              <p:spPr>
                <a:xfrm rot="21420000">
                  <a:off x="4214875" y="4895824"/>
                  <a:ext cx="283287" cy="1065535"/>
                </a:xfrm>
                <a:prstGeom prst="arc">
                  <a:avLst>
                    <a:gd name="adj1" fmla="val 18957513"/>
                    <a:gd name="adj2" fmla="val 2641027"/>
                  </a:avLst>
                </a:prstGeom>
                <a:ln w="28575">
                  <a:solidFill>
                    <a:schemeClr val="accent6">
                      <a:lumMod val="75000"/>
                    </a:schemeClr>
                  </a:solidFill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3F39024-1410-8A4D-8B83-6DA38E58A848}"/>
                  </a:ext>
                </a:extLst>
              </p:cNvPr>
              <p:cNvGrpSpPr/>
              <p:nvPr/>
            </p:nvGrpSpPr>
            <p:grpSpPr>
              <a:xfrm rot="5400000">
                <a:off x="4096112" y="2486452"/>
                <a:ext cx="307162" cy="1084484"/>
                <a:chOff x="4191000" y="4876875"/>
                <a:chExt cx="307162" cy="1084484"/>
              </a:xfrm>
            </p:grpSpPr>
            <p:sp>
              <p:nvSpPr>
                <p:cNvPr id="43" name="Arc 42">
                  <a:extLst>
                    <a:ext uri="{FF2B5EF4-FFF2-40B4-BE49-F238E27FC236}">
                      <a16:creationId xmlns:a16="http://schemas.microsoft.com/office/drawing/2014/main" id="{FD93680B-301D-A748-AEBA-86B0507ABF64}"/>
                    </a:ext>
                  </a:extLst>
                </p:cNvPr>
                <p:cNvSpPr/>
                <p:nvPr/>
              </p:nvSpPr>
              <p:spPr>
                <a:xfrm rot="21420000">
                  <a:off x="4191000" y="4876875"/>
                  <a:ext cx="305706" cy="1005193"/>
                </a:xfrm>
                <a:prstGeom prst="arc">
                  <a:avLst>
                    <a:gd name="adj1" fmla="val 16192943"/>
                    <a:gd name="adj2" fmla="val 5474439"/>
                  </a:avLst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Arc 43">
                  <a:extLst>
                    <a:ext uri="{FF2B5EF4-FFF2-40B4-BE49-F238E27FC236}">
                      <a16:creationId xmlns:a16="http://schemas.microsoft.com/office/drawing/2014/main" id="{894369E0-B0C2-F249-8BEE-211BB15651B3}"/>
                    </a:ext>
                  </a:extLst>
                </p:cNvPr>
                <p:cNvSpPr/>
                <p:nvPr/>
              </p:nvSpPr>
              <p:spPr>
                <a:xfrm rot="21420000">
                  <a:off x="4214875" y="4895824"/>
                  <a:ext cx="283287" cy="1065535"/>
                </a:xfrm>
                <a:prstGeom prst="arc">
                  <a:avLst>
                    <a:gd name="adj1" fmla="val 18957513"/>
                    <a:gd name="adj2" fmla="val 2641027"/>
                  </a:avLst>
                </a:prstGeom>
                <a:ln w="28575">
                  <a:solidFill>
                    <a:schemeClr val="accent6">
                      <a:lumMod val="75000"/>
                    </a:schemeClr>
                  </a:solidFill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9F96C2D4-6CEB-5247-BB17-B6190BCFF587}"/>
                  </a:ext>
                </a:extLst>
              </p:cNvPr>
              <p:cNvGrpSpPr/>
              <p:nvPr/>
            </p:nvGrpSpPr>
            <p:grpSpPr>
              <a:xfrm rot="5400000">
                <a:off x="4091307" y="2638852"/>
                <a:ext cx="307162" cy="1084484"/>
                <a:chOff x="4191000" y="4876875"/>
                <a:chExt cx="307162" cy="1084484"/>
              </a:xfrm>
            </p:grpSpPr>
            <p:sp>
              <p:nvSpPr>
                <p:cNvPr id="41" name="Arc 40">
                  <a:extLst>
                    <a:ext uri="{FF2B5EF4-FFF2-40B4-BE49-F238E27FC236}">
                      <a16:creationId xmlns:a16="http://schemas.microsoft.com/office/drawing/2014/main" id="{9B494D08-4DCD-3446-9A90-D231B735F9D1}"/>
                    </a:ext>
                  </a:extLst>
                </p:cNvPr>
                <p:cNvSpPr/>
                <p:nvPr/>
              </p:nvSpPr>
              <p:spPr>
                <a:xfrm rot="21420000">
                  <a:off x="4191000" y="4876875"/>
                  <a:ext cx="305706" cy="1005193"/>
                </a:xfrm>
                <a:prstGeom prst="arc">
                  <a:avLst>
                    <a:gd name="adj1" fmla="val 16192943"/>
                    <a:gd name="adj2" fmla="val 5474439"/>
                  </a:avLst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Arc 41">
                  <a:extLst>
                    <a:ext uri="{FF2B5EF4-FFF2-40B4-BE49-F238E27FC236}">
                      <a16:creationId xmlns:a16="http://schemas.microsoft.com/office/drawing/2014/main" id="{57705C89-F488-8A4C-9211-CB21A74ACA09}"/>
                    </a:ext>
                  </a:extLst>
                </p:cNvPr>
                <p:cNvSpPr/>
                <p:nvPr/>
              </p:nvSpPr>
              <p:spPr>
                <a:xfrm rot="21420000">
                  <a:off x="4214875" y="4895824"/>
                  <a:ext cx="283287" cy="1065535"/>
                </a:xfrm>
                <a:prstGeom prst="arc">
                  <a:avLst>
                    <a:gd name="adj1" fmla="val 18957513"/>
                    <a:gd name="adj2" fmla="val 2641027"/>
                  </a:avLst>
                </a:prstGeom>
                <a:ln w="28575">
                  <a:solidFill>
                    <a:schemeClr val="accent6">
                      <a:lumMod val="75000"/>
                    </a:schemeClr>
                  </a:solidFill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F9605A6D-B492-EF42-A286-C0CEC6569846}"/>
                  </a:ext>
                </a:extLst>
              </p:cNvPr>
              <p:cNvGrpSpPr/>
              <p:nvPr/>
            </p:nvGrpSpPr>
            <p:grpSpPr>
              <a:xfrm rot="5400000">
                <a:off x="4091307" y="2791252"/>
                <a:ext cx="307162" cy="1084484"/>
                <a:chOff x="4191000" y="4876875"/>
                <a:chExt cx="307162" cy="1084484"/>
              </a:xfrm>
            </p:grpSpPr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67BF11E8-49B8-2B4B-A101-9198EAE43959}"/>
                    </a:ext>
                  </a:extLst>
                </p:cNvPr>
                <p:cNvSpPr/>
                <p:nvPr/>
              </p:nvSpPr>
              <p:spPr>
                <a:xfrm rot="21420000">
                  <a:off x="4191000" y="4876875"/>
                  <a:ext cx="305706" cy="1005193"/>
                </a:xfrm>
                <a:prstGeom prst="arc">
                  <a:avLst>
                    <a:gd name="adj1" fmla="val 16192943"/>
                    <a:gd name="adj2" fmla="val 5474439"/>
                  </a:avLst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Arc 39">
                  <a:extLst>
                    <a:ext uri="{FF2B5EF4-FFF2-40B4-BE49-F238E27FC236}">
                      <a16:creationId xmlns:a16="http://schemas.microsoft.com/office/drawing/2014/main" id="{5AD2A25A-D9AA-FC43-926D-AC9D697209F5}"/>
                    </a:ext>
                  </a:extLst>
                </p:cNvPr>
                <p:cNvSpPr/>
                <p:nvPr/>
              </p:nvSpPr>
              <p:spPr>
                <a:xfrm rot="21420000">
                  <a:off x="4214875" y="4895824"/>
                  <a:ext cx="283287" cy="1065535"/>
                </a:xfrm>
                <a:prstGeom prst="arc">
                  <a:avLst>
                    <a:gd name="adj1" fmla="val 18957513"/>
                    <a:gd name="adj2" fmla="val 2641027"/>
                  </a:avLst>
                </a:prstGeom>
                <a:ln w="28575">
                  <a:solidFill>
                    <a:schemeClr val="accent6">
                      <a:lumMod val="75000"/>
                    </a:schemeClr>
                  </a:solidFill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CF7C6A1-B1F2-D24E-8077-CD10475ACBFE}"/>
                  </a:ext>
                </a:extLst>
              </p:cNvPr>
              <p:cNvGrpSpPr/>
              <p:nvPr/>
            </p:nvGrpSpPr>
            <p:grpSpPr>
              <a:xfrm rot="5400000">
                <a:off x="4091307" y="2943652"/>
                <a:ext cx="307162" cy="1084484"/>
                <a:chOff x="4191000" y="4876875"/>
                <a:chExt cx="307162" cy="1084484"/>
              </a:xfrm>
            </p:grpSpPr>
            <p:sp>
              <p:nvSpPr>
                <p:cNvPr id="37" name="Arc 36">
                  <a:extLst>
                    <a:ext uri="{FF2B5EF4-FFF2-40B4-BE49-F238E27FC236}">
                      <a16:creationId xmlns:a16="http://schemas.microsoft.com/office/drawing/2014/main" id="{4BE42B33-2679-4644-BFC7-9F1FA1C9451D}"/>
                    </a:ext>
                  </a:extLst>
                </p:cNvPr>
                <p:cNvSpPr/>
                <p:nvPr/>
              </p:nvSpPr>
              <p:spPr>
                <a:xfrm rot="21420000">
                  <a:off x="4191000" y="4876875"/>
                  <a:ext cx="305706" cy="1005193"/>
                </a:xfrm>
                <a:prstGeom prst="arc">
                  <a:avLst>
                    <a:gd name="adj1" fmla="val 16192943"/>
                    <a:gd name="adj2" fmla="val 5474439"/>
                  </a:avLst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6C2F9FD9-84BA-F44D-9E83-75AB044F69BF}"/>
                    </a:ext>
                  </a:extLst>
                </p:cNvPr>
                <p:cNvSpPr/>
                <p:nvPr/>
              </p:nvSpPr>
              <p:spPr>
                <a:xfrm rot="21420000">
                  <a:off x="4214875" y="4895824"/>
                  <a:ext cx="283287" cy="1065535"/>
                </a:xfrm>
                <a:prstGeom prst="arc">
                  <a:avLst>
                    <a:gd name="adj1" fmla="val 18957513"/>
                    <a:gd name="adj2" fmla="val 2641027"/>
                  </a:avLst>
                </a:prstGeom>
                <a:ln w="28575">
                  <a:solidFill>
                    <a:schemeClr val="accent6">
                      <a:lumMod val="75000"/>
                    </a:schemeClr>
                  </a:solidFill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3E380990-8510-A444-ADA5-87FEE9EB496B}"/>
                  </a:ext>
                </a:extLst>
              </p:cNvPr>
              <p:cNvGrpSpPr/>
              <p:nvPr/>
            </p:nvGrpSpPr>
            <p:grpSpPr>
              <a:xfrm rot="5400000">
                <a:off x="4091307" y="3096052"/>
                <a:ext cx="307162" cy="1084484"/>
                <a:chOff x="4191000" y="4876875"/>
                <a:chExt cx="307162" cy="1084484"/>
              </a:xfrm>
            </p:grpSpPr>
            <p:sp>
              <p:nvSpPr>
                <p:cNvPr id="35" name="Arc 34">
                  <a:extLst>
                    <a:ext uri="{FF2B5EF4-FFF2-40B4-BE49-F238E27FC236}">
                      <a16:creationId xmlns:a16="http://schemas.microsoft.com/office/drawing/2014/main" id="{7E704176-7495-434A-BFB3-965055C0C5B9}"/>
                    </a:ext>
                  </a:extLst>
                </p:cNvPr>
                <p:cNvSpPr/>
                <p:nvPr/>
              </p:nvSpPr>
              <p:spPr>
                <a:xfrm rot="21420000">
                  <a:off x="4191000" y="4876875"/>
                  <a:ext cx="305706" cy="1005193"/>
                </a:xfrm>
                <a:prstGeom prst="arc">
                  <a:avLst>
                    <a:gd name="adj1" fmla="val 16192943"/>
                    <a:gd name="adj2" fmla="val 5474439"/>
                  </a:avLst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Arc 35">
                  <a:extLst>
                    <a:ext uri="{FF2B5EF4-FFF2-40B4-BE49-F238E27FC236}">
                      <a16:creationId xmlns:a16="http://schemas.microsoft.com/office/drawing/2014/main" id="{B5545281-7911-7C4F-ABE1-98333EF0C80E}"/>
                    </a:ext>
                  </a:extLst>
                </p:cNvPr>
                <p:cNvSpPr/>
                <p:nvPr/>
              </p:nvSpPr>
              <p:spPr>
                <a:xfrm rot="21420000">
                  <a:off x="4214875" y="4895824"/>
                  <a:ext cx="283287" cy="1065535"/>
                </a:xfrm>
                <a:prstGeom prst="arc">
                  <a:avLst>
                    <a:gd name="adj1" fmla="val 18957513"/>
                    <a:gd name="adj2" fmla="val 2641027"/>
                  </a:avLst>
                </a:prstGeom>
                <a:ln w="28575">
                  <a:solidFill>
                    <a:schemeClr val="accent6">
                      <a:lumMod val="75000"/>
                    </a:schemeClr>
                  </a:solidFill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B3B9801-323C-B24F-9A3D-48DC219C216E}"/>
                  </a:ext>
                </a:extLst>
              </p:cNvPr>
              <p:cNvGrpSpPr/>
              <p:nvPr/>
            </p:nvGrpSpPr>
            <p:grpSpPr>
              <a:xfrm rot="5400000">
                <a:off x="4096112" y="3248452"/>
                <a:ext cx="307162" cy="1084484"/>
                <a:chOff x="4191000" y="4876875"/>
                <a:chExt cx="307162" cy="1084484"/>
              </a:xfrm>
            </p:grpSpPr>
            <p:sp>
              <p:nvSpPr>
                <p:cNvPr id="33" name="Arc 32">
                  <a:extLst>
                    <a:ext uri="{FF2B5EF4-FFF2-40B4-BE49-F238E27FC236}">
                      <a16:creationId xmlns:a16="http://schemas.microsoft.com/office/drawing/2014/main" id="{FA849C37-997C-8347-BA02-9DABF5864A49}"/>
                    </a:ext>
                  </a:extLst>
                </p:cNvPr>
                <p:cNvSpPr/>
                <p:nvPr/>
              </p:nvSpPr>
              <p:spPr>
                <a:xfrm rot="21420000">
                  <a:off x="4191000" y="4876875"/>
                  <a:ext cx="305706" cy="1005193"/>
                </a:xfrm>
                <a:prstGeom prst="arc">
                  <a:avLst>
                    <a:gd name="adj1" fmla="val 16192943"/>
                    <a:gd name="adj2" fmla="val 5474439"/>
                  </a:avLst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Arc 33">
                  <a:extLst>
                    <a:ext uri="{FF2B5EF4-FFF2-40B4-BE49-F238E27FC236}">
                      <a16:creationId xmlns:a16="http://schemas.microsoft.com/office/drawing/2014/main" id="{AB02B6F5-D878-C240-8717-652A33688A58}"/>
                    </a:ext>
                  </a:extLst>
                </p:cNvPr>
                <p:cNvSpPr/>
                <p:nvPr/>
              </p:nvSpPr>
              <p:spPr>
                <a:xfrm rot="21420000">
                  <a:off x="4214875" y="4895824"/>
                  <a:ext cx="283287" cy="1065535"/>
                </a:xfrm>
                <a:prstGeom prst="arc">
                  <a:avLst>
                    <a:gd name="adj1" fmla="val 18957513"/>
                    <a:gd name="adj2" fmla="val 2641027"/>
                  </a:avLst>
                </a:prstGeom>
                <a:ln w="28575">
                  <a:solidFill>
                    <a:schemeClr val="accent6">
                      <a:lumMod val="75000"/>
                    </a:schemeClr>
                  </a:solidFill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F066864A-8074-B34B-AB84-F512C7507E21}"/>
                  </a:ext>
                </a:extLst>
              </p:cNvPr>
              <p:cNvGrpSpPr/>
              <p:nvPr/>
            </p:nvGrpSpPr>
            <p:grpSpPr>
              <a:xfrm rot="5400000">
                <a:off x="4099381" y="3400852"/>
                <a:ext cx="307162" cy="1084484"/>
                <a:chOff x="4191000" y="4876875"/>
                <a:chExt cx="307162" cy="1084484"/>
              </a:xfrm>
            </p:grpSpPr>
            <p:sp>
              <p:nvSpPr>
                <p:cNvPr id="31" name="Arc 30">
                  <a:extLst>
                    <a:ext uri="{FF2B5EF4-FFF2-40B4-BE49-F238E27FC236}">
                      <a16:creationId xmlns:a16="http://schemas.microsoft.com/office/drawing/2014/main" id="{FB559690-03B7-8D4D-B84D-576B7A56A8CC}"/>
                    </a:ext>
                  </a:extLst>
                </p:cNvPr>
                <p:cNvSpPr/>
                <p:nvPr/>
              </p:nvSpPr>
              <p:spPr>
                <a:xfrm rot="21420000">
                  <a:off x="4191000" y="4876875"/>
                  <a:ext cx="305706" cy="1005193"/>
                </a:xfrm>
                <a:prstGeom prst="arc">
                  <a:avLst>
                    <a:gd name="adj1" fmla="val 16192943"/>
                    <a:gd name="adj2" fmla="val 5474439"/>
                  </a:avLst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Arc 31">
                  <a:extLst>
                    <a:ext uri="{FF2B5EF4-FFF2-40B4-BE49-F238E27FC236}">
                      <a16:creationId xmlns:a16="http://schemas.microsoft.com/office/drawing/2014/main" id="{E65D4C2F-3718-9B46-A698-88A0FE0502C4}"/>
                    </a:ext>
                  </a:extLst>
                </p:cNvPr>
                <p:cNvSpPr/>
                <p:nvPr/>
              </p:nvSpPr>
              <p:spPr>
                <a:xfrm rot="21420000">
                  <a:off x="4214875" y="4895824"/>
                  <a:ext cx="283287" cy="1065535"/>
                </a:xfrm>
                <a:prstGeom prst="arc">
                  <a:avLst>
                    <a:gd name="adj1" fmla="val 18957513"/>
                    <a:gd name="adj2" fmla="val 2641027"/>
                  </a:avLst>
                </a:prstGeom>
                <a:ln w="28575">
                  <a:solidFill>
                    <a:schemeClr val="accent6">
                      <a:lumMod val="75000"/>
                    </a:schemeClr>
                  </a:solidFill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55EFDEC9-3555-934C-B69F-6F758EEE05C5}"/>
                  </a:ext>
                </a:extLst>
              </p:cNvPr>
              <p:cNvGrpSpPr/>
              <p:nvPr/>
            </p:nvGrpSpPr>
            <p:grpSpPr>
              <a:xfrm rot="5400000">
                <a:off x="4099381" y="3553252"/>
                <a:ext cx="307162" cy="1084484"/>
                <a:chOff x="4191000" y="4876875"/>
                <a:chExt cx="307162" cy="1084484"/>
              </a:xfrm>
            </p:grpSpPr>
            <p:sp>
              <p:nvSpPr>
                <p:cNvPr id="29" name="Arc 28">
                  <a:extLst>
                    <a:ext uri="{FF2B5EF4-FFF2-40B4-BE49-F238E27FC236}">
                      <a16:creationId xmlns:a16="http://schemas.microsoft.com/office/drawing/2014/main" id="{9E380003-1291-D542-9E53-3637C0E3A4F3}"/>
                    </a:ext>
                  </a:extLst>
                </p:cNvPr>
                <p:cNvSpPr/>
                <p:nvPr/>
              </p:nvSpPr>
              <p:spPr>
                <a:xfrm rot="21420000">
                  <a:off x="4191000" y="4876875"/>
                  <a:ext cx="305706" cy="1005193"/>
                </a:xfrm>
                <a:prstGeom prst="arc">
                  <a:avLst>
                    <a:gd name="adj1" fmla="val 16192943"/>
                    <a:gd name="adj2" fmla="val 5474439"/>
                  </a:avLst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Arc 29">
                  <a:extLst>
                    <a:ext uri="{FF2B5EF4-FFF2-40B4-BE49-F238E27FC236}">
                      <a16:creationId xmlns:a16="http://schemas.microsoft.com/office/drawing/2014/main" id="{6831A8C3-3DE7-0E43-AD00-C0CD10CB5BE4}"/>
                    </a:ext>
                  </a:extLst>
                </p:cNvPr>
                <p:cNvSpPr/>
                <p:nvPr/>
              </p:nvSpPr>
              <p:spPr>
                <a:xfrm rot="21420000">
                  <a:off x="4214875" y="4895824"/>
                  <a:ext cx="283287" cy="1065535"/>
                </a:xfrm>
                <a:prstGeom prst="arc">
                  <a:avLst>
                    <a:gd name="adj1" fmla="val 18957513"/>
                    <a:gd name="adj2" fmla="val 2641027"/>
                  </a:avLst>
                </a:prstGeom>
                <a:ln w="28575">
                  <a:solidFill>
                    <a:schemeClr val="accent6">
                      <a:lumMod val="75000"/>
                    </a:schemeClr>
                  </a:solidFill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7101878-2951-5C45-95DA-2B0DD3FA0B15}"/>
                  </a:ext>
                </a:extLst>
              </p:cNvPr>
              <p:cNvGrpSpPr/>
              <p:nvPr/>
            </p:nvGrpSpPr>
            <p:grpSpPr>
              <a:xfrm rot="5400000">
                <a:off x="4099381" y="3705652"/>
                <a:ext cx="307162" cy="1084484"/>
                <a:chOff x="4191000" y="4876875"/>
                <a:chExt cx="307162" cy="1084484"/>
              </a:xfrm>
            </p:grpSpPr>
            <p:sp>
              <p:nvSpPr>
                <p:cNvPr id="27" name="Arc 26">
                  <a:extLst>
                    <a:ext uri="{FF2B5EF4-FFF2-40B4-BE49-F238E27FC236}">
                      <a16:creationId xmlns:a16="http://schemas.microsoft.com/office/drawing/2014/main" id="{24A1408D-F341-9848-B948-47AF9B1B9EE2}"/>
                    </a:ext>
                  </a:extLst>
                </p:cNvPr>
                <p:cNvSpPr/>
                <p:nvPr/>
              </p:nvSpPr>
              <p:spPr>
                <a:xfrm rot="21420000">
                  <a:off x="4191000" y="4876875"/>
                  <a:ext cx="305706" cy="1005193"/>
                </a:xfrm>
                <a:prstGeom prst="arc">
                  <a:avLst>
                    <a:gd name="adj1" fmla="val 16192943"/>
                    <a:gd name="adj2" fmla="val 5474439"/>
                  </a:avLst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Arc 27">
                  <a:extLst>
                    <a:ext uri="{FF2B5EF4-FFF2-40B4-BE49-F238E27FC236}">
                      <a16:creationId xmlns:a16="http://schemas.microsoft.com/office/drawing/2014/main" id="{22AC11AD-B63D-154F-BB4F-41ED405C9B56}"/>
                    </a:ext>
                  </a:extLst>
                </p:cNvPr>
                <p:cNvSpPr/>
                <p:nvPr/>
              </p:nvSpPr>
              <p:spPr>
                <a:xfrm rot="21420000">
                  <a:off x="4214875" y="4895824"/>
                  <a:ext cx="283287" cy="1065535"/>
                </a:xfrm>
                <a:prstGeom prst="arc">
                  <a:avLst>
                    <a:gd name="adj1" fmla="val 18957513"/>
                    <a:gd name="adj2" fmla="val 2641027"/>
                  </a:avLst>
                </a:prstGeom>
                <a:ln w="28575">
                  <a:solidFill>
                    <a:schemeClr val="accent6">
                      <a:lumMod val="75000"/>
                    </a:schemeClr>
                  </a:solidFill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0B4D6920-8B56-D246-93D6-E488959CDE4D}"/>
                  </a:ext>
                </a:extLst>
              </p:cNvPr>
              <p:cNvGrpSpPr/>
              <p:nvPr/>
            </p:nvGrpSpPr>
            <p:grpSpPr>
              <a:xfrm rot="5400000">
                <a:off x="4099381" y="3858052"/>
                <a:ext cx="307162" cy="1084484"/>
                <a:chOff x="4191000" y="4876875"/>
                <a:chExt cx="307162" cy="1084484"/>
              </a:xfrm>
            </p:grpSpPr>
            <p:sp>
              <p:nvSpPr>
                <p:cNvPr id="25" name="Arc 24">
                  <a:extLst>
                    <a:ext uri="{FF2B5EF4-FFF2-40B4-BE49-F238E27FC236}">
                      <a16:creationId xmlns:a16="http://schemas.microsoft.com/office/drawing/2014/main" id="{FC324A29-DD69-C146-B6E2-ADEF123FD9C5}"/>
                    </a:ext>
                  </a:extLst>
                </p:cNvPr>
                <p:cNvSpPr/>
                <p:nvPr/>
              </p:nvSpPr>
              <p:spPr>
                <a:xfrm rot="21420000">
                  <a:off x="4191000" y="4876875"/>
                  <a:ext cx="305706" cy="1005193"/>
                </a:xfrm>
                <a:prstGeom prst="arc">
                  <a:avLst>
                    <a:gd name="adj1" fmla="val 16192943"/>
                    <a:gd name="adj2" fmla="val 5474439"/>
                  </a:avLst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Arc 25">
                  <a:extLst>
                    <a:ext uri="{FF2B5EF4-FFF2-40B4-BE49-F238E27FC236}">
                      <a16:creationId xmlns:a16="http://schemas.microsoft.com/office/drawing/2014/main" id="{4A2F681E-C63B-0747-97B4-55F0ABBD9BAA}"/>
                    </a:ext>
                  </a:extLst>
                </p:cNvPr>
                <p:cNvSpPr/>
                <p:nvPr/>
              </p:nvSpPr>
              <p:spPr>
                <a:xfrm rot="21420000">
                  <a:off x="4214875" y="4895824"/>
                  <a:ext cx="283287" cy="1065535"/>
                </a:xfrm>
                <a:prstGeom prst="arc">
                  <a:avLst>
                    <a:gd name="adj1" fmla="val 18957513"/>
                    <a:gd name="adj2" fmla="val 2641027"/>
                  </a:avLst>
                </a:prstGeom>
                <a:ln w="28575">
                  <a:solidFill>
                    <a:schemeClr val="accent6">
                      <a:lumMod val="75000"/>
                    </a:schemeClr>
                  </a:solidFill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4" name="Arc 23">
                <a:extLst>
                  <a:ext uri="{FF2B5EF4-FFF2-40B4-BE49-F238E27FC236}">
                    <a16:creationId xmlns:a16="http://schemas.microsoft.com/office/drawing/2014/main" id="{3283F923-CDCB-C941-8336-CCCA2B2C7E07}"/>
                  </a:ext>
                </a:extLst>
              </p:cNvPr>
              <p:cNvSpPr/>
              <p:nvPr/>
            </p:nvSpPr>
            <p:spPr>
              <a:xfrm rot="5220000">
                <a:off x="4104962" y="4022799"/>
                <a:ext cx="283287" cy="1065535"/>
              </a:xfrm>
              <a:prstGeom prst="arc">
                <a:avLst>
                  <a:gd name="adj1" fmla="val 18957513"/>
                  <a:gd name="adj2" fmla="val 2641027"/>
                </a:avLst>
              </a:prstGeom>
              <a:ln w="28575">
                <a:solidFill>
                  <a:schemeClr val="accent6">
                    <a:lumMod val="75000"/>
                  </a:schemeClr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CEC0148B-1C2F-D64E-98E4-4811CBCD9C1A}"/>
                  </a:ext>
                </a:extLst>
              </p:cNvPr>
              <p:cNvGrpSpPr/>
              <p:nvPr/>
            </p:nvGrpSpPr>
            <p:grpSpPr>
              <a:xfrm rot="5400000">
                <a:off x="3146196" y="1014609"/>
                <a:ext cx="2278960" cy="1147750"/>
                <a:chOff x="6324937" y="3886255"/>
                <a:chExt cx="2278960" cy="1147750"/>
              </a:xfrm>
            </p:grpSpPr>
            <p:sp>
              <p:nvSpPr>
                <p:cNvPr id="50" name="Can 49">
                  <a:extLst>
                    <a:ext uri="{FF2B5EF4-FFF2-40B4-BE49-F238E27FC236}">
                      <a16:creationId xmlns:a16="http://schemas.microsoft.com/office/drawing/2014/main" id="{82823869-A109-A247-A836-7A1D1DDA036F}"/>
                    </a:ext>
                  </a:extLst>
                </p:cNvPr>
                <p:cNvSpPr/>
                <p:nvPr/>
              </p:nvSpPr>
              <p:spPr>
                <a:xfrm rot="16200000">
                  <a:off x="6984642" y="3343700"/>
                  <a:ext cx="990600" cy="2209800"/>
                </a:xfrm>
                <a:prstGeom prst="can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Arc 50">
                  <a:extLst>
                    <a:ext uri="{FF2B5EF4-FFF2-40B4-BE49-F238E27FC236}">
                      <a16:creationId xmlns:a16="http://schemas.microsoft.com/office/drawing/2014/main" id="{1CA701A7-6FD9-A343-AE60-2D2B0A68B7E0}"/>
                    </a:ext>
                  </a:extLst>
                </p:cNvPr>
                <p:cNvSpPr/>
                <p:nvPr/>
              </p:nvSpPr>
              <p:spPr>
                <a:xfrm rot="21420000">
                  <a:off x="8218588" y="3886255"/>
                  <a:ext cx="377716" cy="1065535"/>
                </a:xfrm>
                <a:prstGeom prst="arc">
                  <a:avLst>
                    <a:gd name="adj1" fmla="val 16851918"/>
                    <a:gd name="adj2" fmla="val 2756847"/>
                  </a:avLst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562161D4-4B77-FA42-8A57-0C6FA2247857}"/>
                    </a:ext>
                  </a:extLst>
                </p:cNvPr>
                <p:cNvGrpSpPr/>
                <p:nvPr/>
              </p:nvGrpSpPr>
              <p:grpSpPr>
                <a:xfrm>
                  <a:off x="6324937" y="3944641"/>
                  <a:ext cx="307162" cy="1084454"/>
                  <a:chOff x="6324937" y="3944641"/>
                  <a:chExt cx="307162" cy="1084454"/>
                </a:xfrm>
              </p:grpSpPr>
              <p:sp>
                <p:nvSpPr>
                  <p:cNvPr id="89" name="Arc 88">
                    <a:extLst>
                      <a:ext uri="{FF2B5EF4-FFF2-40B4-BE49-F238E27FC236}">
                        <a16:creationId xmlns:a16="http://schemas.microsoft.com/office/drawing/2014/main" id="{6856349F-DB5D-C74C-84F5-1171FDB96E93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6324937" y="3944641"/>
                    <a:ext cx="304574" cy="1005193"/>
                  </a:xfrm>
                  <a:prstGeom prst="arc">
                    <a:avLst>
                      <a:gd name="adj1" fmla="val 9817275"/>
                      <a:gd name="adj2" fmla="val 5474439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" name="Arc 89">
                    <a:extLst>
                      <a:ext uri="{FF2B5EF4-FFF2-40B4-BE49-F238E27FC236}">
                        <a16:creationId xmlns:a16="http://schemas.microsoft.com/office/drawing/2014/main" id="{3DFC9AB5-D0A6-EB4E-AC3E-32692480AB4B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6348812" y="3963560"/>
                    <a:ext cx="283287" cy="1065535"/>
                  </a:xfrm>
                  <a:prstGeom prst="arc">
                    <a:avLst>
                      <a:gd name="adj1" fmla="val 18957513"/>
                      <a:gd name="adj2" fmla="val 2641027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  <a:headEnd type="arrow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3" name="Arc 52">
                  <a:extLst>
                    <a:ext uri="{FF2B5EF4-FFF2-40B4-BE49-F238E27FC236}">
                      <a16:creationId xmlns:a16="http://schemas.microsoft.com/office/drawing/2014/main" id="{52A85052-F7E9-7141-B4AA-4FB4F9765369}"/>
                    </a:ext>
                  </a:extLst>
                </p:cNvPr>
                <p:cNvSpPr/>
                <p:nvPr/>
              </p:nvSpPr>
              <p:spPr>
                <a:xfrm rot="21420000">
                  <a:off x="6477337" y="3944716"/>
                  <a:ext cx="305706" cy="1005193"/>
                </a:xfrm>
                <a:prstGeom prst="arc">
                  <a:avLst>
                    <a:gd name="adj1" fmla="val 16192943"/>
                    <a:gd name="adj2" fmla="val 5474439"/>
                  </a:avLst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Arc 53">
                  <a:extLst>
                    <a:ext uri="{FF2B5EF4-FFF2-40B4-BE49-F238E27FC236}">
                      <a16:creationId xmlns:a16="http://schemas.microsoft.com/office/drawing/2014/main" id="{44F587DC-D8A2-8F40-89BE-E5D0CF370326}"/>
                    </a:ext>
                  </a:extLst>
                </p:cNvPr>
                <p:cNvSpPr/>
                <p:nvPr/>
              </p:nvSpPr>
              <p:spPr>
                <a:xfrm rot="21420000">
                  <a:off x="6501212" y="3963665"/>
                  <a:ext cx="283287" cy="1065535"/>
                </a:xfrm>
                <a:prstGeom prst="arc">
                  <a:avLst>
                    <a:gd name="adj1" fmla="val 18957513"/>
                    <a:gd name="adj2" fmla="val 2641027"/>
                  </a:avLst>
                </a:prstGeom>
                <a:ln w="28575">
                  <a:solidFill>
                    <a:schemeClr val="accent6">
                      <a:lumMod val="75000"/>
                    </a:schemeClr>
                  </a:solidFill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DCB46587-5B1E-8647-BFBE-B6C9BC6536C1}"/>
                    </a:ext>
                  </a:extLst>
                </p:cNvPr>
                <p:cNvGrpSpPr/>
                <p:nvPr/>
              </p:nvGrpSpPr>
              <p:grpSpPr>
                <a:xfrm>
                  <a:off x="6629400" y="3949521"/>
                  <a:ext cx="307162" cy="1084484"/>
                  <a:chOff x="4191000" y="4876875"/>
                  <a:chExt cx="307162" cy="1084484"/>
                </a:xfrm>
              </p:grpSpPr>
              <p:sp>
                <p:nvSpPr>
                  <p:cNvPr id="87" name="Arc 86">
                    <a:extLst>
                      <a:ext uri="{FF2B5EF4-FFF2-40B4-BE49-F238E27FC236}">
                        <a16:creationId xmlns:a16="http://schemas.microsoft.com/office/drawing/2014/main" id="{D0EC908A-550E-2F40-A129-0D65EDAB7FD8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191000" y="4876875"/>
                    <a:ext cx="305706" cy="1005193"/>
                  </a:xfrm>
                  <a:prstGeom prst="arc">
                    <a:avLst>
                      <a:gd name="adj1" fmla="val 16192943"/>
                      <a:gd name="adj2" fmla="val 5474439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" name="Arc 87">
                    <a:extLst>
                      <a:ext uri="{FF2B5EF4-FFF2-40B4-BE49-F238E27FC236}">
                        <a16:creationId xmlns:a16="http://schemas.microsoft.com/office/drawing/2014/main" id="{0E2C366E-660E-894C-A28F-4766DB38220F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214875" y="4895824"/>
                    <a:ext cx="283287" cy="1065535"/>
                  </a:xfrm>
                  <a:prstGeom prst="arc">
                    <a:avLst>
                      <a:gd name="adj1" fmla="val 18957513"/>
                      <a:gd name="adj2" fmla="val 2641027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  <a:headEnd type="arrow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D3180F7E-6AC3-2C43-916B-338E86A32FC5}"/>
                    </a:ext>
                  </a:extLst>
                </p:cNvPr>
                <p:cNvGrpSpPr/>
                <p:nvPr/>
              </p:nvGrpSpPr>
              <p:grpSpPr>
                <a:xfrm>
                  <a:off x="6781800" y="3944716"/>
                  <a:ext cx="307162" cy="1084484"/>
                  <a:chOff x="4191000" y="4876875"/>
                  <a:chExt cx="307162" cy="1084484"/>
                </a:xfrm>
              </p:grpSpPr>
              <p:sp>
                <p:nvSpPr>
                  <p:cNvPr id="85" name="Arc 84">
                    <a:extLst>
                      <a:ext uri="{FF2B5EF4-FFF2-40B4-BE49-F238E27FC236}">
                        <a16:creationId xmlns:a16="http://schemas.microsoft.com/office/drawing/2014/main" id="{82C76DE6-9773-854D-8EC2-4C466D61B44B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191000" y="4876875"/>
                    <a:ext cx="305706" cy="1005193"/>
                  </a:xfrm>
                  <a:prstGeom prst="arc">
                    <a:avLst>
                      <a:gd name="adj1" fmla="val 16192943"/>
                      <a:gd name="adj2" fmla="val 5474439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" name="Arc 85">
                    <a:extLst>
                      <a:ext uri="{FF2B5EF4-FFF2-40B4-BE49-F238E27FC236}">
                        <a16:creationId xmlns:a16="http://schemas.microsoft.com/office/drawing/2014/main" id="{7B290EB8-CEC6-5045-99AE-285B9C932AC0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214875" y="4895824"/>
                    <a:ext cx="283287" cy="1065535"/>
                  </a:xfrm>
                  <a:prstGeom prst="arc">
                    <a:avLst>
                      <a:gd name="adj1" fmla="val 18957513"/>
                      <a:gd name="adj2" fmla="val 2641027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  <a:headEnd type="arrow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7968190B-71C5-F143-A6FB-6AFDE0735875}"/>
                    </a:ext>
                  </a:extLst>
                </p:cNvPr>
                <p:cNvGrpSpPr/>
                <p:nvPr/>
              </p:nvGrpSpPr>
              <p:grpSpPr>
                <a:xfrm>
                  <a:off x="6934200" y="3949521"/>
                  <a:ext cx="307162" cy="1084484"/>
                  <a:chOff x="4191000" y="4876875"/>
                  <a:chExt cx="307162" cy="1084484"/>
                </a:xfrm>
              </p:grpSpPr>
              <p:sp>
                <p:nvSpPr>
                  <p:cNvPr id="83" name="Arc 82">
                    <a:extLst>
                      <a:ext uri="{FF2B5EF4-FFF2-40B4-BE49-F238E27FC236}">
                        <a16:creationId xmlns:a16="http://schemas.microsoft.com/office/drawing/2014/main" id="{0FC0C6FC-9277-C14D-AEA0-C4037D7723F2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191000" y="4876875"/>
                    <a:ext cx="305706" cy="1005193"/>
                  </a:xfrm>
                  <a:prstGeom prst="arc">
                    <a:avLst>
                      <a:gd name="adj1" fmla="val 16192943"/>
                      <a:gd name="adj2" fmla="val 5474439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" name="Arc 83">
                    <a:extLst>
                      <a:ext uri="{FF2B5EF4-FFF2-40B4-BE49-F238E27FC236}">
                        <a16:creationId xmlns:a16="http://schemas.microsoft.com/office/drawing/2014/main" id="{0BC0C372-119C-C14C-8AF9-17CF2C1C34D1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214875" y="4895824"/>
                    <a:ext cx="283287" cy="1065535"/>
                  </a:xfrm>
                  <a:prstGeom prst="arc">
                    <a:avLst>
                      <a:gd name="adj1" fmla="val 18957513"/>
                      <a:gd name="adj2" fmla="val 2641027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  <a:headEnd type="arrow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2D7BD094-5632-6B40-9BA6-CA549C912494}"/>
                    </a:ext>
                  </a:extLst>
                </p:cNvPr>
                <p:cNvGrpSpPr/>
                <p:nvPr/>
              </p:nvGrpSpPr>
              <p:grpSpPr>
                <a:xfrm>
                  <a:off x="7086600" y="3949521"/>
                  <a:ext cx="307162" cy="1084484"/>
                  <a:chOff x="4191000" y="4876875"/>
                  <a:chExt cx="307162" cy="1084484"/>
                </a:xfrm>
              </p:grpSpPr>
              <p:sp>
                <p:nvSpPr>
                  <p:cNvPr id="81" name="Arc 80">
                    <a:extLst>
                      <a:ext uri="{FF2B5EF4-FFF2-40B4-BE49-F238E27FC236}">
                        <a16:creationId xmlns:a16="http://schemas.microsoft.com/office/drawing/2014/main" id="{4632013C-B2F4-C149-9DDD-D476BAACB643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191000" y="4876875"/>
                    <a:ext cx="305706" cy="1005193"/>
                  </a:xfrm>
                  <a:prstGeom prst="arc">
                    <a:avLst>
                      <a:gd name="adj1" fmla="val 16192943"/>
                      <a:gd name="adj2" fmla="val 5474439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" name="Arc 81">
                    <a:extLst>
                      <a:ext uri="{FF2B5EF4-FFF2-40B4-BE49-F238E27FC236}">
                        <a16:creationId xmlns:a16="http://schemas.microsoft.com/office/drawing/2014/main" id="{93171069-2D0C-0243-BF4B-62ACE61470E6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214875" y="4895824"/>
                    <a:ext cx="283287" cy="1065535"/>
                  </a:xfrm>
                  <a:prstGeom prst="arc">
                    <a:avLst>
                      <a:gd name="adj1" fmla="val 18957513"/>
                      <a:gd name="adj2" fmla="val 2641027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  <a:headEnd type="arrow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27CE6373-198E-B947-8B90-5D066A372898}"/>
                    </a:ext>
                  </a:extLst>
                </p:cNvPr>
                <p:cNvGrpSpPr/>
                <p:nvPr/>
              </p:nvGrpSpPr>
              <p:grpSpPr>
                <a:xfrm>
                  <a:off x="7239000" y="3949521"/>
                  <a:ext cx="307162" cy="1084484"/>
                  <a:chOff x="4191000" y="4876875"/>
                  <a:chExt cx="307162" cy="1084484"/>
                </a:xfrm>
              </p:grpSpPr>
              <p:sp>
                <p:nvSpPr>
                  <p:cNvPr id="79" name="Arc 78">
                    <a:extLst>
                      <a:ext uri="{FF2B5EF4-FFF2-40B4-BE49-F238E27FC236}">
                        <a16:creationId xmlns:a16="http://schemas.microsoft.com/office/drawing/2014/main" id="{22B302E3-90B5-5B4D-AF86-8B45C2A2A058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191000" y="4876875"/>
                    <a:ext cx="305706" cy="1005193"/>
                  </a:xfrm>
                  <a:prstGeom prst="arc">
                    <a:avLst>
                      <a:gd name="adj1" fmla="val 16192943"/>
                      <a:gd name="adj2" fmla="val 5474439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" name="Arc 79">
                    <a:extLst>
                      <a:ext uri="{FF2B5EF4-FFF2-40B4-BE49-F238E27FC236}">
                        <a16:creationId xmlns:a16="http://schemas.microsoft.com/office/drawing/2014/main" id="{BCE6189C-CF99-D44B-8A72-8C324216F5A0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214875" y="4895824"/>
                    <a:ext cx="283287" cy="1065535"/>
                  </a:xfrm>
                  <a:prstGeom prst="arc">
                    <a:avLst>
                      <a:gd name="adj1" fmla="val 18957513"/>
                      <a:gd name="adj2" fmla="val 2641027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  <a:headEnd type="arrow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6CEDE4CB-1314-F14F-A34D-DC26F74EBB2E}"/>
                    </a:ext>
                  </a:extLst>
                </p:cNvPr>
                <p:cNvGrpSpPr/>
                <p:nvPr/>
              </p:nvGrpSpPr>
              <p:grpSpPr>
                <a:xfrm>
                  <a:off x="7391400" y="3949521"/>
                  <a:ext cx="307162" cy="1084484"/>
                  <a:chOff x="4191000" y="4876875"/>
                  <a:chExt cx="307162" cy="1084484"/>
                </a:xfrm>
              </p:grpSpPr>
              <p:sp>
                <p:nvSpPr>
                  <p:cNvPr id="77" name="Arc 76">
                    <a:extLst>
                      <a:ext uri="{FF2B5EF4-FFF2-40B4-BE49-F238E27FC236}">
                        <a16:creationId xmlns:a16="http://schemas.microsoft.com/office/drawing/2014/main" id="{EBD8D424-E791-2D42-AB38-7A772FDB29DB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191000" y="4876875"/>
                    <a:ext cx="305706" cy="1005193"/>
                  </a:xfrm>
                  <a:prstGeom prst="arc">
                    <a:avLst>
                      <a:gd name="adj1" fmla="val 16192943"/>
                      <a:gd name="adj2" fmla="val 5474439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Arc 77">
                    <a:extLst>
                      <a:ext uri="{FF2B5EF4-FFF2-40B4-BE49-F238E27FC236}">
                        <a16:creationId xmlns:a16="http://schemas.microsoft.com/office/drawing/2014/main" id="{988B8BB0-3720-8C43-844C-5BB38AAE378B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214875" y="4895824"/>
                    <a:ext cx="283287" cy="1065535"/>
                  </a:xfrm>
                  <a:prstGeom prst="arc">
                    <a:avLst>
                      <a:gd name="adj1" fmla="val 18957513"/>
                      <a:gd name="adj2" fmla="val 2641027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  <a:headEnd type="arrow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105121D1-F899-1048-BD05-2A08773A850C}"/>
                    </a:ext>
                  </a:extLst>
                </p:cNvPr>
                <p:cNvGrpSpPr/>
                <p:nvPr/>
              </p:nvGrpSpPr>
              <p:grpSpPr>
                <a:xfrm>
                  <a:off x="7543800" y="3944716"/>
                  <a:ext cx="307162" cy="1084484"/>
                  <a:chOff x="4191000" y="4876875"/>
                  <a:chExt cx="307162" cy="1084484"/>
                </a:xfrm>
              </p:grpSpPr>
              <p:sp>
                <p:nvSpPr>
                  <p:cNvPr id="75" name="Arc 74">
                    <a:extLst>
                      <a:ext uri="{FF2B5EF4-FFF2-40B4-BE49-F238E27FC236}">
                        <a16:creationId xmlns:a16="http://schemas.microsoft.com/office/drawing/2014/main" id="{79243E3D-A265-024E-8E6F-54D47D4B7254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191000" y="4876875"/>
                    <a:ext cx="305706" cy="1005193"/>
                  </a:xfrm>
                  <a:prstGeom prst="arc">
                    <a:avLst>
                      <a:gd name="adj1" fmla="val 16192943"/>
                      <a:gd name="adj2" fmla="val 5474439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Arc 75">
                    <a:extLst>
                      <a:ext uri="{FF2B5EF4-FFF2-40B4-BE49-F238E27FC236}">
                        <a16:creationId xmlns:a16="http://schemas.microsoft.com/office/drawing/2014/main" id="{F34221E5-9614-AC4B-8795-F35962B71B92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214875" y="4895824"/>
                    <a:ext cx="283287" cy="1065535"/>
                  </a:xfrm>
                  <a:prstGeom prst="arc">
                    <a:avLst>
                      <a:gd name="adj1" fmla="val 18957513"/>
                      <a:gd name="adj2" fmla="val 2641027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  <a:headEnd type="arrow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870DB5-0FD8-0D46-A3C9-D9B45AE74FF5}"/>
                    </a:ext>
                  </a:extLst>
                </p:cNvPr>
                <p:cNvGrpSpPr/>
                <p:nvPr/>
              </p:nvGrpSpPr>
              <p:grpSpPr>
                <a:xfrm>
                  <a:off x="7696200" y="3941447"/>
                  <a:ext cx="307162" cy="1084484"/>
                  <a:chOff x="4191000" y="4876875"/>
                  <a:chExt cx="307162" cy="1084484"/>
                </a:xfrm>
              </p:grpSpPr>
              <p:sp>
                <p:nvSpPr>
                  <p:cNvPr id="73" name="Arc 72">
                    <a:extLst>
                      <a:ext uri="{FF2B5EF4-FFF2-40B4-BE49-F238E27FC236}">
                        <a16:creationId xmlns:a16="http://schemas.microsoft.com/office/drawing/2014/main" id="{6BAA7E1F-F627-9241-B3B1-2E061820A899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191000" y="4876875"/>
                    <a:ext cx="305706" cy="1005193"/>
                  </a:xfrm>
                  <a:prstGeom prst="arc">
                    <a:avLst>
                      <a:gd name="adj1" fmla="val 16192943"/>
                      <a:gd name="adj2" fmla="val 5474439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" name="Arc 73">
                    <a:extLst>
                      <a:ext uri="{FF2B5EF4-FFF2-40B4-BE49-F238E27FC236}">
                        <a16:creationId xmlns:a16="http://schemas.microsoft.com/office/drawing/2014/main" id="{69EF947F-3723-2F45-961D-1944BFFC136F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214875" y="4895824"/>
                    <a:ext cx="283287" cy="1065535"/>
                  </a:xfrm>
                  <a:prstGeom prst="arc">
                    <a:avLst>
                      <a:gd name="adj1" fmla="val 18957513"/>
                      <a:gd name="adj2" fmla="val 2641027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  <a:headEnd type="arrow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9712E31C-0874-DF45-9A82-C1AC7F89522E}"/>
                    </a:ext>
                  </a:extLst>
                </p:cNvPr>
                <p:cNvGrpSpPr/>
                <p:nvPr/>
              </p:nvGrpSpPr>
              <p:grpSpPr>
                <a:xfrm>
                  <a:off x="7848600" y="3941447"/>
                  <a:ext cx="307162" cy="1084484"/>
                  <a:chOff x="4191000" y="4876875"/>
                  <a:chExt cx="307162" cy="1084484"/>
                </a:xfrm>
              </p:grpSpPr>
              <p:sp>
                <p:nvSpPr>
                  <p:cNvPr id="71" name="Arc 70">
                    <a:extLst>
                      <a:ext uri="{FF2B5EF4-FFF2-40B4-BE49-F238E27FC236}">
                        <a16:creationId xmlns:a16="http://schemas.microsoft.com/office/drawing/2014/main" id="{88676C11-FE4D-E14B-8865-1F9FDBD211E5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191000" y="4876875"/>
                    <a:ext cx="305706" cy="1005193"/>
                  </a:xfrm>
                  <a:prstGeom prst="arc">
                    <a:avLst>
                      <a:gd name="adj1" fmla="val 16192943"/>
                      <a:gd name="adj2" fmla="val 5474439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" name="Arc 71">
                    <a:extLst>
                      <a:ext uri="{FF2B5EF4-FFF2-40B4-BE49-F238E27FC236}">
                        <a16:creationId xmlns:a16="http://schemas.microsoft.com/office/drawing/2014/main" id="{62BF514C-5717-1549-AC07-2F2C6CACA4D8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214875" y="4895824"/>
                    <a:ext cx="283287" cy="1065535"/>
                  </a:xfrm>
                  <a:prstGeom prst="arc">
                    <a:avLst>
                      <a:gd name="adj1" fmla="val 18957513"/>
                      <a:gd name="adj2" fmla="val 2641027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  <a:headEnd type="arrow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796B5B2A-9307-EC44-BEAF-EE64FEDC535E}"/>
                    </a:ext>
                  </a:extLst>
                </p:cNvPr>
                <p:cNvGrpSpPr/>
                <p:nvPr/>
              </p:nvGrpSpPr>
              <p:grpSpPr>
                <a:xfrm>
                  <a:off x="8001000" y="3941447"/>
                  <a:ext cx="307162" cy="1084484"/>
                  <a:chOff x="4191000" y="4876875"/>
                  <a:chExt cx="307162" cy="1084484"/>
                </a:xfrm>
              </p:grpSpPr>
              <p:sp>
                <p:nvSpPr>
                  <p:cNvPr id="69" name="Arc 68">
                    <a:extLst>
                      <a:ext uri="{FF2B5EF4-FFF2-40B4-BE49-F238E27FC236}">
                        <a16:creationId xmlns:a16="http://schemas.microsoft.com/office/drawing/2014/main" id="{4F886782-948C-AD4B-8713-E5DF88860ADF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191000" y="4876875"/>
                    <a:ext cx="305706" cy="1005193"/>
                  </a:xfrm>
                  <a:prstGeom prst="arc">
                    <a:avLst>
                      <a:gd name="adj1" fmla="val 16192943"/>
                      <a:gd name="adj2" fmla="val 5474439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" name="Arc 69">
                    <a:extLst>
                      <a:ext uri="{FF2B5EF4-FFF2-40B4-BE49-F238E27FC236}">
                        <a16:creationId xmlns:a16="http://schemas.microsoft.com/office/drawing/2014/main" id="{AD74571D-FA0D-F347-8AF2-C405A6627ADD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214875" y="4895824"/>
                    <a:ext cx="283287" cy="1065535"/>
                  </a:xfrm>
                  <a:prstGeom prst="arc">
                    <a:avLst>
                      <a:gd name="adj1" fmla="val 18957513"/>
                      <a:gd name="adj2" fmla="val 2641027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  <a:headEnd type="arrow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9503AFA-6719-9E49-89CD-5E02FDF042A0}"/>
                    </a:ext>
                  </a:extLst>
                </p:cNvPr>
                <p:cNvGrpSpPr/>
                <p:nvPr/>
              </p:nvGrpSpPr>
              <p:grpSpPr>
                <a:xfrm>
                  <a:off x="8153400" y="3941447"/>
                  <a:ext cx="307162" cy="1084484"/>
                  <a:chOff x="4191000" y="4876875"/>
                  <a:chExt cx="307162" cy="1084484"/>
                </a:xfrm>
              </p:grpSpPr>
              <p:sp>
                <p:nvSpPr>
                  <p:cNvPr id="67" name="Arc 66">
                    <a:extLst>
                      <a:ext uri="{FF2B5EF4-FFF2-40B4-BE49-F238E27FC236}">
                        <a16:creationId xmlns:a16="http://schemas.microsoft.com/office/drawing/2014/main" id="{E5B68807-DDE7-B849-B4D1-F4C9BEF26784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191000" y="4876875"/>
                    <a:ext cx="305706" cy="1005193"/>
                  </a:xfrm>
                  <a:prstGeom prst="arc">
                    <a:avLst>
                      <a:gd name="adj1" fmla="val 16192943"/>
                      <a:gd name="adj2" fmla="val 5474439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8" name="Arc 67">
                    <a:extLst>
                      <a:ext uri="{FF2B5EF4-FFF2-40B4-BE49-F238E27FC236}">
                        <a16:creationId xmlns:a16="http://schemas.microsoft.com/office/drawing/2014/main" id="{0D505849-9059-2C43-B4E3-CD16B8CF4478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214875" y="4895824"/>
                    <a:ext cx="283287" cy="1065535"/>
                  </a:xfrm>
                  <a:prstGeom prst="arc">
                    <a:avLst>
                      <a:gd name="adj1" fmla="val 18957513"/>
                      <a:gd name="adj2" fmla="val 2641027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  <a:headEnd type="arrow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6" name="Arc 65">
                  <a:extLst>
                    <a:ext uri="{FF2B5EF4-FFF2-40B4-BE49-F238E27FC236}">
                      <a16:creationId xmlns:a16="http://schemas.microsoft.com/office/drawing/2014/main" id="{4992533C-EBB0-3649-B7DA-4868E28162DF}"/>
                    </a:ext>
                  </a:extLst>
                </p:cNvPr>
                <p:cNvSpPr/>
                <p:nvPr/>
              </p:nvSpPr>
              <p:spPr>
                <a:xfrm rot="21420000">
                  <a:off x="8320610" y="3957278"/>
                  <a:ext cx="283287" cy="1065535"/>
                </a:xfrm>
                <a:prstGeom prst="arc">
                  <a:avLst>
                    <a:gd name="adj1" fmla="val 18957513"/>
                    <a:gd name="adj2" fmla="val 2641027"/>
                  </a:avLst>
                </a:prstGeom>
                <a:ln w="28575">
                  <a:solidFill>
                    <a:schemeClr val="accent6">
                      <a:lumMod val="75000"/>
                    </a:schemeClr>
                  </a:solidFill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00546891-960B-C448-98EB-449714DF3C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431" y="5662894"/>
              <a:ext cx="1574086" cy="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63862B1F-0C78-C24B-9BE4-BA0A8F572B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074" y="1429929"/>
              <a:ext cx="1574086" cy="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2474A23-5828-864E-ACFE-AB35D088893E}"/>
                </a:ext>
              </a:extLst>
            </p:cNvPr>
            <p:cNvSpPr/>
            <p:nvPr/>
          </p:nvSpPr>
          <p:spPr>
            <a:xfrm>
              <a:off x="3253154" y="2778912"/>
              <a:ext cx="1266092" cy="1565141"/>
            </a:xfrm>
            <a:prstGeom prst="rect">
              <a:avLst/>
            </a:prstGeom>
            <a:noFill/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BD714B8C-7E7B-7642-9AB1-5CEE9E53F44E}"/>
                </a:ext>
              </a:extLst>
            </p:cNvPr>
            <p:cNvCxnSpPr/>
            <p:nvPr/>
          </p:nvCxnSpPr>
          <p:spPr>
            <a:xfrm flipV="1">
              <a:off x="1767517" y="378612"/>
              <a:ext cx="0" cy="5715000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E794B24-B907-EF46-9031-CEA015777CFF}"/>
                </a:ext>
              </a:extLst>
            </p:cNvPr>
            <p:cNvCxnSpPr/>
            <p:nvPr/>
          </p:nvCxnSpPr>
          <p:spPr>
            <a:xfrm flipV="1">
              <a:off x="1735515" y="3539985"/>
              <a:ext cx="1485637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A3DF18EF-2341-AC4C-8506-6ED1395115AF}"/>
                    </a:ext>
                  </a:extLst>
                </p:cNvPr>
                <p:cNvSpPr txBox="1"/>
                <p:nvPr/>
              </p:nvSpPr>
              <p:spPr>
                <a:xfrm>
                  <a:off x="2621488" y="3070163"/>
                  <a:ext cx="43890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A3DF18EF-2341-AC4C-8506-6ED1395115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1488" y="3070163"/>
                  <a:ext cx="438903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1ED5DF4-F834-7344-904A-5759BE0863D3}"/>
                </a:ext>
              </a:extLst>
            </p:cNvPr>
            <p:cNvCxnSpPr>
              <a:cxnSpLocks/>
            </p:cNvCxnSpPr>
            <p:nvPr/>
          </p:nvCxnSpPr>
          <p:spPr>
            <a:xfrm>
              <a:off x="1755673" y="4019682"/>
              <a:ext cx="2783731" cy="497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C64E52E-A352-9A4F-8495-2FBEB7ABA1ED}"/>
                    </a:ext>
                  </a:extLst>
                </p:cNvPr>
                <p:cNvSpPr txBox="1"/>
                <p:nvPr/>
              </p:nvSpPr>
              <p:spPr>
                <a:xfrm>
                  <a:off x="2670385" y="3551575"/>
                  <a:ext cx="43890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C64E52E-A352-9A4F-8495-2FBEB7ABA1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0385" y="3551575"/>
                  <a:ext cx="438903" cy="523220"/>
                </a:xfrm>
                <a:prstGeom prst="rect">
                  <a:avLst/>
                </a:prstGeom>
                <a:blipFill>
                  <a:blip r:embed="rId3"/>
                  <a:stretch>
                    <a:fillRect l="-8333" r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D612176-848A-3141-A44F-6BC7883F4F23}"/>
                </a:ext>
              </a:extLst>
            </p:cNvPr>
            <p:cNvCxnSpPr>
              <a:cxnSpLocks/>
            </p:cNvCxnSpPr>
            <p:nvPr/>
          </p:nvCxnSpPr>
          <p:spPr>
            <a:xfrm>
              <a:off x="3599222" y="4329603"/>
              <a:ext cx="403093" cy="0"/>
            </a:xfrm>
            <a:prstGeom prst="line">
              <a:avLst/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8C82F69-E540-7244-954F-3A3A8C4DCC1D}"/>
                </a:ext>
              </a:extLst>
            </p:cNvPr>
            <p:cNvSpPr txBox="1"/>
            <p:nvPr/>
          </p:nvSpPr>
          <p:spPr>
            <a:xfrm>
              <a:off x="3228608" y="2835618"/>
              <a:ext cx="37061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br>
                <a:rPr lang="en-US" sz="2800" b="0" dirty="0"/>
              </a:br>
              <a:r>
                <a:rPr lang="en-US" sz="2800" b="0" dirty="0"/>
                <a:t>P</a:t>
              </a:r>
              <a:endParaRPr 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5009692F-0286-DE4A-854C-67C2F64E40C5}"/>
                    </a:ext>
                  </a:extLst>
                </p:cNvPr>
                <p:cNvSpPr txBox="1"/>
                <p:nvPr/>
              </p:nvSpPr>
              <p:spPr>
                <a:xfrm>
                  <a:off x="2916127" y="2337000"/>
                  <a:ext cx="47557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5009692F-0286-DE4A-854C-67C2F64E40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6127" y="2337000"/>
                  <a:ext cx="475578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058CF719-C2A7-3449-9430-CF7580F8B675}"/>
                    </a:ext>
                  </a:extLst>
                </p:cNvPr>
                <p:cNvSpPr txBox="1"/>
                <p:nvPr/>
              </p:nvSpPr>
              <p:spPr>
                <a:xfrm>
                  <a:off x="2943432" y="4313329"/>
                  <a:ext cx="47557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058CF719-C2A7-3449-9430-CF7580F8B6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3432" y="4313329"/>
                  <a:ext cx="475578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CF048114-41CC-CB45-A945-CC5342184912}"/>
                    </a:ext>
                  </a:extLst>
                </p:cNvPr>
                <p:cNvSpPr txBox="1"/>
                <p:nvPr/>
              </p:nvSpPr>
              <p:spPr>
                <a:xfrm>
                  <a:off x="4441641" y="4290958"/>
                  <a:ext cx="44294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CF048114-41CC-CB45-A945-CC53421849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641" y="4290958"/>
                  <a:ext cx="442942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E767F8BB-FEA4-2F45-ACE2-7A0B8F6D1383}"/>
                    </a:ext>
                  </a:extLst>
                </p:cNvPr>
                <p:cNvSpPr txBox="1"/>
                <p:nvPr/>
              </p:nvSpPr>
              <p:spPr>
                <a:xfrm>
                  <a:off x="4358624" y="2317739"/>
                  <a:ext cx="48622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E767F8BB-FEA4-2F45-ACE2-7A0B8F6D13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8624" y="2317739"/>
                  <a:ext cx="48622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6C87431-4991-4443-A9BD-383289775D2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337858" y="3502091"/>
              <a:ext cx="403093" cy="0"/>
            </a:xfrm>
            <a:prstGeom prst="line">
              <a:avLst/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A599CF8-6746-0B49-9640-1F0C7982D8E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741915" y="2778912"/>
              <a:ext cx="403093" cy="0"/>
            </a:xfrm>
            <a:prstGeom prst="line">
              <a:avLst/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7101A1F4-3C90-6D41-9B5B-3B2BD7EFA1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051022" y="3122924"/>
              <a:ext cx="403093" cy="0"/>
            </a:xfrm>
            <a:prstGeom prst="line">
              <a:avLst/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F83D8E73-84D6-EE48-B9C4-FE5484991427}"/>
                </a:ext>
              </a:extLst>
            </p:cNvPr>
            <p:cNvCxnSpPr/>
            <p:nvPr/>
          </p:nvCxnSpPr>
          <p:spPr>
            <a:xfrm>
              <a:off x="3741914" y="1582329"/>
              <a:ext cx="0" cy="398092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2EA5F375-A22B-8542-A9F3-0112EFDF47DC}"/>
                    </a:ext>
                  </a:extLst>
                </p:cNvPr>
                <p:cNvSpPr txBox="1"/>
                <p:nvPr/>
              </p:nvSpPr>
              <p:spPr>
                <a:xfrm>
                  <a:off x="3746475" y="5074246"/>
                  <a:ext cx="511679" cy="5754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2EA5F375-A22B-8542-A9F3-0112EFDF47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6475" y="5074246"/>
                  <a:ext cx="511679" cy="57547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B7B7BDB7-8FCA-5541-94A1-DB1E9AA6CE5D}"/>
              </a:ext>
            </a:extLst>
          </p:cNvPr>
          <p:cNvGrpSpPr/>
          <p:nvPr/>
        </p:nvGrpSpPr>
        <p:grpSpPr>
          <a:xfrm>
            <a:off x="5725042" y="399026"/>
            <a:ext cx="5081434" cy="5715000"/>
            <a:chOff x="5234353" y="398330"/>
            <a:chExt cx="5081434" cy="5715000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DBFDF955-C4C9-CA4A-92CF-17D3F12DE963}"/>
                </a:ext>
              </a:extLst>
            </p:cNvPr>
            <p:cNvGrpSpPr/>
            <p:nvPr/>
          </p:nvGrpSpPr>
          <p:grpSpPr>
            <a:xfrm>
              <a:off x="6246552" y="1453461"/>
              <a:ext cx="1156905" cy="4248206"/>
              <a:chOff x="3702646" y="449004"/>
              <a:chExt cx="1156905" cy="4248206"/>
            </a:xfrm>
          </p:grpSpPr>
          <p:sp>
            <p:nvSpPr>
              <p:cNvPr id="124" name="Can 123">
                <a:extLst>
                  <a:ext uri="{FF2B5EF4-FFF2-40B4-BE49-F238E27FC236}">
                    <a16:creationId xmlns:a16="http://schemas.microsoft.com/office/drawing/2014/main" id="{25FC4D33-C658-0044-B406-880264029C92}"/>
                  </a:ext>
                </a:extLst>
              </p:cNvPr>
              <p:cNvSpPr/>
              <p:nvPr/>
            </p:nvSpPr>
            <p:spPr>
              <a:xfrm>
                <a:off x="3792751" y="2468355"/>
                <a:ext cx="990600" cy="2209800"/>
              </a:xfrm>
              <a:prstGeom prst="can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Arc 124">
                <a:extLst>
                  <a:ext uri="{FF2B5EF4-FFF2-40B4-BE49-F238E27FC236}">
                    <a16:creationId xmlns:a16="http://schemas.microsoft.com/office/drawing/2014/main" id="{06B34B0B-64C8-6D4C-88AF-7B03D2F64218}"/>
                  </a:ext>
                </a:extLst>
              </p:cNvPr>
              <p:cNvSpPr/>
              <p:nvPr/>
            </p:nvSpPr>
            <p:spPr>
              <a:xfrm rot="5220000">
                <a:off x="4128771" y="3967992"/>
                <a:ext cx="377716" cy="1065535"/>
              </a:xfrm>
              <a:prstGeom prst="arc">
                <a:avLst>
                  <a:gd name="adj1" fmla="val 16851918"/>
                  <a:gd name="adj2" fmla="val 2756847"/>
                </a:avLst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Arc 125">
                <a:extLst>
                  <a:ext uri="{FF2B5EF4-FFF2-40B4-BE49-F238E27FC236}">
                    <a16:creationId xmlns:a16="http://schemas.microsoft.com/office/drawing/2014/main" id="{74DB95AA-2495-5747-8EEE-B21330D25983}"/>
                  </a:ext>
                </a:extLst>
              </p:cNvPr>
              <p:cNvSpPr/>
              <p:nvPr/>
            </p:nvSpPr>
            <p:spPr>
              <a:xfrm rot="5220000">
                <a:off x="4098680" y="2051001"/>
                <a:ext cx="283287" cy="1065535"/>
              </a:xfrm>
              <a:prstGeom prst="arc">
                <a:avLst>
                  <a:gd name="adj1" fmla="val 18957513"/>
                  <a:gd name="adj2" fmla="val 2641027"/>
                </a:avLst>
              </a:prstGeom>
              <a:ln w="28575">
                <a:solidFill>
                  <a:schemeClr val="accent6">
                    <a:lumMod val="75000"/>
                  </a:schemeClr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Arc 126">
                <a:extLst>
                  <a:ext uri="{FF2B5EF4-FFF2-40B4-BE49-F238E27FC236}">
                    <a16:creationId xmlns:a16="http://schemas.microsoft.com/office/drawing/2014/main" id="{82782DDE-CC98-5346-99CF-987C1588E736}"/>
                  </a:ext>
                </a:extLst>
              </p:cNvPr>
              <p:cNvSpPr/>
              <p:nvPr/>
            </p:nvSpPr>
            <p:spPr>
              <a:xfrm rot="5220000">
                <a:off x="4136486" y="2220907"/>
                <a:ext cx="305706" cy="1005193"/>
              </a:xfrm>
              <a:prstGeom prst="arc">
                <a:avLst>
                  <a:gd name="adj1" fmla="val 16192943"/>
                  <a:gd name="adj2" fmla="val 5474439"/>
                </a:avLst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Arc 127">
                <a:extLst>
                  <a:ext uri="{FF2B5EF4-FFF2-40B4-BE49-F238E27FC236}">
                    <a16:creationId xmlns:a16="http://schemas.microsoft.com/office/drawing/2014/main" id="{F30821A1-674F-0542-8A76-8DC877167366}"/>
                  </a:ext>
                </a:extLst>
              </p:cNvPr>
              <p:cNvSpPr/>
              <p:nvPr/>
            </p:nvSpPr>
            <p:spPr>
              <a:xfrm rot="5220000">
                <a:off x="4098575" y="2203401"/>
                <a:ext cx="283287" cy="1065535"/>
              </a:xfrm>
              <a:prstGeom prst="arc">
                <a:avLst>
                  <a:gd name="adj1" fmla="val 18957513"/>
                  <a:gd name="adj2" fmla="val 2641027"/>
                </a:avLst>
              </a:prstGeom>
              <a:ln w="28575">
                <a:solidFill>
                  <a:schemeClr val="accent6">
                    <a:lumMod val="75000"/>
                  </a:schemeClr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7301ED92-156C-5245-8C25-A128C9E16C05}"/>
                  </a:ext>
                </a:extLst>
              </p:cNvPr>
              <p:cNvGrpSpPr/>
              <p:nvPr/>
            </p:nvGrpSpPr>
            <p:grpSpPr>
              <a:xfrm rot="5400000">
                <a:off x="4091307" y="2334052"/>
                <a:ext cx="307162" cy="1084484"/>
                <a:chOff x="4191000" y="4876875"/>
                <a:chExt cx="307162" cy="1084484"/>
              </a:xfrm>
            </p:grpSpPr>
            <p:sp>
              <p:nvSpPr>
                <p:cNvPr id="203" name="Arc 202">
                  <a:extLst>
                    <a:ext uri="{FF2B5EF4-FFF2-40B4-BE49-F238E27FC236}">
                      <a16:creationId xmlns:a16="http://schemas.microsoft.com/office/drawing/2014/main" id="{9C862C8B-7EB0-954D-9EF8-FC58057BADEB}"/>
                    </a:ext>
                  </a:extLst>
                </p:cNvPr>
                <p:cNvSpPr/>
                <p:nvPr/>
              </p:nvSpPr>
              <p:spPr>
                <a:xfrm rot="21420000">
                  <a:off x="4191000" y="4876875"/>
                  <a:ext cx="305706" cy="1005193"/>
                </a:xfrm>
                <a:prstGeom prst="arc">
                  <a:avLst>
                    <a:gd name="adj1" fmla="val 16192943"/>
                    <a:gd name="adj2" fmla="val 5474439"/>
                  </a:avLst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Arc 203">
                  <a:extLst>
                    <a:ext uri="{FF2B5EF4-FFF2-40B4-BE49-F238E27FC236}">
                      <a16:creationId xmlns:a16="http://schemas.microsoft.com/office/drawing/2014/main" id="{CC74F81A-5C6D-514B-B008-05A2C32E8DCF}"/>
                    </a:ext>
                  </a:extLst>
                </p:cNvPr>
                <p:cNvSpPr/>
                <p:nvPr/>
              </p:nvSpPr>
              <p:spPr>
                <a:xfrm rot="21420000">
                  <a:off x="4214875" y="4895824"/>
                  <a:ext cx="283287" cy="1065535"/>
                </a:xfrm>
                <a:prstGeom prst="arc">
                  <a:avLst>
                    <a:gd name="adj1" fmla="val 18957513"/>
                    <a:gd name="adj2" fmla="val 2641027"/>
                  </a:avLst>
                </a:prstGeom>
                <a:ln w="28575">
                  <a:solidFill>
                    <a:schemeClr val="accent6">
                      <a:lumMod val="75000"/>
                    </a:schemeClr>
                  </a:solidFill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B03DD902-850E-4A48-8BF0-A20FBEA71B1A}"/>
                  </a:ext>
                </a:extLst>
              </p:cNvPr>
              <p:cNvGrpSpPr/>
              <p:nvPr/>
            </p:nvGrpSpPr>
            <p:grpSpPr>
              <a:xfrm rot="5400000">
                <a:off x="4096112" y="2486452"/>
                <a:ext cx="307162" cy="1084484"/>
                <a:chOff x="4191000" y="4876875"/>
                <a:chExt cx="307162" cy="1084484"/>
              </a:xfrm>
            </p:grpSpPr>
            <p:sp>
              <p:nvSpPr>
                <p:cNvPr id="201" name="Arc 200">
                  <a:extLst>
                    <a:ext uri="{FF2B5EF4-FFF2-40B4-BE49-F238E27FC236}">
                      <a16:creationId xmlns:a16="http://schemas.microsoft.com/office/drawing/2014/main" id="{C2E03DDD-968F-6341-A4E3-99E3E6A42132}"/>
                    </a:ext>
                  </a:extLst>
                </p:cNvPr>
                <p:cNvSpPr/>
                <p:nvPr/>
              </p:nvSpPr>
              <p:spPr>
                <a:xfrm rot="21420000">
                  <a:off x="4191000" y="4876875"/>
                  <a:ext cx="305706" cy="1005193"/>
                </a:xfrm>
                <a:prstGeom prst="arc">
                  <a:avLst>
                    <a:gd name="adj1" fmla="val 16192943"/>
                    <a:gd name="adj2" fmla="val 5474439"/>
                  </a:avLst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Arc 201">
                  <a:extLst>
                    <a:ext uri="{FF2B5EF4-FFF2-40B4-BE49-F238E27FC236}">
                      <a16:creationId xmlns:a16="http://schemas.microsoft.com/office/drawing/2014/main" id="{78372128-FF44-7043-B131-E93FA851AE65}"/>
                    </a:ext>
                  </a:extLst>
                </p:cNvPr>
                <p:cNvSpPr/>
                <p:nvPr/>
              </p:nvSpPr>
              <p:spPr>
                <a:xfrm rot="21420000">
                  <a:off x="4214875" y="4895824"/>
                  <a:ext cx="283287" cy="1065535"/>
                </a:xfrm>
                <a:prstGeom prst="arc">
                  <a:avLst>
                    <a:gd name="adj1" fmla="val 18957513"/>
                    <a:gd name="adj2" fmla="val 2641027"/>
                  </a:avLst>
                </a:prstGeom>
                <a:ln w="28575">
                  <a:solidFill>
                    <a:schemeClr val="accent6">
                      <a:lumMod val="75000"/>
                    </a:schemeClr>
                  </a:solidFill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00BA3729-7FDD-2D49-8B81-4DBEEA3E17FD}"/>
                  </a:ext>
                </a:extLst>
              </p:cNvPr>
              <p:cNvGrpSpPr/>
              <p:nvPr/>
            </p:nvGrpSpPr>
            <p:grpSpPr>
              <a:xfrm rot="5400000">
                <a:off x="4091307" y="2638852"/>
                <a:ext cx="307162" cy="1084484"/>
                <a:chOff x="4191000" y="4876875"/>
                <a:chExt cx="307162" cy="1084484"/>
              </a:xfrm>
            </p:grpSpPr>
            <p:sp>
              <p:nvSpPr>
                <p:cNvPr id="199" name="Arc 198">
                  <a:extLst>
                    <a:ext uri="{FF2B5EF4-FFF2-40B4-BE49-F238E27FC236}">
                      <a16:creationId xmlns:a16="http://schemas.microsoft.com/office/drawing/2014/main" id="{60899A0E-AA81-1443-9AB6-63D73DC81408}"/>
                    </a:ext>
                  </a:extLst>
                </p:cNvPr>
                <p:cNvSpPr/>
                <p:nvPr/>
              </p:nvSpPr>
              <p:spPr>
                <a:xfrm rot="21420000">
                  <a:off x="4191000" y="4876875"/>
                  <a:ext cx="305706" cy="1005193"/>
                </a:xfrm>
                <a:prstGeom prst="arc">
                  <a:avLst>
                    <a:gd name="adj1" fmla="val 16192943"/>
                    <a:gd name="adj2" fmla="val 5474439"/>
                  </a:avLst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Arc 199">
                  <a:extLst>
                    <a:ext uri="{FF2B5EF4-FFF2-40B4-BE49-F238E27FC236}">
                      <a16:creationId xmlns:a16="http://schemas.microsoft.com/office/drawing/2014/main" id="{0AFC52B1-6F74-F248-BA99-2159F08917CA}"/>
                    </a:ext>
                  </a:extLst>
                </p:cNvPr>
                <p:cNvSpPr/>
                <p:nvPr/>
              </p:nvSpPr>
              <p:spPr>
                <a:xfrm rot="21420000">
                  <a:off x="4214875" y="4895824"/>
                  <a:ext cx="283287" cy="1065535"/>
                </a:xfrm>
                <a:prstGeom prst="arc">
                  <a:avLst>
                    <a:gd name="adj1" fmla="val 18957513"/>
                    <a:gd name="adj2" fmla="val 2641027"/>
                  </a:avLst>
                </a:prstGeom>
                <a:ln w="28575">
                  <a:solidFill>
                    <a:schemeClr val="accent6">
                      <a:lumMod val="75000"/>
                    </a:schemeClr>
                  </a:solidFill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6FAC2C47-D886-E646-8163-D800FD9B51C8}"/>
                  </a:ext>
                </a:extLst>
              </p:cNvPr>
              <p:cNvGrpSpPr/>
              <p:nvPr/>
            </p:nvGrpSpPr>
            <p:grpSpPr>
              <a:xfrm rot="5400000">
                <a:off x="4091307" y="2791252"/>
                <a:ext cx="307162" cy="1084484"/>
                <a:chOff x="4191000" y="4876875"/>
                <a:chExt cx="307162" cy="1084484"/>
              </a:xfrm>
            </p:grpSpPr>
            <p:sp>
              <p:nvSpPr>
                <p:cNvPr id="197" name="Arc 196">
                  <a:extLst>
                    <a:ext uri="{FF2B5EF4-FFF2-40B4-BE49-F238E27FC236}">
                      <a16:creationId xmlns:a16="http://schemas.microsoft.com/office/drawing/2014/main" id="{ADE5F307-86F5-5D41-9140-547F3AC99B7C}"/>
                    </a:ext>
                  </a:extLst>
                </p:cNvPr>
                <p:cNvSpPr/>
                <p:nvPr/>
              </p:nvSpPr>
              <p:spPr>
                <a:xfrm rot="21420000">
                  <a:off x="4191000" y="4876875"/>
                  <a:ext cx="305706" cy="1005193"/>
                </a:xfrm>
                <a:prstGeom prst="arc">
                  <a:avLst>
                    <a:gd name="adj1" fmla="val 16192943"/>
                    <a:gd name="adj2" fmla="val 5474439"/>
                  </a:avLst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Arc 197">
                  <a:extLst>
                    <a:ext uri="{FF2B5EF4-FFF2-40B4-BE49-F238E27FC236}">
                      <a16:creationId xmlns:a16="http://schemas.microsoft.com/office/drawing/2014/main" id="{DF878CEF-A72D-C247-97F3-E2F0C2952CEB}"/>
                    </a:ext>
                  </a:extLst>
                </p:cNvPr>
                <p:cNvSpPr/>
                <p:nvPr/>
              </p:nvSpPr>
              <p:spPr>
                <a:xfrm rot="21420000">
                  <a:off x="4214875" y="4895824"/>
                  <a:ext cx="283287" cy="1065535"/>
                </a:xfrm>
                <a:prstGeom prst="arc">
                  <a:avLst>
                    <a:gd name="adj1" fmla="val 18957513"/>
                    <a:gd name="adj2" fmla="val 2641027"/>
                  </a:avLst>
                </a:prstGeom>
                <a:ln w="28575">
                  <a:solidFill>
                    <a:schemeClr val="accent6">
                      <a:lumMod val="75000"/>
                    </a:schemeClr>
                  </a:solidFill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D498812D-604F-134A-A9C8-280ADA3C9560}"/>
                  </a:ext>
                </a:extLst>
              </p:cNvPr>
              <p:cNvGrpSpPr/>
              <p:nvPr/>
            </p:nvGrpSpPr>
            <p:grpSpPr>
              <a:xfrm rot="5400000">
                <a:off x="4091307" y="2943652"/>
                <a:ext cx="307162" cy="1084484"/>
                <a:chOff x="4191000" y="4876875"/>
                <a:chExt cx="307162" cy="1084484"/>
              </a:xfrm>
            </p:grpSpPr>
            <p:sp>
              <p:nvSpPr>
                <p:cNvPr id="195" name="Arc 194">
                  <a:extLst>
                    <a:ext uri="{FF2B5EF4-FFF2-40B4-BE49-F238E27FC236}">
                      <a16:creationId xmlns:a16="http://schemas.microsoft.com/office/drawing/2014/main" id="{4C3A2B55-C238-B94B-8B93-6CA4C8512574}"/>
                    </a:ext>
                  </a:extLst>
                </p:cNvPr>
                <p:cNvSpPr/>
                <p:nvPr/>
              </p:nvSpPr>
              <p:spPr>
                <a:xfrm rot="21420000">
                  <a:off x="4191000" y="4876875"/>
                  <a:ext cx="305706" cy="1005193"/>
                </a:xfrm>
                <a:prstGeom prst="arc">
                  <a:avLst>
                    <a:gd name="adj1" fmla="val 16192943"/>
                    <a:gd name="adj2" fmla="val 5474439"/>
                  </a:avLst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Arc 195">
                  <a:extLst>
                    <a:ext uri="{FF2B5EF4-FFF2-40B4-BE49-F238E27FC236}">
                      <a16:creationId xmlns:a16="http://schemas.microsoft.com/office/drawing/2014/main" id="{CE94B67B-A8E4-5749-8DD7-1FC56EBF50FE}"/>
                    </a:ext>
                  </a:extLst>
                </p:cNvPr>
                <p:cNvSpPr/>
                <p:nvPr/>
              </p:nvSpPr>
              <p:spPr>
                <a:xfrm rot="21420000">
                  <a:off x="4214875" y="4895824"/>
                  <a:ext cx="283287" cy="1065535"/>
                </a:xfrm>
                <a:prstGeom prst="arc">
                  <a:avLst>
                    <a:gd name="adj1" fmla="val 18957513"/>
                    <a:gd name="adj2" fmla="val 2641027"/>
                  </a:avLst>
                </a:prstGeom>
                <a:ln w="28575">
                  <a:solidFill>
                    <a:schemeClr val="accent6">
                      <a:lumMod val="75000"/>
                    </a:schemeClr>
                  </a:solidFill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C9A3E0CB-C6B9-AA43-849C-EA8DA964BCAC}"/>
                  </a:ext>
                </a:extLst>
              </p:cNvPr>
              <p:cNvGrpSpPr/>
              <p:nvPr/>
            </p:nvGrpSpPr>
            <p:grpSpPr>
              <a:xfrm rot="5400000">
                <a:off x="4091307" y="3096052"/>
                <a:ext cx="307162" cy="1084484"/>
                <a:chOff x="4191000" y="4876875"/>
                <a:chExt cx="307162" cy="1084484"/>
              </a:xfrm>
            </p:grpSpPr>
            <p:sp>
              <p:nvSpPr>
                <p:cNvPr id="193" name="Arc 192">
                  <a:extLst>
                    <a:ext uri="{FF2B5EF4-FFF2-40B4-BE49-F238E27FC236}">
                      <a16:creationId xmlns:a16="http://schemas.microsoft.com/office/drawing/2014/main" id="{CFEFB4D3-290C-DA46-A595-15A824933DC5}"/>
                    </a:ext>
                  </a:extLst>
                </p:cNvPr>
                <p:cNvSpPr/>
                <p:nvPr/>
              </p:nvSpPr>
              <p:spPr>
                <a:xfrm rot="21420000">
                  <a:off x="4191000" y="4876875"/>
                  <a:ext cx="305706" cy="1005193"/>
                </a:xfrm>
                <a:prstGeom prst="arc">
                  <a:avLst>
                    <a:gd name="adj1" fmla="val 16192943"/>
                    <a:gd name="adj2" fmla="val 5474439"/>
                  </a:avLst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Arc 193">
                  <a:extLst>
                    <a:ext uri="{FF2B5EF4-FFF2-40B4-BE49-F238E27FC236}">
                      <a16:creationId xmlns:a16="http://schemas.microsoft.com/office/drawing/2014/main" id="{5D12FB50-17DD-2641-AF33-DBD32C94E2B8}"/>
                    </a:ext>
                  </a:extLst>
                </p:cNvPr>
                <p:cNvSpPr/>
                <p:nvPr/>
              </p:nvSpPr>
              <p:spPr>
                <a:xfrm rot="21420000">
                  <a:off x="4214875" y="4895824"/>
                  <a:ext cx="283287" cy="1065535"/>
                </a:xfrm>
                <a:prstGeom prst="arc">
                  <a:avLst>
                    <a:gd name="adj1" fmla="val 18957513"/>
                    <a:gd name="adj2" fmla="val 2641027"/>
                  </a:avLst>
                </a:prstGeom>
                <a:ln w="28575">
                  <a:solidFill>
                    <a:schemeClr val="accent6">
                      <a:lumMod val="75000"/>
                    </a:schemeClr>
                  </a:solidFill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638779BA-CDB7-8F4B-95CF-FBF1F616F927}"/>
                  </a:ext>
                </a:extLst>
              </p:cNvPr>
              <p:cNvGrpSpPr/>
              <p:nvPr/>
            </p:nvGrpSpPr>
            <p:grpSpPr>
              <a:xfrm rot="5400000">
                <a:off x="4096112" y="3248452"/>
                <a:ext cx="307162" cy="1084484"/>
                <a:chOff x="4191000" y="4876875"/>
                <a:chExt cx="307162" cy="1084484"/>
              </a:xfrm>
            </p:grpSpPr>
            <p:sp>
              <p:nvSpPr>
                <p:cNvPr id="191" name="Arc 190">
                  <a:extLst>
                    <a:ext uri="{FF2B5EF4-FFF2-40B4-BE49-F238E27FC236}">
                      <a16:creationId xmlns:a16="http://schemas.microsoft.com/office/drawing/2014/main" id="{B2CBCA30-C8EB-FE44-9D0E-C349A32ECDED}"/>
                    </a:ext>
                  </a:extLst>
                </p:cNvPr>
                <p:cNvSpPr/>
                <p:nvPr/>
              </p:nvSpPr>
              <p:spPr>
                <a:xfrm rot="21420000">
                  <a:off x="4191000" y="4876875"/>
                  <a:ext cx="305706" cy="1005193"/>
                </a:xfrm>
                <a:prstGeom prst="arc">
                  <a:avLst>
                    <a:gd name="adj1" fmla="val 16192943"/>
                    <a:gd name="adj2" fmla="val 5474439"/>
                  </a:avLst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Arc 191">
                  <a:extLst>
                    <a:ext uri="{FF2B5EF4-FFF2-40B4-BE49-F238E27FC236}">
                      <a16:creationId xmlns:a16="http://schemas.microsoft.com/office/drawing/2014/main" id="{CC0AD675-2954-3D49-899D-CADB1F109932}"/>
                    </a:ext>
                  </a:extLst>
                </p:cNvPr>
                <p:cNvSpPr/>
                <p:nvPr/>
              </p:nvSpPr>
              <p:spPr>
                <a:xfrm rot="21420000">
                  <a:off x="4214875" y="4895824"/>
                  <a:ext cx="283287" cy="1065535"/>
                </a:xfrm>
                <a:prstGeom prst="arc">
                  <a:avLst>
                    <a:gd name="adj1" fmla="val 18957513"/>
                    <a:gd name="adj2" fmla="val 2641027"/>
                  </a:avLst>
                </a:prstGeom>
                <a:ln w="28575">
                  <a:solidFill>
                    <a:schemeClr val="accent6">
                      <a:lumMod val="75000"/>
                    </a:schemeClr>
                  </a:solidFill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A6BCCCDD-7B9F-D145-BBE6-641AE1C4D3B4}"/>
                  </a:ext>
                </a:extLst>
              </p:cNvPr>
              <p:cNvGrpSpPr/>
              <p:nvPr/>
            </p:nvGrpSpPr>
            <p:grpSpPr>
              <a:xfrm rot="5400000">
                <a:off x="4099381" y="3400852"/>
                <a:ext cx="307162" cy="1084484"/>
                <a:chOff x="4191000" y="4876875"/>
                <a:chExt cx="307162" cy="1084484"/>
              </a:xfrm>
            </p:grpSpPr>
            <p:sp>
              <p:nvSpPr>
                <p:cNvPr id="189" name="Arc 188">
                  <a:extLst>
                    <a:ext uri="{FF2B5EF4-FFF2-40B4-BE49-F238E27FC236}">
                      <a16:creationId xmlns:a16="http://schemas.microsoft.com/office/drawing/2014/main" id="{637CA0F6-9195-6348-BADF-B5D9C2F5F7DB}"/>
                    </a:ext>
                  </a:extLst>
                </p:cNvPr>
                <p:cNvSpPr/>
                <p:nvPr/>
              </p:nvSpPr>
              <p:spPr>
                <a:xfrm rot="21420000">
                  <a:off x="4191000" y="4876875"/>
                  <a:ext cx="305706" cy="1005193"/>
                </a:xfrm>
                <a:prstGeom prst="arc">
                  <a:avLst>
                    <a:gd name="adj1" fmla="val 16192943"/>
                    <a:gd name="adj2" fmla="val 5474439"/>
                  </a:avLst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" name="Arc 189">
                  <a:extLst>
                    <a:ext uri="{FF2B5EF4-FFF2-40B4-BE49-F238E27FC236}">
                      <a16:creationId xmlns:a16="http://schemas.microsoft.com/office/drawing/2014/main" id="{5C43BA0A-CE47-CF46-8BDF-81107C00BB26}"/>
                    </a:ext>
                  </a:extLst>
                </p:cNvPr>
                <p:cNvSpPr/>
                <p:nvPr/>
              </p:nvSpPr>
              <p:spPr>
                <a:xfrm rot="21420000">
                  <a:off x="4214875" y="4895824"/>
                  <a:ext cx="283287" cy="1065535"/>
                </a:xfrm>
                <a:prstGeom prst="arc">
                  <a:avLst>
                    <a:gd name="adj1" fmla="val 18957513"/>
                    <a:gd name="adj2" fmla="val 2641027"/>
                  </a:avLst>
                </a:prstGeom>
                <a:ln w="28575">
                  <a:solidFill>
                    <a:schemeClr val="accent6">
                      <a:lumMod val="75000"/>
                    </a:schemeClr>
                  </a:solidFill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AE5E181D-F63A-AE49-860B-1895D742B214}"/>
                  </a:ext>
                </a:extLst>
              </p:cNvPr>
              <p:cNvGrpSpPr/>
              <p:nvPr/>
            </p:nvGrpSpPr>
            <p:grpSpPr>
              <a:xfrm rot="5400000">
                <a:off x="4099381" y="3553252"/>
                <a:ext cx="307162" cy="1084484"/>
                <a:chOff x="4191000" y="4876875"/>
                <a:chExt cx="307162" cy="1084484"/>
              </a:xfrm>
            </p:grpSpPr>
            <p:sp>
              <p:nvSpPr>
                <p:cNvPr id="187" name="Arc 186">
                  <a:extLst>
                    <a:ext uri="{FF2B5EF4-FFF2-40B4-BE49-F238E27FC236}">
                      <a16:creationId xmlns:a16="http://schemas.microsoft.com/office/drawing/2014/main" id="{C74A4AA5-BE28-6742-9064-2BCFEE6F13F9}"/>
                    </a:ext>
                  </a:extLst>
                </p:cNvPr>
                <p:cNvSpPr/>
                <p:nvPr/>
              </p:nvSpPr>
              <p:spPr>
                <a:xfrm rot="21420000">
                  <a:off x="4191000" y="4876875"/>
                  <a:ext cx="305706" cy="1005193"/>
                </a:xfrm>
                <a:prstGeom prst="arc">
                  <a:avLst>
                    <a:gd name="adj1" fmla="val 16192943"/>
                    <a:gd name="adj2" fmla="val 5474439"/>
                  </a:avLst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Arc 187">
                  <a:extLst>
                    <a:ext uri="{FF2B5EF4-FFF2-40B4-BE49-F238E27FC236}">
                      <a16:creationId xmlns:a16="http://schemas.microsoft.com/office/drawing/2014/main" id="{76D240AD-038C-B644-AF0B-31EFE4BF9397}"/>
                    </a:ext>
                  </a:extLst>
                </p:cNvPr>
                <p:cNvSpPr/>
                <p:nvPr/>
              </p:nvSpPr>
              <p:spPr>
                <a:xfrm rot="21420000">
                  <a:off x="4214875" y="4895824"/>
                  <a:ext cx="283287" cy="1065535"/>
                </a:xfrm>
                <a:prstGeom prst="arc">
                  <a:avLst>
                    <a:gd name="adj1" fmla="val 18957513"/>
                    <a:gd name="adj2" fmla="val 2641027"/>
                  </a:avLst>
                </a:prstGeom>
                <a:ln w="28575">
                  <a:solidFill>
                    <a:schemeClr val="accent6">
                      <a:lumMod val="75000"/>
                    </a:schemeClr>
                  </a:solidFill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14DDC982-FEF1-9048-A160-F3E98F8CE8BE}"/>
                  </a:ext>
                </a:extLst>
              </p:cNvPr>
              <p:cNvGrpSpPr/>
              <p:nvPr/>
            </p:nvGrpSpPr>
            <p:grpSpPr>
              <a:xfrm rot="5400000">
                <a:off x="4099381" y="3705652"/>
                <a:ext cx="307162" cy="1084484"/>
                <a:chOff x="4191000" y="4876875"/>
                <a:chExt cx="307162" cy="1084484"/>
              </a:xfrm>
            </p:grpSpPr>
            <p:sp>
              <p:nvSpPr>
                <p:cNvPr id="185" name="Arc 184">
                  <a:extLst>
                    <a:ext uri="{FF2B5EF4-FFF2-40B4-BE49-F238E27FC236}">
                      <a16:creationId xmlns:a16="http://schemas.microsoft.com/office/drawing/2014/main" id="{FDE0BD5A-3C4D-3642-8B7C-D18623FA16E6}"/>
                    </a:ext>
                  </a:extLst>
                </p:cNvPr>
                <p:cNvSpPr/>
                <p:nvPr/>
              </p:nvSpPr>
              <p:spPr>
                <a:xfrm rot="21420000">
                  <a:off x="4191000" y="4876875"/>
                  <a:ext cx="305706" cy="1005193"/>
                </a:xfrm>
                <a:prstGeom prst="arc">
                  <a:avLst>
                    <a:gd name="adj1" fmla="val 16192943"/>
                    <a:gd name="adj2" fmla="val 5474439"/>
                  </a:avLst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Arc 185">
                  <a:extLst>
                    <a:ext uri="{FF2B5EF4-FFF2-40B4-BE49-F238E27FC236}">
                      <a16:creationId xmlns:a16="http://schemas.microsoft.com/office/drawing/2014/main" id="{4997CC4A-108C-B248-85E5-0FA98BA6892E}"/>
                    </a:ext>
                  </a:extLst>
                </p:cNvPr>
                <p:cNvSpPr/>
                <p:nvPr/>
              </p:nvSpPr>
              <p:spPr>
                <a:xfrm rot="21420000">
                  <a:off x="4214875" y="4895824"/>
                  <a:ext cx="283287" cy="1065535"/>
                </a:xfrm>
                <a:prstGeom prst="arc">
                  <a:avLst>
                    <a:gd name="adj1" fmla="val 18957513"/>
                    <a:gd name="adj2" fmla="val 2641027"/>
                  </a:avLst>
                </a:prstGeom>
                <a:ln w="28575">
                  <a:solidFill>
                    <a:schemeClr val="accent6">
                      <a:lumMod val="75000"/>
                    </a:schemeClr>
                  </a:solidFill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4DA66C1B-E93E-374C-A1AA-AE39BB65965E}"/>
                  </a:ext>
                </a:extLst>
              </p:cNvPr>
              <p:cNvGrpSpPr/>
              <p:nvPr/>
            </p:nvGrpSpPr>
            <p:grpSpPr>
              <a:xfrm rot="5400000">
                <a:off x="4099381" y="3858052"/>
                <a:ext cx="307162" cy="1084484"/>
                <a:chOff x="4191000" y="4876875"/>
                <a:chExt cx="307162" cy="1084484"/>
              </a:xfrm>
            </p:grpSpPr>
            <p:sp>
              <p:nvSpPr>
                <p:cNvPr id="183" name="Arc 182">
                  <a:extLst>
                    <a:ext uri="{FF2B5EF4-FFF2-40B4-BE49-F238E27FC236}">
                      <a16:creationId xmlns:a16="http://schemas.microsoft.com/office/drawing/2014/main" id="{5CE77F4B-DB3C-E849-9C57-B893A5EDCCF7}"/>
                    </a:ext>
                  </a:extLst>
                </p:cNvPr>
                <p:cNvSpPr/>
                <p:nvPr/>
              </p:nvSpPr>
              <p:spPr>
                <a:xfrm rot="21420000">
                  <a:off x="4191000" y="4876875"/>
                  <a:ext cx="305706" cy="1005193"/>
                </a:xfrm>
                <a:prstGeom prst="arc">
                  <a:avLst>
                    <a:gd name="adj1" fmla="val 16192943"/>
                    <a:gd name="adj2" fmla="val 5474439"/>
                  </a:avLst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Arc 183">
                  <a:extLst>
                    <a:ext uri="{FF2B5EF4-FFF2-40B4-BE49-F238E27FC236}">
                      <a16:creationId xmlns:a16="http://schemas.microsoft.com/office/drawing/2014/main" id="{E8622FD7-C629-394F-A12E-D61F6A2E7BA2}"/>
                    </a:ext>
                  </a:extLst>
                </p:cNvPr>
                <p:cNvSpPr/>
                <p:nvPr/>
              </p:nvSpPr>
              <p:spPr>
                <a:xfrm rot="21420000">
                  <a:off x="4214875" y="4895824"/>
                  <a:ext cx="283287" cy="1065535"/>
                </a:xfrm>
                <a:prstGeom prst="arc">
                  <a:avLst>
                    <a:gd name="adj1" fmla="val 18957513"/>
                    <a:gd name="adj2" fmla="val 2641027"/>
                  </a:avLst>
                </a:prstGeom>
                <a:ln w="28575">
                  <a:solidFill>
                    <a:schemeClr val="accent6">
                      <a:lumMod val="75000"/>
                    </a:schemeClr>
                  </a:solidFill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0" name="Arc 139">
                <a:extLst>
                  <a:ext uri="{FF2B5EF4-FFF2-40B4-BE49-F238E27FC236}">
                    <a16:creationId xmlns:a16="http://schemas.microsoft.com/office/drawing/2014/main" id="{740AD411-B429-764A-BE6A-0CE90ED33EA8}"/>
                  </a:ext>
                </a:extLst>
              </p:cNvPr>
              <p:cNvSpPr/>
              <p:nvPr/>
            </p:nvSpPr>
            <p:spPr>
              <a:xfrm rot="5220000">
                <a:off x="4104962" y="4022799"/>
                <a:ext cx="283287" cy="1065535"/>
              </a:xfrm>
              <a:prstGeom prst="arc">
                <a:avLst>
                  <a:gd name="adj1" fmla="val 18957513"/>
                  <a:gd name="adj2" fmla="val 2641027"/>
                </a:avLst>
              </a:prstGeom>
              <a:ln w="28575">
                <a:solidFill>
                  <a:schemeClr val="accent6">
                    <a:lumMod val="75000"/>
                  </a:schemeClr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3204A1FA-BBB6-B144-869B-251348290C86}"/>
                  </a:ext>
                </a:extLst>
              </p:cNvPr>
              <p:cNvGrpSpPr/>
              <p:nvPr/>
            </p:nvGrpSpPr>
            <p:grpSpPr>
              <a:xfrm rot="5400000">
                <a:off x="3146196" y="1014609"/>
                <a:ext cx="2278960" cy="1147750"/>
                <a:chOff x="6324937" y="3886255"/>
                <a:chExt cx="2278960" cy="1147750"/>
              </a:xfrm>
            </p:grpSpPr>
            <p:sp>
              <p:nvSpPr>
                <p:cNvPr id="142" name="Can 141">
                  <a:extLst>
                    <a:ext uri="{FF2B5EF4-FFF2-40B4-BE49-F238E27FC236}">
                      <a16:creationId xmlns:a16="http://schemas.microsoft.com/office/drawing/2014/main" id="{3F38D6E8-BBB2-3B42-ADE4-AC01ABA42332}"/>
                    </a:ext>
                  </a:extLst>
                </p:cNvPr>
                <p:cNvSpPr/>
                <p:nvPr/>
              </p:nvSpPr>
              <p:spPr>
                <a:xfrm rot="16200000">
                  <a:off x="6984642" y="3343700"/>
                  <a:ext cx="990600" cy="2209800"/>
                </a:xfrm>
                <a:prstGeom prst="can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Arc 142">
                  <a:extLst>
                    <a:ext uri="{FF2B5EF4-FFF2-40B4-BE49-F238E27FC236}">
                      <a16:creationId xmlns:a16="http://schemas.microsoft.com/office/drawing/2014/main" id="{1D03BCBC-0589-3848-B04D-96931B5D5AE4}"/>
                    </a:ext>
                  </a:extLst>
                </p:cNvPr>
                <p:cNvSpPr/>
                <p:nvPr/>
              </p:nvSpPr>
              <p:spPr>
                <a:xfrm rot="21420000">
                  <a:off x="8218588" y="3886255"/>
                  <a:ext cx="377716" cy="1065535"/>
                </a:xfrm>
                <a:prstGeom prst="arc">
                  <a:avLst>
                    <a:gd name="adj1" fmla="val 16851918"/>
                    <a:gd name="adj2" fmla="val 2756847"/>
                  </a:avLst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6501523B-7DCA-0247-8FB8-04E66FA7EBA6}"/>
                    </a:ext>
                  </a:extLst>
                </p:cNvPr>
                <p:cNvGrpSpPr/>
                <p:nvPr/>
              </p:nvGrpSpPr>
              <p:grpSpPr>
                <a:xfrm>
                  <a:off x="6324937" y="3944641"/>
                  <a:ext cx="307162" cy="1084454"/>
                  <a:chOff x="6324937" y="3944641"/>
                  <a:chExt cx="307162" cy="1084454"/>
                </a:xfrm>
              </p:grpSpPr>
              <p:sp>
                <p:nvSpPr>
                  <p:cNvPr id="181" name="Arc 180">
                    <a:extLst>
                      <a:ext uri="{FF2B5EF4-FFF2-40B4-BE49-F238E27FC236}">
                        <a16:creationId xmlns:a16="http://schemas.microsoft.com/office/drawing/2014/main" id="{4AF91351-E4BE-504E-A290-E5A0EAC42803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6324937" y="3944641"/>
                    <a:ext cx="304574" cy="1005193"/>
                  </a:xfrm>
                  <a:prstGeom prst="arc">
                    <a:avLst>
                      <a:gd name="adj1" fmla="val 9817275"/>
                      <a:gd name="adj2" fmla="val 5474439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2" name="Arc 181">
                    <a:extLst>
                      <a:ext uri="{FF2B5EF4-FFF2-40B4-BE49-F238E27FC236}">
                        <a16:creationId xmlns:a16="http://schemas.microsoft.com/office/drawing/2014/main" id="{F989E76D-42DA-224D-BAAF-C5E2A5478D30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6348812" y="3963560"/>
                    <a:ext cx="283287" cy="1065535"/>
                  </a:xfrm>
                  <a:prstGeom prst="arc">
                    <a:avLst>
                      <a:gd name="adj1" fmla="val 18957513"/>
                      <a:gd name="adj2" fmla="val 2641027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  <a:headEnd type="arrow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45" name="Arc 144">
                  <a:extLst>
                    <a:ext uri="{FF2B5EF4-FFF2-40B4-BE49-F238E27FC236}">
                      <a16:creationId xmlns:a16="http://schemas.microsoft.com/office/drawing/2014/main" id="{6C2E90A9-7F50-C84A-A137-A587EB29F9D5}"/>
                    </a:ext>
                  </a:extLst>
                </p:cNvPr>
                <p:cNvSpPr/>
                <p:nvPr/>
              </p:nvSpPr>
              <p:spPr>
                <a:xfrm rot="21420000">
                  <a:off x="6477337" y="3944716"/>
                  <a:ext cx="305706" cy="1005193"/>
                </a:xfrm>
                <a:prstGeom prst="arc">
                  <a:avLst>
                    <a:gd name="adj1" fmla="val 16192943"/>
                    <a:gd name="adj2" fmla="val 5474439"/>
                  </a:avLst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Arc 145">
                  <a:extLst>
                    <a:ext uri="{FF2B5EF4-FFF2-40B4-BE49-F238E27FC236}">
                      <a16:creationId xmlns:a16="http://schemas.microsoft.com/office/drawing/2014/main" id="{7D80E6E3-3C18-234B-8113-F7ECAD48BFB0}"/>
                    </a:ext>
                  </a:extLst>
                </p:cNvPr>
                <p:cNvSpPr/>
                <p:nvPr/>
              </p:nvSpPr>
              <p:spPr>
                <a:xfrm rot="21420000">
                  <a:off x="6501212" y="3963665"/>
                  <a:ext cx="283287" cy="1065535"/>
                </a:xfrm>
                <a:prstGeom prst="arc">
                  <a:avLst>
                    <a:gd name="adj1" fmla="val 18957513"/>
                    <a:gd name="adj2" fmla="val 2641027"/>
                  </a:avLst>
                </a:prstGeom>
                <a:ln w="28575">
                  <a:solidFill>
                    <a:schemeClr val="accent6">
                      <a:lumMod val="75000"/>
                    </a:schemeClr>
                  </a:solidFill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BC2125E1-3F08-CD49-8FBF-4BC86291B812}"/>
                    </a:ext>
                  </a:extLst>
                </p:cNvPr>
                <p:cNvGrpSpPr/>
                <p:nvPr/>
              </p:nvGrpSpPr>
              <p:grpSpPr>
                <a:xfrm>
                  <a:off x="6629400" y="3949521"/>
                  <a:ext cx="307162" cy="1084484"/>
                  <a:chOff x="4191000" y="4876875"/>
                  <a:chExt cx="307162" cy="1084484"/>
                </a:xfrm>
              </p:grpSpPr>
              <p:sp>
                <p:nvSpPr>
                  <p:cNvPr id="179" name="Arc 178">
                    <a:extLst>
                      <a:ext uri="{FF2B5EF4-FFF2-40B4-BE49-F238E27FC236}">
                        <a16:creationId xmlns:a16="http://schemas.microsoft.com/office/drawing/2014/main" id="{99FAD2FD-7EB1-D446-BEAB-1002465F897F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191000" y="4876875"/>
                    <a:ext cx="305706" cy="1005193"/>
                  </a:xfrm>
                  <a:prstGeom prst="arc">
                    <a:avLst>
                      <a:gd name="adj1" fmla="val 16192943"/>
                      <a:gd name="adj2" fmla="val 5474439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0" name="Arc 179">
                    <a:extLst>
                      <a:ext uri="{FF2B5EF4-FFF2-40B4-BE49-F238E27FC236}">
                        <a16:creationId xmlns:a16="http://schemas.microsoft.com/office/drawing/2014/main" id="{EFD2E712-ADDA-B24C-A88A-95E758353FD1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214875" y="4895824"/>
                    <a:ext cx="283287" cy="1065535"/>
                  </a:xfrm>
                  <a:prstGeom prst="arc">
                    <a:avLst>
                      <a:gd name="adj1" fmla="val 18957513"/>
                      <a:gd name="adj2" fmla="val 2641027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  <a:headEnd type="arrow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9F5EA775-A160-6B43-AF58-76582F756A28}"/>
                    </a:ext>
                  </a:extLst>
                </p:cNvPr>
                <p:cNvGrpSpPr/>
                <p:nvPr/>
              </p:nvGrpSpPr>
              <p:grpSpPr>
                <a:xfrm>
                  <a:off x="6781800" y="3944716"/>
                  <a:ext cx="307162" cy="1084484"/>
                  <a:chOff x="4191000" y="4876875"/>
                  <a:chExt cx="307162" cy="1084484"/>
                </a:xfrm>
              </p:grpSpPr>
              <p:sp>
                <p:nvSpPr>
                  <p:cNvPr id="177" name="Arc 176">
                    <a:extLst>
                      <a:ext uri="{FF2B5EF4-FFF2-40B4-BE49-F238E27FC236}">
                        <a16:creationId xmlns:a16="http://schemas.microsoft.com/office/drawing/2014/main" id="{1162A1A3-2FF7-F74C-B4A3-FC88A97FFED1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191000" y="4876875"/>
                    <a:ext cx="305706" cy="1005193"/>
                  </a:xfrm>
                  <a:prstGeom prst="arc">
                    <a:avLst>
                      <a:gd name="adj1" fmla="val 16192943"/>
                      <a:gd name="adj2" fmla="val 5474439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8" name="Arc 177">
                    <a:extLst>
                      <a:ext uri="{FF2B5EF4-FFF2-40B4-BE49-F238E27FC236}">
                        <a16:creationId xmlns:a16="http://schemas.microsoft.com/office/drawing/2014/main" id="{64F57E20-CD72-7A41-A5F2-ACC4F94F4ABE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214875" y="4895824"/>
                    <a:ext cx="283287" cy="1065535"/>
                  </a:xfrm>
                  <a:prstGeom prst="arc">
                    <a:avLst>
                      <a:gd name="adj1" fmla="val 18957513"/>
                      <a:gd name="adj2" fmla="val 2641027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  <a:headEnd type="arrow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A577DD27-625A-A14E-B2B0-9618E0DA4FBC}"/>
                    </a:ext>
                  </a:extLst>
                </p:cNvPr>
                <p:cNvGrpSpPr/>
                <p:nvPr/>
              </p:nvGrpSpPr>
              <p:grpSpPr>
                <a:xfrm>
                  <a:off x="6934200" y="3949521"/>
                  <a:ext cx="307162" cy="1084484"/>
                  <a:chOff x="4191000" y="4876875"/>
                  <a:chExt cx="307162" cy="1084484"/>
                </a:xfrm>
              </p:grpSpPr>
              <p:sp>
                <p:nvSpPr>
                  <p:cNvPr id="175" name="Arc 174">
                    <a:extLst>
                      <a:ext uri="{FF2B5EF4-FFF2-40B4-BE49-F238E27FC236}">
                        <a16:creationId xmlns:a16="http://schemas.microsoft.com/office/drawing/2014/main" id="{F8ED57E4-6A8D-2C43-B8E5-459F323093A3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191000" y="4876875"/>
                    <a:ext cx="305706" cy="1005193"/>
                  </a:xfrm>
                  <a:prstGeom prst="arc">
                    <a:avLst>
                      <a:gd name="adj1" fmla="val 16192943"/>
                      <a:gd name="adj2" fmla="val 5474439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6" name="Arc 175">
                    <a:extLst>
                      <a:ext uri="{FF2B5EF4-FFF2-40B4-BE49-F238E27FC236}">
                        <a16:creationId xmlns:a16="http://schemas.microsoft.com/office/drawing/2014/main" id="{4A3BDC5B-51FA-4A40-9D91-81CBB5297E73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214875" y="4895824"/>
                    <a:ext cx="283287" cy="1065535"/>
                  </a:xfrm>
                  <a:prstGeom prst="arc">
                    <a:avLst>
                      <a:gd name="adj1" fmla="val 18957513"/>
                      <a:gd name="adj2" fmla="val 2641027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  <a:headEnd type="arrow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20E9C528-0119-9C4B-AD2C-6FC5B26E7F5A}"/>
                    </a:ext>
                  </a:extLst>
                </p:cNvPr>
                <p:cNvGrpSpPr/>
                <p:nvPr/>
              </p:nvGrpSpPr>
              <p:grpSpPr>
                <a:xfrm>
                  <a:off x="7086600" y="3949521"/>
                  <a:ext cx="307162" cy="1084484"/>
                  <a:chOff x="4191000" y="4876875"/>
                  <a:chExt cx="307162" cy="1084484"/>
                </a:xfrm>
              </p:grpSpPr>
              <p:sp>
                <p:nvSpPr>
                  <p:cNvPr id="173" name="Arc 172">
                    <a:extLst>
                      <a:ext uri="{FF2B5EF4-FFF2-40B4-BE49-F238E27FC236}">
                        <a16:creationId xmlns:a16="http://schemas.microsoft.com/office/drawing/2014/main" id="{D21D0FE2-C690-D64E-AED6-D21D72516B3A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191000" y="4876875"/>
                    <a:ext cx="305706" cy="1005193"/>
                  </a:xfrm>
                  <a:prstGeom prst="arc">
                    <a:avLst>
                      <a:gd name="adj1" fmla="val 16192943"/>
                      <a:gd name="adj2" fmla="val 5474439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4" name="Arc 173">
                    <a:extLst>
                      <a:ext uri="{FF2B5EF4-FFF2-40B4-BE49-F238E27FC236}">
                        <a16:creationId xmlns:a16="http://schemas.microsoft.com/office/drawing/2014/main" id="{7DE3A3A0-8708-8D43-9C36-B488480DF5A3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214875" y="4895824"/>
                    <a:ext cx="283287" cy="1065535"/>
                  </a:xfrm>
                  <a:prstGeom prst="arc">
                    <a:avLst>
                      <a:gd name="adj1" fmla="val 18957513"/>
                      <a:gd name="adj2" fmla="val 2641027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  <a:headEnd type="arrow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C0507E41-C6FE-1E4E-B85D-DD3D47D4A7FB}"/>
                    </a:ext>
                  </a:extLst>
                </p:cNvPr>
                <p:cNvGrpSpPr/>
                <p:nvPr/>
              </p:nvGrpSpPr>
              <p:grpSpPr>
                <a:xfrm>
                  <a:off x="7239000" y="3949521"/>
                  <a:ext cx="307162" cy="1084484"/>
                  <a:chOff x="4191000" y="4876875"/>
                  <a:chExt cx="307162" cy="1084484"/>
                </a:xfrm>
              </p:grpSpPr>
              <p:sp>
                <p:nvSpPr>
                  <p:cNvPr id="171" name="Arc 170">
                    <a:extLst>
                      <a:ext uri="{FF2B5EF4-FFF2-40B4-BE49-F238E27FC236}">
                        <a16:creationId xmlns:a16="http://schemas.microsoft.com/office/drawing/2014/main" id="{96CCA1A3-940C-944B-873A-190BFA56C54D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191000" y="4876875"/>
                    <a:ext cx="305706" cy="1005193"/>
                  </a:xfrm>
                  <a:prstGeom prst="arc">
                    <a:avLst>
                      <a:gd name="adj1" fmla="val 16192943"/>
                      <a:gd name="adj2" fmla="val 5474439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2" name="Arc 171">
                    <a:extLst>
                      <a:ext uri="{FF2B5EF4-FFF2-40B4-BE49-F238E27FC236}">
                        <a16:creationId xmlns:a16="http://schemas.microsoft.com/office/drawing/2014/main" id="{365EDA24-50D8-4147-81F2-F262F5FA10B6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214875" y="4895824"/>
                    <a:ext cx="283287" cy="1065535"/>
                  </a:xfrm>
                  <a:prstGeom prst="arc">
                    <a:avLst>
                      <a:gd name="adj1" fmla="val 18957513"/>
                      <a:gd name="adj2" fmla="val 2641027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  <a:headEnd type="arrow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E2D301B1-C00A-3F48-A3CA-90638A0A236D}"/>
                    </a:ext>
                  </a:extLst>
                </p:cNvPr>
                <p:cNvGrpSpPr/>
                <p:nvPr/>
              </p:nvGrpSpPr>
              <p:grpSpPr>
                <a:xfrm>
                  <a:off x="7391400" y="3949521"/>
                  <a:ext cx="307162" cy="1084484"/>
                  <a:chOff x="4191000" y="4876875"/>
                  <a:chExt cx="307162" cy="1084484"/>
                </a:xfrm>
              </p:grpSpPr>
              <p:sp>
                <p:nvSpPr>
                  <p:cNvPr id="169" name="Arc 168">
                    <a:extLst>
                      <a:ext uri="{FF2B5EF4-FFF2-40B4-BE49-F238E27FC236}">
                        <a16:creationId xmlns:a16="http://schemas.microsoft.com/office/drawing/2014/main" id="{F98351FC-470B-4845-B41E-3453CDB730D3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191000" y="4876875"/>
                    <a:ext cx="305706" cy="1005193"/>
                  </a:xfrm>
                  <a:prstGeom prst="arc">
                    <a:avLst>
                      <a:gd name="adj1" fmla="val 16192943"/>
                      <a:gd name="adj2" fmla="val 5474439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0" name="Arc 169">
                    <a:extLst>
                      <a:ext uri="{FF2B5EF4-FFF2-40B4-BE49-F238E27FC236}">
                        <a16:creationId xmlns:a16="http://schemas.microsoft.com/office/drawing/2014/main" id="{62573D78-9A85-4E44-B493-0FB9129C64B1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214875" y="4895824"/>
                    <a:ext cx="283287" cy="1065535"/>
                  </a:xfrm>
                  <a:prstGeom prst="arc">
                    <a:avLst>
                      <a:gd name="adj1" fmla="val 18957513"/>
                      <a:gd name="adj2" fmla="val 2641027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  <a:headEnd type="arrow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0D2FC0DF-7A1B-5A40-95E3-814A277E6ABC}"/>
                    </a:ext>
                  </a:extLst>
                </p:cNvPr>
                <p:cNvGrpSpPr/>
                <p:nvPr/>
              </p:nvGrpSpPr>
              <p:grpSpPr>
                <a:xfrm>
                  <a:off x="7543800" y="3944716"/>
                  <a:ext cx="307162" cy="1084484"/>
                  <a:chOff x="4191000" y="4876875"/>
                  <a:chExt cx="307162" cy="1084484"/>
                </a:xfrm>
              </p:grpSpPr>
              <p:sp>
                <p:nvSpPr>
                  <p:cNvPr id="167" name="Arc 166">
                    <a:extLst>
                      <a:ext uri="{FF2B5EF4-FFF2-40B4-BE49-F238E27FC236}">
                        <a16:creationId xmlns:a16="http://schemas.microsoft.com/office/drawing/2014/main" id="{B6B342A9-4FD8-0F4A-A3D7-3C971AAFE8C9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191000" y="4876875"/>
                    <a:ext cx="305706" cy="1005193"/>
                  </a:xfrm>
                  <a:prstGeom prst="arc">
                    <a:avLst>
                      <a:gd name="adj1" fmla="val 16192943"/>
                      <a:gd name="adj2" fmla="val 5474439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8" name="Arc 167">
                    <a:extLst>
                      <a:ext uri="{FF2B5EF4-FFF2-40B4-BE49-F238E27FC236}">
                        <a16:creationId xmlns:a16="http://schemas.microsoft.com/office/drawing/2014/main" id="{E32A12DD-64D7-DA4F-B130-4E51C5FC62D0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214875" y="4895824"/>
                    <a:ext cx="283287" cy="1065535"/>
                  </a:xfrm>
                  <a:prstGeom prst="arc">
                    <a:avLst>
                      <a:gd name="adj1" fmla="val 18957513"/>
                      <a:gd name="adj2" fmla="val 2641027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  <a:headEnd type="arrow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01D91410-10AC-CF46-AACC-EF94A9D584FA}"/>
                    </a:ext>
                  </a:extLst>
                </p:cNvPr>
                <p:cNvGrpSpPr/>
                <p:nvPr/>
              </p:nvGrpSpPr>
              <p:grpSpPr>
                <a:xfrm>
                  <a:off x="7696200" y="3941447"/>
                  <a:ext cx="307162" cy="1084484"/>
                  <a:chOff x="4191000" y="4876875"/>
                  <a:chExt cx="307162" cy="1084484"/>
                </a:xfrm>
              </p:grpSpPr>
              <p:sp>
                <p:nvSpPr>
                  <p:cNvPr id="165" name="Arc 164">
                    <a:extLst>
                      <a:ext uri="{FF2B5EF4-FFF2-40B4-BE49-F238E27FC236}">
                        <a16:creationId xmlns:a16="http://schemas.microsoft.com/office/drawing/2014/main" id="{9DCE8971-1AF4-824F-AAD6-4B7188F929AC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191000" y="4876875"/>
                    <a:ext cx="305706" cy="1005193"/>
                  </a:xfrm>
                  <a:prstGeom prst="arc">
                    <a:avLst>
                      <a:gd name="adj1" fmla="val 16192943"/>
                      <a:gd name="adj2" fmla="val 5474439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6" name="Arc 165">
                    <a:extLst>
                      <a:ext uri="{FF2B5EF4-FFF2-40B4-BE49-F238E27FC236}">
                        <a16:creationId xmlns:a16="http://schemas.microsoft.com/office/drawing/2014/main" id="{374426FD-2A92-7648-9F98-2451FABEB9F3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214875" y="4895824"/>
                    <a:ext cx="283287" cy="1065535"/>
                  </a:xfrm>
                  <a:prstGeom prst="arc">
                    <a:avLst>
                      <a:gd name="adj1" fmla="val 18957513"/>
                      <a:gd name="adj2" fmla="val 2641027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  <a:headEnd type="arrow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5" name="Group 154">
                  <a:extLst>
                    <a:ext uri="{FF2B5EF4-FFF2-40B4-BE49-F238E27FC236}">
                      <a16:creationId xmlns:a16="http://schemas.microsoft.com/office/drawing/2014/main" id="{17598A77-F649-AF43-B99E-6C7B082E533E}"/>
                    </a:ext>
                  </a:extLst>
                </p:cNvPr>
                <p:cNvGrpSpPr/>
                <p:nvPr/>
              </p:nvGrpSpPr>
              <p:grpSpPr>
                <a:xfrm>
                  <a:off x="7848600" y="3941447"/>
                  <a:ext cx="307162" cy="1084484"/>
                  <a:chOff x="4191000" y="4876875"/>
                  <a:chExt cx="307162" cy="1084484"/>
                </a:xfrm>
              </p:grpSpPr>
              <p:sp>
                <p:nvSpPr>
                  <p:cNvPr id="163" name="Arc 162">
                    <a:extLst>
                      <a:ext uri="{FF2B5EF4-FFF2-40B4-BE49-F238E27FC236}">
                        <a16:creationId xmlns:a16="http://schemas.microsoft.com/office/drawing/2014/main" id="{3BDA4D01-96F5-604B-96D3-8A2B18735069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191000" y="4876875"/>
                    <a:ext cx="305706" cy="1005193"/>
                  </a:xfrm>
                  <a:prstGeom prst="arc">
                    <a:avLst>
                      <a:gd name="adj1" fmla="val 16192943"/>
                      <a:gd name="adj2" fmla="val 5474439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4" name="Arc 163">
                    <a:extLst>
                      <a:ext uri="{FF2B5EF4-FFF2-40B4-BE49-F238E27FC236}">
                        <a16:creationId xmlns:a16="http://schemas.microsoft.com/office/drawing/2014/main" id="{180E67F7-E908-7249-A5E3-0A55FB3BAD91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214875" y="4895824"/>
                    <a:ext cx="283287" cy="1065535"/>
                  </a:xfrm>
                  <a:prstGeom prst="arc">
                    <a:avLst>
                      <a:gd name="adj1" fmla="val 18957513"/>
                      <a:gd name="adj2" fmla="val 2641027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  <a:headEnd type="arrow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6" name="Group 155">
                  <a:extLst>
                    <a:ext uri="{FF2B5EF4-FFF2-40B4-BE49-F238E27FC236}">
                      <a16:creationId xmlns:a16="http://schemas.microsoft.com/office/drawing/2014/main" id="{B890045B-D39E-114A-8C13-30DF17DD30B5}"/>
                    </a:ext>
                  </a:extLst>
                </p:cNvPr>
                <p:cNvGrpSpPr/>
                <p:nvPr/>
              </p:nvGrpSpPr>
              <p:grpSpPr>
                <a:xfrm>
                  <a:off x="8001000" y="3941447"/>
                  <a:ext cx="307162" cy="1084484"/>
                  <a:chOff x="4191000" y="4876875"/>
                  <a:chExt cx="307162" cy="1084484"/>
                </a:xfrm>
              </p:grpSpPr>
              <p:sp>
                <p:nvSpPr>
                  <p:cNvPr id="161" name="Arc 160">
                    <a:extLst>
                      <a:ext uri="{FF2B5EF4-FFF2-40B4-BE49-F238E27FC236}">
                        <a16:creationId xmlns:a16="http://schemas.microsoft.com/office/drawing/2014/main" id="{19FADF96-D386-B84E-8A8F-03FE7B76B4E0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191000" y="4876875"/>
                    <a:ext cx="305706" cy="1005193"/>
                  </a:xfrm>
                  <a:prstGeom prst="arc">
                    <a:avLst>
                      <a:gd name="adj1" fmla="val 16192943"/>
                      <a:gd name="adj2" fmla="val 5474439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2" name="Arc 161">
                    <a:extLst>
                      <a:ext uri="{FF2B5EF4-FFF2-40B4-BE49-F238E27FC236}">
                        <a16:creationId xmlns:a16="http://schemas.microsoft.com/office/drawing/2014/main" id="{1AE19397-829D-3242-90AD-4AF4D0D6C96F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214875" y="4895824"/>
                    <a:ext cx="283287" cy="1065535"/>
                  </a:xfrm>
                  <a:prstGeom prst="arc">
                    <a:avLst>
                      <a:gd name="adj1" fmla="val 18957513"/>
                      <a:gd name="adj2" fmla="val 2641027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  <a:headEnd type="arrow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7" name="Group 156">
                  <a:extLst>
                    <a:ext uri="{FF2B5EF4-FFF2-40B4-BE49-F238E27FC236}">
                      <a16:creationId xmlns:a16="http://schemas.microsoft.com/office/drawing/2014/main" id="{86DDA5A3-5B00-F34B-AFDF-B51EFC7D520A}"/>
                    </a:ext>
                  </a:extLst>
                </p:cNvPr>
                <p:cNvGrpSpPr/>
                <p:nvPr/>
              </p:nvGrpSpPr>
              <p:grpSpPr>
                <a:xfrm>
                  <a:off x="8153400" y="3941447"/>
                  <a:ext cx="307162" cy="1084484"/>
                  <a:chOff x="4191000" y="4876875"/>
                  <a:chExt cx="307162" cy="1084484"/>
                </a:xfrm>
              </p:grpSpPr>
              <p:sp>
                <p:nvSpPr>
                  <p:cNvPr id="159" name="Arc 158">
                    <a:extLst>
                      <a:ext uri="{FF2B5EF4-FFF2-40B4-BE49-F238E27FC236}">
                        <a16:creationId xmlns:a16="http://schemas.microsoft.com/office/drawing/2014/main" id="{1187F44F-3B9B-F547-9560-7A4A79680BBD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191000" y="4876875"/>
                    <a:ext cx="305706" cy="1005193"/>
                  </a:xfrm>
                  <a:prstGeom prst="arc">
                    <a:avLst>
                      <a:gd name="adj1" fmla="val 16192943"/>
                      <a:gd name="adj2" fmla="val 5474439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0" name="Arc 159">
                    <a:extLst>
                      <a:ext uri="{FF2B5EF4-FFF2-40B4-BE49-F238E27FC236}">
                        <a16:creationId xmlns:a16="http://schemas.microsoft.com/office/drawing/2014/main" id="{4B32489E-BBBE-C147-BAF3-9B624E75AF93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4214875" y="4895824"/>
                    <a:ext cx="283287" cy="1065535"/>
                  </a:xfrm>
                  <a:prstGeom prst="arc">
                    <a:avLst>
                      <a:gd name="adj1" fmla="val 18957513"/>
                      <a:gd name="adj2" fmla="val 2641027"/>
                    </a:avLst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  <a:headEnd type="arrow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58" name="Arc 157">
                  <a:extLst>
                    <a:ext uri="{FF2B5EF4-FFF2-40B4-BE49-F238E27FC236}">
                      <a16:creationId xmlns:a16="http://schemas.microsoft.com/office/drawing/2014/main" id="{91869C57-7349-9D41-91B1-17D34B31F5CD}"/>
                    </a:ext>
                  </a:extLst>
                </p:cNvPr>
                <p:cNvSpPr/>
                <p:nvPr/>
              </p:nvSpPr>
              <p:spPr>
                <a:xfrm rot="21420000">
                  <a:off x="8320610" y="3957278"/>
                  <a:ext cx="283287" cy="1065535"/>
                </a:xfrm>
                <a:prstGeom prst="arc">
                  <a:avLst>
                    <a:gd name="adj1" fmla="val 18957513"/>
                    <a:gd name="adj2" fmla="val 2641027"/>
                  </a:avLst>
                </a:prstGeom>
                <a:ln w="28575">
                  <a:solidFill>
                    <a:schemeClr val="accent6">
                      <a:lumMod val="75000"/>
                    </a:schemeClr>
                  </a:solidFill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205" name="Straight Arrow Connector 204">
              <a:extLst>
                <a:ext uri="{FF2B5EF4-FFF2-40B4-BE49-F238E27FC236}">
                  <a16:creationId xmlns:a16="http://schemas.microsoft.com/office/drawing/2014/main" id="{B86D9272-BFAA-924D-8767-F2E8FF4826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4353" y="5682612"/>
              <a:ext cx="1574086" cy="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74492034-6D4D-BA4A-BEC9-88F1420993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87996" y="1449647"/>
              <a:ext cx="1574086" cy="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BCFC324D-0C9E-5C4C-A6C3-E318F797D391}"/>
                </a:ext>
              </a:extLst>
            </p:cNvPr>
            <p:cNvCxnSpPr/>
            <p:nvPr/>
          </p:nvCxnSpPr>
          <p:spPr>
            <a:xfrm flipV="1">
              <a:off x="6808439" y="398330"/>
              <a:ext cx="0" cy="5715000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5490A334-EE26-094F-ABDD-9DC4F7B92F21}"/>
                </a:ext>
              </a:extLst>
            </p:cNvPr>
            <p:cNvCxnSpPr>
              <a:cxnSpLocks/>
            </p:cNvCxnSpPr>
            <p:nvPr/>
          </p:nvCxnSpPr>
          <p:spPr>
            <a:xfrm>
              <a:off x="6760440" y="3805216"/>
              <a:ext cx="1639926" cy="4126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6321FA50-8133-434B-BE69-A52F4D6FFDE9}"/>
                    </a:ext>
                  </a:extLst>
                </p:cNvPr>
                <p:cNvSpPr txBox="1"/>
                <p:nvPr/>
              </p:nvSpPr>
              <p:spPr>
                <a:xfrm>
                  <a:off x="6748821" y="3023571"/>
                  <a:ext cx="44595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6321FA50-8133-434B-BE69-A52F4D6FFD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8821" y="3023571"/>
                  <a:ext cx="445956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90874B80-D669-AB4B-B096-15127BA8FFEC}"/>
                </a:ext>
              </a:extLst>
            </p:cNvPr>
            <p:cNvCxnSpPr>
              <a:cxnSpLocks/>
            </p:cNvCxnSpPr>
            <p:nvPr/>
          </p:nvCxnSpPr>
          <p:spPr>
            <a:xfrm>
              <a:off x="6760440" y="3455358"/>
              <a:ext cx="41415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8FEAFD24-6BBA-674A-850A-D6033388E742}"/>
                    </a:ext>
                  </a:extLst>
                </p:cNvPr>
                <p:cNvSpPr txBox="1"/>
                <p:nvPr/>
              </p:nvSpPr>
              <p:spPr>
                <a:xfrm>
                  <a:off x="7634452" y="3376733"/>
                  <a:ext cx="43890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8FEAFD24-6BBA-674A-850A-D6033388E7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4452" y="3376733"/>
                  <a:ext cx="438903" cy="523220"/>
                </a:xfrm>
                <a:prstGeom prst="rect">
                  <a:avLst/>
                </a:prstGeom>
                <a:blipFill>
                  <a:blip r:embed="rId10"/>
                  <a:stretch>
                    <a:fillRect l="-8571" r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3F41856D-5624-9144-A982-2EA2FA2F4C0D}"/>
                </a:ext>
              </a:extLst>
            </p:cNvPr>
            <p:cNvSpPr/>
            <p:nvPr/>
          </p:nvSpPr>
          <p:spPr>
            <a:xfrm>
              <a:off x="7134274" y="2760862"/>
              <a:ext cx="1266092" cy="1565141"/>
            </a:xfrm>
            <a:prstGeom prst="rect">
              <a:avLst/>
            </a:prstGeom>
            <a:noFill/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0A1B35B-B6B0-CE44-9DB9-885D4B2057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80342" y="4311553"/>
              <a:ext cx="403093" cy="0"/>
            </a:xfrm>
            <a:prstGeom prst="line">
              <a:avLst/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8C73E85A-E9CF-1E4C-9298-6BE27FBE43FA}"/>
                </a:ext>
              </a:extLst>
            </p:cNvPr>
            <p:cNvSpPr txBox="1"/>
            <p:nvPr/>
          </p:nvSpPr>
          <p:spPr>
            <a:xfrm>
              <a:off x="7109728" y="2817568"/>
              <a:ext cx="37542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br>
                <a:rPr lang="en-US" sz="2800" b="1" dirty="0"/>
              </a:br>
              <a:r>
                <a:rPr lang="en-US" sz="2800" b="1" dirty="0"/>
                <a:t>P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AB4859A6-C787-8247-A2AD-4F8F0A2BEDBF}"/>
                    </a:ext>
                  </a:extLst>
                </p:cNvPr>
                <p:cNvSpPr txBox="1"/>
                <p:nvPr/>
              </p:nvSpPr>
              <p:spPr>
                <a:xfrm>
                  <a:off x="6797247" y="2318950"/>
                  <a:ext cx="47557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AB4859A6-C787-8247-A2AD-4F8F0A2BED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7247" y="2318950"/>
                  <a:ext cx="475578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C495BBAA-5130-DD4D-AD6F-2B7FB08B4258}"/>
                    </a:ext>
                  </a:extLst>
                </p:cNvPr>
                <p:cNvSpPr txBox="1"/>
                <p:nvPr/>
              </p:nvSpPr>
              <p:spPr>
                <a:xfrm>
                  <a:off x="6824552" y="4295279"/>
                  <a:ext cx="47557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C495BBAA-5130-DD4D-AD6F-2B7FB08B42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4552" y="4295279"/>
                  <a:ext cx="475578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82FA284D-C07E-DC40-8A32-DEA9E3CA9265}"/>
                    </a:ext>
                  </a:extLst>
                </p:cNvPr>
                <p:cNvSpPr txBox="1"/>
                <p:nvPr/>
              </p:nvSpPr>
              <p:spPr>
                <a:xfrm>
                  <a:off x="8322761" y="4272908"/>
                  <a:ext cx="44294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82FA284D-C07E-DC40-8A32-DEA9E3CA92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2761" y="4272908"/>
                  <a:ext cx="442942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743FF0B5-F878-5446-A945-878F88194FF5}"/>
                    </a:ext>
                  </a:extLst>
                </p:cNvPr>
                <p:cNvSpPr txBox="1"/>
                <p:nvPr/>
              </p:nvSpPr>
              <p:spPr>
                <a:xfrm>
                  <a:off x="8239744" y="2299689"/>
                  <a:ext cx="48622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743FF0B5-F878-5446-A945-878F88194F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9744" y="2299689"/>
                  <a:ext cx="486223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B5982B21-EFE5-C841-A8A8-0BCDF20FF347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8218978" y="3484041"/>
              <a:ext cx="403093" cy="0"/>
            </a:xfrm>
            <a:prstGeom prst="line">
              <a:avLst/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DCBDBC47-C184-FB4B-8407-DEFE4F6D58E9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7623035" y="2760862"/>
              <a:ext cx="403093" cy="0"/>
            </a:xfrm>
            <a:prstGeom prst="line">
              <a:avLst/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ABFC4A63-3F96-974C-ACA3-D96C44102FC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932142" y="3104874"/>
              <a:ext cx="403093" cy="0"/>
            </a:xfrm>
            <a:prstGeom prst="line">
              <a:avLst/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FCC6E187-759F-984C-A6A9-83388D913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18913" y="1533672"/>
              <a:ext cx="0" cy="398092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8D8395F0-E1B4-C847-A377-D4120DD0E1A3}"/>
                    </a:ext>
                  </a:extLst>
                </p:cNvPr>
                <p:cNvSpPr txBox="1"/>
                <p:nvPr/>
              </p:nvSpPr>
              <p:spPr>
                <a:xfrm>
                  <a:off x="6267640" y="1134345"/>
                  <a:ext cx="511679" cy="5754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8D8395F0-E1B4-C847-A377-D4120DD0E1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7640" y="1134345"/>
                  <a:ext cx="511679" cy="57547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E689A211-E006-9D47-B086-5FC670B2ADFD}"/>
                </a:ext>
              </a:extLst>
            </p:cNvPr>
            <p:cNvSpPr/>
            <p:nvPr/>
          </p:nvSpPr>
          <p:spPr>
            <a:xfrm>
              <a:off x="9049694" y="2753908"/>
              <a:ext cx="1266092" cy="1565141"/>
            </a:xfrm>
            <a:prstGeom prst="rect">
              <a:avLst/>
            </a:prstGeom>
            <a:noFill/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7CC82B5E-9E58-3948-B112-E97F507F43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75604" y="4303798"/>
              <a:ext cx="403093" cy="0"/>
            </a:xfrm>
            <a:prstGeom prst="line">
              <a:avLst/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4529E811-21A7-7D45-9BE5-F74331FB9C52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0114240" y="3476286"/>
              <a:ext cx="403093" cy="0"/>
            </a:xfrm>
            <a:prstGeom prst="line">
              <a:avLst/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6E2AB993-5EA1-7046-8AD1-F386DE4B7665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9518297" y="2753107"/>
              <a:ext cx="403093" cy="0"/>
            </a:xfrm>
            <a:prstGeom prst="line">
              <a:avLst/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FA1F80C4-E66A-EF42-AA6B-9ABB1341F69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862574" y="3097119"/>
              <a:ext cx="403093" cy="0"/>
            </a:xfrm>
            <a:prstGeom prst="line">
              <a:avLst/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4" name="TextBox 233">
                  <a:extLst>
                    <a:ext uri="{FF2B5EF4-FFF2-40B4-BE49-F238E27FC236}">
                      <a16:creationId xmlns:a16="http://schemas.microsoft.com/office/drawing/2014/main" id="{43B4FEB6-E1D9-6048-9B01-D67537628649}"/>
                    </a:ext>
                  </a:extLst>
                </p:cNvPr>
                <p:cNvSpPr txBox="1"/>
                <p:nvPr/>
              </p:nvSpPr>
              <p:spPr>
                <a:xfrm>
                  <a:off x="9061697" y="3790135"/>
                  <a:ext cx="4026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4" name="TextBox 233">
                  <a:extLst>
                    <a:ext uri="{FF2B5EF4-FFF2-40B4-BE49-F238E27FC236}">
                      <a16:creationId xmlns:a16="http://schemas.microsoft.com/office/drawing/2014/main" id="{43B4FEB6-E1D9-6048-9B01-D675376286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1697" y="3790135"/>
                  <a:ext cx="402674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5" name="TextBox 234">
                  <a:extLst>
                    <a:ext uri="{FF2B5EF4-FFF2-40B4-BE49-F238E27FC236}">
                      <a16:creationId xmlns:a16="http://schemas.microsoft.com/office/drawing/2014/main" id="{C6C52033-A6A1-BC42-89D6-E5714139B28C}"/>
                    </a:ext>
                  </a:extLst>
                </p:cNvPr>
                <p:cNvSpPr txBox="1"/>
                <p:nvPr/>
              </p:nvSpPr>
              <p:spPr>
                <a:xfrm>
                  <a:off x="9061697" y="4060564"/>
                  <a:ext cx="4026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5" name="TextBox 234">
                  <a:extLst>
                    <a:ext uri="{FF2B5EF4-FFF2-40B4-BE49-F238E27FC236}">
                      <a16:creationId xmlns:a16="http://schemas.microsoft.com/office/drawing/2014/main" id="{C6C52033-A6A1-BC42-89D6-E5714139B2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1697" y="4060564"/>
                  <a:ext cx="402674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6" name="TextBox 235">
                  <a:extLst>
                    <a:ext uri="{FF2B5EF4-FFF2-40B4-BE49-F238E27FC236}">
                      <a16:creationId xmlns:a16="http://schemas.microsoft.com/office/drawing/2014/main" id="{E1D7F248-A10C-5444-B020-F68870081D21}"/>
                    </a:ext>
                  </a:extLst>
                </p:cNvPr>
                <p:cNvSpPr txBox="1"/>
                <p:nvPr/>
              </p:nvSpPr>
              <p:spPr>
                <a:xfrm>
                  <a:off x="9073535" y="2736920"/>
                  <a:ext cx="4026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6" name="TextBox 235">
                  <a:extLst>
                    <a:ext uri="{FF2B5EF4-FFF2-40B4-BE49-F238E27FC236}">
                      <a16:creationId xmlns:a16="http://schemas.microsoft.com/office/drawing/2014/main" id="{E1D7F248-A10C-5444-B020-F68870081D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3535" y="2736920"/>
                  <a:ext cx="402674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55406829-6B9F-7446-8196-61F98211FD38}"/>
                    </a:ext>
                  </a:extLst>
                </p:cNvPr>
                <p:cNvSpPr txBox="1"/>
                <p:nvPr/>
              </p:nvSpPr>
              <p:spPr>
                <a:xfrm>
                  <a:off x="9073535" y="3007349"/>
                  <a:ext cx="4026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55406829-6B9F-7446-8196-61F98211FD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3535" y="3007349"/>
                  <a:ext cx="402674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>
                  <a:extLst>
                    <a:ext uri="{FF2B5EF4-FFF2-40B4-BE49-F238E27FC236}">
                      <a16:creationId xmlns:a16="http://schemas.microsoft.com/office/drawing/2014/main" id="{3AA92D8F-D5BB-CE46-8428-5F0111C4C76D}"/>
                    </a:ext>
                  </a:extLst>
                </p:cNvPr>
                <p:cNvSpPr txBox="1"/>
                <p:nvPr/>
              </p:nvSpPr>
              <p:spPr>
                <a:xfrm>
                  <a:off x="9069853" y="3292069"/>
                  <a:ext cx="4026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8" name="TextBox 237">
                  <a:extLst>
                    <a:ext uri="{FF2B5EF4-FFF2-40B4-BE49-F238E27FC236}">
                      <a16:creationId xmlns:a16="http://schemas.microsoft.com/office/drawing/2014/main" id="{3AA92D8F-D5BB-CE46-8428-5F0111C4C7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9853" y="3292069"/>
                  <a:ext cx="402674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9" name="TextBox 238">
                  <a:extLst>
                    <a:ext uri="{FF2B5EF4-FFF2-40B4-BE49-F238E27FC236}">
                      <a16:creationId xmlns:a16="http://schemas.microsoft.com/office/drawing/2014/main" id="{F194F488-FC0A-2440-9C24-A483F77FED25}"/>
                    </a:ext>
                  </a:extLst>
                </p:cNvPr>
                <p:cNvSpPr txBox="1"/>
                <p:nvPr/>
              </p:nvSpPr>
              <p:spPr>
                <a:xfrm>
                  <a:off x="9069853" y="3562498"/>
                  <a:ext cx="4026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9" name="TextBox 238">
                  <a:extLst>
                    <a:ext uri="{FF2B5EF4-FFF2-40B4-BE49-F238E27FC236}">
                      <a16:creationId xmlns:a16="http://schemas.microsoft.com/office/drawing/2014/main" id="{F194F488-FC0A-2440-9C24-A483F77FED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9853" y="3562498"/>
                  <a:ext cx="402674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3F7DF5DA-0BC0-F94A-A228-2A26B3675266}"/>
                </a:ext>
              </a:extLst>
            </p:cNvPr>
            <p:cNvSpPr/>
            <p:nvPr/>
          </p:nvSpPr>
          <p:spPr>
            <a:xfrm>
              <a:off x="7420708" y="1835823"/>
              <a:ext cx="1951892" cy="1241485"/>
            </a:xfrm>
            <a:custGeom>
              <a:avLst/>
              <a:gdLst>
                <a:gd name="connsiteX0" fmla="*/ 0 w 1951892"/>
                <a:gd name="connsiteY0" fmla="*/ 1241485 h 1241485"/>
                <a:gd name="connsiteX1" fmla="*/ 861646 w 1951892"/>
                <a:gd name="connsiteY1" fmla="*/ 10562 h 1241485"/>
                <a:gd name="connsiteX2" fmla="*/ 1951892 w 1951892"/>
                <a:gd name="connsiteY2" fmla="*/ 749115 h 124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1892" h="1241485">
                  <a:moveTo>
                    <a:pt x="0" y="1241485"/>
                  </a:moveTo>
                  <a:cubicBezTo>
                    <a:pt x="268165" y="667054"/>
                    <a:pt x="536331" y="92624"/>
                    <a:pt x="861646" y="10562"/>
                  </a:cubicBezTo>
                  <a:cubicBezTo>
                    <a:pt x="1186961" y="-71500"/>
                    <a:pt x="1569426" y="338807"/>
                    <a:pt x="1951892" y="749115"/>
                  </a:cubicBezTo>
                </a:path>
              </a:pathLst>
            </a:custGeom>
            <a:noFill/>
            <a:ln w="28575"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0921386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FAFF22F-4F76-FD4A-8866-3D68A546A8DD}"/>
              </a:ext>
            </a:extLst>
          </p:cNvPr>
          <p:cNvGrpSpPr>
            <a:grpSpLocks noChangeAspect="1"/>
          </p:cNvGrpSpPr>
          <p:nvPr/>
        </p:nvGrpSpPr>
        <p:grpSpPr>
          <a:xfrm>
            <a:off x="1864693" y="1196224"/>
            <a:ext cx="2285145" cy="914400"/>
            <a:chOff x="3523293" y="4661642"/>
            <a:chExt cx="4601817" cy="184141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0DF1BC03-683F-1947-93C0-AEBFF5D1640C}"/>
                </a:ext>
              </a:extLst>
            </p:cNvPr>
            <p:cNvSpPr/>
            <p:nvPr/>
          </p:nvSpPr>
          <p:spPr>
            <a:xfrm>
              <a:off x="3523293" y="4661642"/>
              <a:ext cx="4572000" cy="1828800"/>
            </a:xfrm>
            <a:prstGeom prst="ellipse">
              <a:avLst/>
            </a:prstGeom>
            <a:grp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Arc 3">
              <a:extLst>
                <a:ext uri="{FF2B5EF4-FFF2-40B4-BE49-F238E27FC236}">
                  <a16:creationId xmlns:a16="http://schemas.microsoft.com/office/drawing/2014/main" id="{1618B15E-5451-584A-B881-BA2025E8052F}"/>
                </a:ext>
              </a:extLst>
            </p:cNvPr>
            <p:cNvSpPr/>
            <p:nvPr/>
          </p:nvSpPr>
          <p:spPr>
            <a:xfrm>
              <a:off x="3553110" y="4674257"/>
              <a:ext cx="4572000" cy="1828800"/>
            </a:xfrm>
            <a:prstGeom prst="arc">
              <a:avLst>
                <a:gd name="adj1" fmla="val 8939823"/>
                <a:gd name="adj2" fmla="val 9801637"/>
              </a:avLst>
            </a:prstGeom>
            <a:grpFill/>
            <a:ln w="57150">
              <a:solidFill>
                <a:schemeClr val="tx1"/>
              </a:solidFill>
              <a:headEnd type="triangle" w="lg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06283D-42AC-B04B-AB01-3CACA7877998}"/>
                  </a:ext>
                </a:extLst>
              </p:cNvPr>
              <p:cNvSpPr txBox="1"/>
              <p:nvPr/>
            </p:nvSpPr>
            <p:spPr>
              <a:xfrm>
                <a:off x="1514131" y="1704004"/>
                <a:ext cx="49026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06283D-42AC-B04B-AB01-3CACA7877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131" y="1704004"/>
                <a:ext cx="490262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1A6E5F27-9156-594A-B069-456D630A782C}"/>
              </a:ext>
            </a:extLst>
          </p:cNvPr>
          <p:cNvGrpSpPr>
            <a:grpSpLocks noChangeAspect="1"/>
          </p:cNvGrpSpPr>
          <p:nvPr/>
        </p:nvGrpSpPr>
        <p:grpSpPr>
          <a:xfrm>
            <a:off x="7882409" y="682670"/>
            <a:ext cx="1292257" cy="517096"/>
            <a:chOff x="3523293" y="4661642"/>
            <a:chExt cx="4601817" cy="1841415"/>
          </a:xfrm>
          <a:noFill/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CDA5F96-AD61-2D41-8923-BB90E01BF1B3}"/>
                </a:ext>
              </a:extLst>
            </p:cNvPr>
            <p:cNvSpPr/>
            <p:nvPr/>
          </p:nvSpPr>
          <p:spPr>
            <a:xfrm>
              <a:off x="3523293" y="4661642"/>
              <a:ext cx="4572000" cy="1828800"/>
            </a:xfrm>
            <a:prstGeom prst="ellipse">
              <a:avLst/>
            </a:prstGeom>
            <a:grp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8D16A076-A580-6F4E-8258-B1C04760805D}"/>
                </a:ext>
              </a:extLst>
            </p:cNvPr>
            <p:cNvSpPr/>
            <p:nvPr/>
          </p:nvSpPr>
          <p:spPr>
            <a:xfrm>
              <a:off x="3553110" y="4674257"/>
              <a:ext cx="4572000" cy="1828800"/>
            </a:xfrm>
            <a:prstGeom prst="arc">
              <a:avLst>
                <a:gd name="adj1" fmla="val 8939823"/>
                <a:gd name="adj2" fmla="val 9801637"/>
              </a:avLst>
            </a:prstGeom>
            <a:grpFill/>
            <a:ln w="57150">
              <a:solidFill>
                <a:schemeClr val="tx1"/>
              </a:solidFill>
              <a:headEnd type="triangle" w="lg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241A74-2DC8-9D4A-BCE8-23DA06EFB5BB}"/>
                  </a:ext>
                </a:extLst>
              </p:cNvPr>
              <p:cNvSpPr txBox="1"/>
              <p:nvPr/>
            </p:nvSpPr>
            <p:spPr>
              <a:xfrm>
                <a:off x="8717466" y="3008679"/>
                <a:ext cx="49026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241A74-2DC8-9D4A-BCE8-23DA06EFB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466" y="3008679"/>
                <a:ext cx="490262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4DF070EA-7079-934A-99D4-450918AED9C6}"/>
              </a:ext>
            </a:extLst>
          </p:cNvPr>
          <p:cNvSpPr/>
          <p:nvPr/>
        </p:nvSpPr>
        <p:spPr>
          <a:xfrm>
            <a:off x="8299938" y="3072467"/>
            <a:ext cx="457200" cy="4572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6AB2B8-B43C-D041-B8EE-428FCEED334D}"/>
              </a:ext>
            </a:extLst>
          </p:cNvPr>
          <p:cNvCxnSpPr/>
          <p:nvPr/>
        </p:nvCxnSpPr>
        <p:spPr>
          <a:xfrm flipV="1">
            <a:off x="8528538" y="2618399"/>
            <a:ext cx="0" cy="1412677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c 14">
            <a:extLst>
              <a:ext uri="{FF2B5EF4-FFF2-40B4-BE49-F238E27FC236}">
                <a16:creationId xmlns:a16="http://schemas.microsoft.com/office/drawing/2014/main" id="{26A2BAD2-B694-EA4A-99BD-55E04EFFE3DB}"/>
              </a:ext>
            </a:extLst>
          </p:cNvPr>
          <p:cNvSpPr/>
          <p:nvPr/>
        </p:nvSpPr>
        <p:spPr>
          <a:xfrm>
            <a:off x="7893557" y="2826447"/>
            <a:ext cx="1261588" cy="242478"/>
          </a:xfrm>
          <a:prstGeom prst="arc">
            <a:avLst>
              <a:gd name="adj1" fmla="val 19757111"/>
              <a:gd name="adj2" fmla="val 12624691"/>
            </a:avLst>
          </a:prstGeom>
          <a:ln w="31750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3AAA50B-8E6D-C847-AD90-847DD8D3E104}"/>
              </a:ext>
            </a:extLst>
          </p:cNvPr>
          <p:cNvSpPr>
            <a:spLocks noChangeAspect="1"/>
          </p:cNvSpPr>
          <p:nvPr/>
        </p:nvSpPr>
        <p:spPr>
          <a:xfrm>
            <a:off x="1912138" y="1787451"/>
            <a:ext cx="182880" cy="18288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9E2B643-33BF-2F48-8DEF-E188323DE5E6}"/>
              </a:ext>
            </a:extLst>
          </p:cNvPr>
          <p:cNvGrpSpPr/>
          <p:nvPr/>
        </p:nvGrpSpPr>
        <p:grpSpPr>
          <a:xfrm>
            <a:off x="1759262" y="2790295"/>
            <a:ext cx="5391246" cy="3979668"/>
            <a:chOff x="1614774" y="2716291"/>
            <a:chExt cx="5391246" cy="397966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922C23C-1F0C-6745-A143-560D8EB5BBB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63048" y="4514242"/>
              <a:ext cx="3624486" cy="1450337"/>
              <a:chOff x="3523293" y="4661642"/>
              <a:chExt cx="4601817" cy="1841415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82F2F89-BDAD-7E47-BF51-2B92E40D4E1A}"/>
                  </a:ext>
                </a:extLst>
              </p:cNvPr>
              <p:cNvSpPr/>
              <p:nvPr/>
            </p:nvSpPr>
            <p:spPr>
              <a:xfrm>
                <a:off x="3523293" y="4661642"/>
                <a:ext cx="4572000" cy="1828800"/>
              </a:xfrm>
              <a:prstGeom prst="ellipse">
                <a:avLst/>
              </a:prstGeom>
              <a:grpFill/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Arc 18">
                <a:extLst>
                  <a:ext uri="{FF2B5EF4-FFF2-40B4-BE49-F238E27FC236}">
                    <a16:creationId xmlns:a16="http://schemas.microsoft.com/office/drawing/2014/main" id="{5FBC36B5-91DB-9F46-893A-50CA693D6375}"/>
                  </a:ext>
                </a:extLst>
              </p:cNvPr>
              <p:cNvSpPr/>
              <p:nvPr/>
            </p:nvSpPr>
            <p:spPr>
              <a:xfrm>
                <a:off x="3553110" y="4674257"/>
                <a:ext cx="4572000" cy="1828800"/>
              </a:xfrm>
              <a:prstGeom prst="arc">
                <a:avLst>
                  <a:gd name="adj1" fmla="val 7199482"/>
                  <a:gd name="adj2" fmla="val 8919329"/>
                </a:avLst>
              </a:prstGeom>
              <a:grpFill/>
              <a:ln w="57150">
                <a:solidFill>
                  <a:schemeClr val="tx1"/>
                </a:solidFill>
                <a:headEnd type="triangle" w="lg" len="med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EE46161-02A4-4A48-85C9-779DE6546640}"/>
                    </a:ext>
                  </a:extLst>
                </p:cNvPr>
                <p:cNvSpPr txBox="1"/>
                <p:nvPr/>
              </p:nvSpPr>
              <p:spPr>
                <a:xfrm>
                  <a:off x="2509544" y="5798440"/>
                  <a:ext cx="77760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EE46161-02A4-4A48-85C9-779DE65466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9544" y="5798440"/>
                  <a:ext cx="777608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FB0871E-F80B-FB43-BFB3-9651796FC6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36209" y="5761789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6BEB2F9-3628-CC4A-8959-1FA3560BEE4F}"/>
                </a:ext>
              </a:extLst>
            </p:cNvPr>
            <p:cNvCxnSpPr/>
            <p:nvPr/>
          </p:nvCxnSpPr>
          <p:spPr>
            <a:xfrm flipV="1">
              <a:off x="3680000" y="3068925"/>
              <a:ext cx="23484" cy="2129959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3DA888F-01BF-DC41-A3DF-D3CE65B7E299}"/>
                </a:ext>
              </a:extLst>
            </p:cNvPr>
            <p:cNvCxnSpPr>
              <a:cxnSpLocks/>
            </p:cNvCxnSpPr>
            <p:nvPr/>
          </p:nvCxnSpPr>
          <p:spPr>
            <a:xfrm>
              <a:off x="3668560" y="5185337"/>
              <a:ext cx="2697074" cy="23485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1C9BC8E-295C-5343-821A-9CBD21AC8C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40051" y="5176661"/>
              <a:ext cx="1474394" cy="1206554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834D46E-5113-E744-882B-80FC41458772}"/>
                    </a:ext>
                  </a:extLst>
                </p:cNvPr>
                <p:cNvSpPr txBox="1"/>
                <p:nvPr/>
              </p:nvSpPr>
              <p:spPr>
                <a:xfrm>
                  <a:off x="1614774" y="6111184"/>
                  <a:ext cx="77760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834D46E-5113-E744-882B-80FC414587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4774" y="6111184"/>
                  <a:ext cx="777608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3B3524A-9B2D-DE43-B56D-2CBF113FCA54}"/>
                    </a:ext>
                  </a:extLst>
                </p:cNvPr>
                <p:cNvSpPr txBox="1"/>
                <p:nvPr/>
              </p:nvSpPr>
              <p:spPr>
                <a:xfrm>
                  <a:off x="6228412" y="4892949"/>
                  <a:ext cx="77760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3B3524A-9B2D-DE43-B56D-2CBF113FCA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8412" y="4892949"/>
                  <a:ext cx="777608" cy="584775"/>
                </a:xfrm>
                <a:prstGeom prst="rect">
                  <a:avLst/>
                </a:prstGeom>
                <a:blipFill>
                  <a:blip r:embed="rId5"/>
                  <a:stretch>
                    <a:fillRect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C4B1CE8-F0A8-1647-B9A2-72C8E92A572C}"/>
                    </a:ext>
                  </a:extLst>
                </p:cNvPr>
                <p:cNvSpPr txBox="1"/>
                <p:nvPr/>
              </p:nvSpPr>
              <p:spPr>
                <a:xfrm>
                  <a:off x="3014668" y="2716291"/>
                  <a:ext cx="77760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C4B1CE8-F0A8-1647-B9A2-72C8E92A57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4668" y="2716291"/>
                  <a:ext cx="777608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8B4835D-71EB-AA47-BBAF-A1651F487E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9162" y="3324737"/>
              <a:ext cx="0" cy="914400"/>
            </a:xfrm>
            <a:prstGeom prst="straightConnector1">
              <a:avLst/>
            </a:prstGeom>
            <a:ln w="3492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4FB25A4-A1EF-0846-8DB5-EA7D710B5835}"/>
                    </a:ext>
                  </a:extLst>
                </p:cNvPr>
                <p:cNvSpPr txBox="1"/>
                <p:nvPr/>
              </p:nvSpPr>
              <p:spPr>
                <a:xfrm>
                  <a:off x="3843118" y="3370717"/>
                  <a:ext cx="77760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4FB25A4-A1EF-0846-8DB5-EA7D710B58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3118" y="3370717"/>
                  <a:ext cx="777608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B015313-E13A-0543-913F-C40D9FCF7D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83851" y="5071000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EB2CEF1-91F7-E147-B8A4-ED94D4110BD9}"/>
                    </a:ext>
                  </a:extLst>
                </p:cNvPr>
                <p:cNvSpPr txBox="1"/>
                <p:nvPr/>
              </p:nvSpPr>
              <p:spPr>
                <a:xfrm>
                  <a:off x="3145754" y="4652753"/>
                  <a:ext cx="77760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EB2CEF1-91F7-E147-B8A4-ED94D4110B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5754" y="4652753"/>
                  <a:ext cx="777608" cy="584775"/>
                </a:xfrm>
                <a:prstGeom prst="rect">
                  <a:avLst/>
                </a:prstGeom>
                <a:blipFill>
                  <a:blip r:embed="rId8"/>
                  <a:stretch>
                    <a:fillRect b="-1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10AE78A-7894-0E45-8493-F0C610C988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4065" y="5326132"/>
              <a:ext cx="503378" cy="419477"/>
            </a:xfrm>
            <a:prstGeom prst="straightConnector1">
              <a:avLst/>
            </a:prstGeom>
            <a:ln w="3492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F8005F1-7945-DC43-A617-6096E9238B5D}"/>
                    </a:ext>
                  </a:extLst>
                </p:cNvPr>
                <p:cNvSpPr txBox="1"/>
                <p:nvPr/>
              </p:nvSpPr>
              <p:spPr>
                <a:xfrm>
                  <a:off x="2559775" y="5156695"/>
                  <a:ext cx="77760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F8005F1-7945-DC43-A617-6096E9238B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9775" y="5156695"/>
                  <a:ext cx="777608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7856453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9E96D38-0E60-1844-BA18-AE40C3DE84CA}"/>
              </a:ext>
            </a:extLst>
          </p:cNvPr>
          <p:cNvGrpSpPr>
            <a:grpSpLocks noChangeAspect="1"/>
          </p:cNvGrpSpPr>
          <p:nvPr/>
        </p:nvGrpSpPr>
        <p:grpSpPr>
          <a:xfrm>
            <a:off x="100785" y="5232426"/>
            <a:ext cx="2285145" cy="914400"/>
            <a:chOff x="3523293" y="4661642"/>
            <a:chExt cx="4601817" cy="184141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4A23A25-22BE-AF49-84F0-93A7A1D5518E}"/>
                </a:ext>
              </a:extLst>
            </p:cNvPr>
            <p:cNvSpPr/>
            <p:nvPr/>
          </p:nvSpPr>
          <p:spPr>
            <a:xfrm>
              <a:off x="3523293" y="4661642"/>
              <a:ext cx="4572000" cy="182880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31AAC8F-B580-4B4C-9FD2-90B67FBC2CA9}"/>
                </a:ext>
              </a:extLst>
            </p:cNvPr>
            <p:cNvSpPr/>
            <p:nvPr/>
          </p:nvSpPr>
          <p:spPr>
            <a:xfrm>
              <a:off x="3553110" y="4674257"/>
              <a:ext cx="4572000" cy="1828800"/>
            </a:xfrm>
            <a:prstGeom prst="arc">
              <a:avLst>
                <a:gd name="adj1" fmla="val 8939823"/>
                <a:gd name="adj2" fmla="val 9801637"/>
              </a:avLst>
            </a:prstGeom>
            <a:ln w="57150">
              <a:solidFill>
                <a:schemeClr val="tx1"/>
              </a:solidFill>
              <a:headEnd type="triangle" w="lg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A15195-22B8-E441-AD62-894E026A1551}"/>
                  </a:ext>
                </a:extLst>
              </p:cNvPr>
              <p:cNvSpPr txBox="1"/>
              <p:nvPr/>
            </p:nvSpPr>
            <p:spPr>
              <a:xfrm>
                <a:off x="5258933" y="778593"/>
                <a:ext cx="4834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A15195-22B8-E441-AD62-894E026A1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933" y="778593"/>
                <a:ext cx="483402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CE2722-6454-5547-9089-41C35BF60A95}"/>
                  </a:ext>
                </a:extLst>
              </p:cNvPr>
              <p:cNvSpPr txBox="1"/>
              <p:nvPr/>
            </p:nvSpPr>
            <p:spPr>
              <a:xfrm>
                <a:off x="6866718" y="2091355"/>
                <a:ext cx="51007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CE2722-6454-5547-9089-41C35BF60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718" y="2091355"/>
                <a:ext cx="51007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10E734D-655D-D042-85D3-D91729A2A2E7}"/>
                  </a:ext>
                </a:extLst>
              </p:cNvPr>
              <p:cNvSpPr txBox="1"/>
              <p:nvPr/>
            </p:nvSpPr>
            <p:spPr>
              <a:xfrm>
                <a:off x="5165588" y="3392865"/>
                <a:ext cx="51308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10E734D-655D-D042-85D3-D91729A2A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5588" y="3392865"/>
                <a:ext cx="513089" cy="584775"/>
              </a:xfrm>
              <a:prstGeom prst="rect">
                <a:avLst/>
              </a:prstGeom>
              <a:blipFill>
                <a:blip r:embed="rId4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C44860-8262-5046-9297-BAA34DE45FCD}"/>
              </a:ext>
            </a:extLst>
          </p:cNvPr>
          <p:cNvCxnSpPr>
            <a:cxnSpLocks/>
          </p:cNvCxnSpPr>
          <p:nvPr/>
        </p:nvCxnSpPr>
        <p:spPr>
          <a:xfrm flipH="1" flipV="1">
            <a:off x="5742335" y="3542341"/>
            <a:ext cx="0" cy="914400"/>
          </a:xfrm>
          <a:prstGeom prst="line">
            <a:avLst/>
          </a:prstGeom>
          <a:ln w="571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A0C0C8FB-FF2D-EB42-9902-B597F33C14FD}"/>
              </a:ext>
            </a:extLst>
          </p:cNvPr>
          <p:cNvSpPr/>
          <p:nvPr/>
        </p:nvSpPr>
        <p:spPr>
          <a:xfrm>
            <a:off x="5671985" y="4022412"/>
            <a:ext cx="182880" cy="18288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DACD79C-E1DC-9944-A854-383C9394383F}"/>
              </a:ext>
            </a:extLst>
          </p:cNvPr>
          <p:cNvCxnSpPr/>
          <p:nvPr/>
        </p:nvCxnSpPr>
        <p:spPr>
          <a:xfrm flipV="1">
            <a:off x="5742335" y="1071722"/>
            <a:ext cx="0" cy="548640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290DCF4-E76E-0D4D-95AA-1F9A7B16C373}"/>
              </a:ext>
            </a:extLst>
          </p:cNvPr>
          <p:cNvCxnSpPr>
            <a:cxnSpLocks/>
          </p:cNvCxnSpPr>
          <p:nvPr/>
        </p:nvCxnSpPr>
        <p:spPr>
          <a:xfrm flipV="1">
            <a:off x="3326349" y="4113852"/>
            <a:ext cx="5666136" cy="21294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FE16BB17-8D83-6F44-94C0-0C13361473CE}"/>
              </a:ext>
            </a:extLst>
          </p:cNvPr>
          <p:cNvSpPr/>
          <p:nvPr/>
        </p:nvSpPr>
        <p:spPr>
          <a:xfrm>
            <a:off x="3730655" y="2123466"/>
            <a:ext cx="4023360" cy="4023360"/>
          </a:xfrm>
          <a:prstGeom prst="ellipse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79ABC20-2910-0445-8DC9-802FF97FE253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763425" y="1884219"/>
            <a:ext cx="2068796" cy="2194560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594CB97-48B9-A448-A786-255093618EA1}"/>
              </a:ext>
            </a:extLst>
          </p:cNvPr>
          <p:cNvCxnSpPr>
            <a:cxnSpLocks noChangeAspect="1"/>
          </p:cNvCxnSpPr>
          <p:nvPr/>
        </p:nvCxnSpPr>
        <p:spPr>
          <a:xfrm rot="5400000" flipV="1">
            <a:off x="7112450" y="2640154"/>
            <a:ext cx="775796" cy="822960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BD0462D-F854-4742-880E-F4891D41D6ED}"/>
                  </a:ext>
                </a:extLst>
              </p:cNvPr>
              <p:cNvSpPr txBox="1"/>
              <p:nvPr/>
            </p:nvSpPr>
            <p:spPr>
              <a:xfrm>
                <a:off x="7725470" y="1424105"/>
                <a:ext cx="69852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BD0462D-F854-4742-880E-F4891D41D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5470" y="1424105"/>
                <a:ext cx="698525" cy="584775"/>
              </a:xfrm>
              <a:prstGeom prst="rect">
                <a:avLst/>
              </a:prstGeom>
              <a:blipFill>
                <a:blip r:embed="rId5"/>
                <a:stretch>
                  <a:fillRect t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A1CB0D-8A75-7543-86B8-15605DCBC737}"/>
                  </a:ext>
                </a:extLst>
              </p:cNvPr>
              <p:cNvSpPr txBox="1"/>
              <p:nvPr/>
            </p:nvSpPr>
            <p:spPr>
              <a:xfrm>
                <a:off x="7939135" y="3021404"/>
                <a:ext cx="72827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A1CB0D-8A75-7543-86B8-15605DCBC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135" y="3021404"/>
                <a:ext cx="728276" cy="584775"/>
              </a:xfrm>
              <a:prstGeom prst="rect">
                <a:avLst/>
              </a:prstGeom>
              <a:blipFill>
                <a:blip r:embed="rId6"/>
                <a:stretch>
                  <a:fillRect t="-8511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DB86CB7-4A45-A74D-8FEF-0FDF33B4BD80}"/>
                  </a:ext>
                </a:extLst>
              </p:cNvPr>
              <p:cNvSpPr txBox="1"/>
              <p:nvPr/>
            </p:nvSpPr>
            <p:spPr>
              <a:xfrm>
                <a:off x="5860855" y="2808090"/>
                <a:ext cx="5205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DB86CB7-4A45-A74D-8FEF-0FDF33B4B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855" y="2808090"/>
                <a:ext cx="52052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CB3DB83-92AC-5944-B292-B059692FEF0C}"/>
                  </a:ext>
                </a:extLst>
              </p:cNvPr>
              <p:cNvSpPr txBox="1"/>
              <p:nvPr/>
            </p:nvSpPr>
            <p:spPr>
              <a:xfrm>
                <a:off x="6639508" y="2966343"/>
                <a:ext cx="4822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CB3DB83-92AC-5944-B292-B059692FE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508" y="2966343"/>
                <a:ext cx="482248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21141F8-32F7-4645-84F2-59DF268DAD48}"/>
                  </a:ext>
                </a:extLst>
              </p:cNvPr>
              <p:cNvSpPr txBox="1"/>
              <p:nvPr/>
            </p:nvSpPr>
            <p:spPr>
              <a:xfrm>
                <a:off x="8945818" y="3737478"/>
                <a:ext cx="50808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21141F8-32F7-4645-84F2-59DF268DA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818" y="3737478"/>
                <a:ext cx="508088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>
            <a:extLst>
              <a:ext uri="{FF2B5EF4-FFF2-40B4-BE49-F238E27FC236}">
                <a16:creationId xmlns:a16="http://schemas.microsoft.com/office/drawing/2014/main" id="{60E99310-1162-A244-900D-1FA14F868838}"/>
              </a:ext>
            </a:extLst>
          </p:cNvPr>
          <p:cNvSpPr/>
          <p:nvPr/>
        </p:nvSpPr>
        <p:spPr>
          <a:xfrm>
            <a:off x="5118881" y="3375678"/>
            <a:ext cx="1238160" cy="1047687"/>
          </a:xfrm>
          <a:prstGeom prst="arc">
            <a:avLst>
              <a:gd name="adj1" fmla="val 16200000"/>
              <a:gd name="adj2" fmla="val 19770096"/>
            </a:avLst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0643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7FEAA5-0034-6B49-B1F4-AD586A620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20" y="742949"/>
            <a:ext cx="9738360" cy="544363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1E4481-23AA-C74A-9307-4FF39FACD4B3}"/>
              </a:ext>
            </a:extLst>
          </p:cNvPr>
          <p:cNvCxnSpPr>
            <a:cxnSpLocks/>
          </p:cNvCxnSpPr>
          <p:nvPr/>
        </p:nvCxnSpPr>
        <p:spPr>
          <a:xfrm>
            <a:off x="5791200" y="1463040"/>
            <a:ext cx="0" cy="3017520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810ABF-D21D-004B-9F15-4F9F2FE190E5}"/>
                  </a:ext>
                </a:extLst>
              </p:cNvPr>
              <p:cNvSpPr txBox="1"/>
              <p:nvPr/>
            </p:nvSpPr>
            <p:spPr>
              <a:xfrm>
                <a:off x="5201920" y="3464766"/>
                <a:ext cx="73244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810ABF-D21D-004B-9F15-4F9F2FE19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920" y="3464766"/>
                <a:ext cx="732444" cy="584775"/>
              </a:xfrm>
              <a:prstGeom prst="rect">
                <a:avLst/>
              </a:prstGeom>
              <a:blipFill>
                <a:blip r:embed="rId3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8C5D44-B9A6-624D-B2C3-09579CEE421A}"/>
                  </a:ext>
                </a:extLst>
              </p:cNvPr>
              <p:cNvSpPr txBox="1"/>
              <p:nvPr/>
            </p:nvSpPr>
            <p:spPr>
              <a:xfrm>
                <a:off x="4239389" y="1320800"/>
                <a:ext cx="83811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8C5D44-B9A6-624D-B2C3-09579CEE4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389" y="1320800"/>
                <a:ext cx="838114" cy="584775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D5D4E6B-39B6-CD48-A5DD-38C6E01B89B2}"/>
              </a:ext>
            </a:extLst>
          </p:cNvPr>
          <p:cNvCxnSpPr/>
          <p:nvPr/>
        </p:nvCxnSpPr>
        <p:spPr>
          <a:xfrm flipH="1">
            <a:off x="4917440" y="2011680"/>
            <a:ext cx="873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434086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2">
            <a:extLst>
              <a:ext uri="{FF2B5EF4-FFF2-40B4-BE49-F238E27FC236}">
                <a16:creationId xmlns:a16="http://schemas.microsoft.com/office/drawing/2014/main" id="{C2277910-54E8-A343-A785-4C664325D5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918" y="3454708"/>
            <a:ext cx="864748" cy="61113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f</a:t>
            </a:r>
          </a:p>
        </p:txBody>
      </p:sp>
      <p:sp>
        <p:nvSpPr>
          <p:cNvPr id="4" name="Text Box 43">
            <a:extLst>
              <a:ext uri="{FF2B5EF4-FFF2-40B4-BE49-F238E27FC236}">
                <a16:creationId xmlns:a16="http://schemas.microsoft.com/office/drawing/2014/main" id="{F4E0DB5B-0631-1E41-9063-55CA5CA191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8907" y="4659284"/>
            <a:ext cx="866068" cy="103447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e</a:t>
            </a:r>
          </a:p>
        </p:txBody>
      </p:sp>
      <p:sp>
        <p:nvSpPr>
          <p:cNvPr id="5" name="Text Box 44">
            <a:extLst>
              <a:ext uri="{FF2B5EF4-FFF2-40B4-BE49-F238E27FC236}">
                <a16:creationId xmlns:a16="http://schemas.microsoft.com/office/drawing/2014/main" id="{6099B36A-175B-A64C-86F9-4BCBD4C7CF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719" y="4607095"/>
            <a:ext cx="691798" cy="84666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d</a:t>
            </a:r>
          </a:p>
        </p:txBody>
      </p:sp>
      <p:sp>
        <p:nvSpPr>
          <p:cNvPr id="6" name="Text Box 45">
            <a:extLst>
              <a:ext uri="{FF2B5EF4-FFF2-40B4-BE49-F238E27FC236}">
                <a16:creationId xmlns:a16="http://schemas.microsoft.com/office/drawing/2014/main" id="{C0BE43C4-77D8-9A4D-B250-5B4CCFD751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3676" y="3039994"/>
            <a:ext cx="691798" cy="84512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c</a:t>
            </a:r>
          </a:p>
        </p:txBody>
      </p:sp>
      <p:sp>
        <p:nvSpPr>
          <p:cNvPr id="7" name="Text Box 46">
            <a:extLst>
              <a:ext uri="{FF2B5EF4-FFF2-40B4-BE49-F238E27FC236}">
                <a16:creationId xmlns:a16="http://schemas.microsoft.com/office/drawing/2014/main" id="{E8030326-E9F5-8C46-A0D5-69779DB722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891" y="1813713"/>
            <a:ext cx="691798" cy="84666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b</a:t>
            </a:r>
          </a:p>
        </p:txBody>
      </p:sp>
      <p:sp>
        <p:nvSpPr>
          <p:cNvPr id="8" name="Text Box 47">
            <a:extLst>
              <a:ext uri="{FF2B5EF4-FFF2-40B4-BE49-F238E27FC236}">
                <a16:creationId xmlns:a16="http://schemas.microsoft.com/office/drawing/2014/main" id="{1EEE7C50-D62A-D241-90C8-3820E96770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9897" y="1391920"/>
            <a:ext cx="691798" cy="105756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a</a:t>
            </a:r>
          </a:p>
        </p:txBody>
      </p:sp>
      <p:sp>
        <p:nvSpPr>
          <p:cNvPr id="9" name="Text Box 48">
            <a:extLst>
              <a:ext uri="{FF2B5EF4-FFF2-40B4-BE49-F238E27FC236}">
                <a16:creationId xmlns:a16="http://schemas.microsoft.com/office/drawing/2014/main" id="{31F86756-2C7A-F146-A46D-BF88533B1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8995" y="3474412"/>
            <a:ext cx="691798" cy="84512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O</a:t>
            </a:r>
          </a:p>
        </p:txBody>
      </p:sp>
      <p:sp>
        <p:nvSpPr>
          <p:cNvPr id="10" name="Line 49">
            <a:extLst>
              <a:ext uri="{FF2B5EF4-FFF2-40B4-BE49-F238E27FC236}">
                <a16:creationId xmlns:a16="http://schemas.microsoft.com/office/drawing/2014/main" id="{57CC9353-FD89-774A-A712-4ACAB1E2F4CA}"/>
              </a:ext>
            </a:extLst>
          </p:cNvPr>
          <p:cNvSpPr>
            <a:spLocks noChangeShapeType="1"/>
          </p:cNvSpPr>
          <p:nvPr/>
        </p:nvSpPr>
        <p:spPr bwMode="auto">
          <a:xfrm>
            <a:off x="4660513" y="560647"/>
            <a:ext cx="0" cy="5860473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triangle" w="lg" len="lg"/>
            <a:tailEnd type="none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11" name="Line 50">
            <a:extLst>
              <a:ext uri="{FF2B5EF4-FFF2-40B4-BE49-F238E27FC236}">
                <a16:creationId xmlns:a16="http://schemas.microsoft.com/office/drawing/2014/main" id="{7D3B11FA-5C38-CF4A-8A47-19CC31D49D4D}"/>
              </a:ext>
            </a:extLst>
          </p:cNvPr>
          <p:cNvSpPr>
            <a:spLocks noChangeShapeType="1"/>
          </p:cNvSpPr>
          <p:nvPr/>
        </p:nvSpPr>
        <p:spPr bwMode="auto">
          <a:xfrm>
            <a:off x="1573824" y="3503968"/>
            <a:ext cx="6917984" cy="1539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none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12" name="Freeform 51">
            <a:extLst>
              <a:ext uri="{FF2B5EF4-FFF2-40B4-BE49-F238E27FC236}">
                <a16:creationId xmlns:a16="http://schemas.microsoft.com/office/drawing/2014/main" id="{C271A09C-E172-EC4D-B805-E9357714E7D0}"/>
              </a:ext>
            </a:extLst>
          </p:cNvPr>
          <p:cNvSpPr>
            <a:spLocks/>
          </p:cNvSpPr>
          <p:nvPr/>
        </p:nvSpPr>
        <p:spPr bwMode="auto">
          <a:xfrm>
            <a:off x="1725650" y="1542781"/>
            <a:ext cx="5707337" cy="3597564"/>
          </a:xfrm>
          <a:custGeom>
            <a:avLst/>
            <a:gdLst/>
            <a:ahLst/>
            <a:cxnLst>
              <a:cxn ang="0">
                <a:pos x="4680" y="2610"/>
              </a:cxn>
              <a:cxn ang="0">
                <a:pos x="5760" y="2250"/>
              </a:cxn>
              <a:cxn ang="0">
                <a:pos x="7380" y="810"/>
              </a:cxn>
              <a:cxn ang="0">
                <a:pos x="8820" y="90"/>
              </a:cxn>
              <a:cxn ang="0">
                <a:pos x="5760" y="270"/>
              </a:cxn>
              <a:cxn ang="0">
                <a:pos x="4680" y="810"/>
              </a:cxn>
              <a:cxn ang="0">
                <a:pos x="3060" y="2610"/>
              </a:cxn>
              <a:cxn ang="0">
                <a:pos x="1440" y="4050"/>
              </a:cxn>
              <a:cxn ang="0">
                <a:pos x="540" y="4770"/>
              </a:cxn>
              <a:cxn ang="0">
                <a:pos x="4680" y="4230"/>
              </a:cxn>
              <a:cxn ang="0">
                <a:pos x="7920" y="1170"/>
              </a:cxn>
              <a:cxn ang="0">
                <a:pos x="8820" y="90"/>
              </a:cxn>
            </a:cxnLst>
            <a:rect l="0" t="0" r="r" b="b"/>
            <a:pathLst>
              <a:path w="9090" h="4830">
                <a:moveTo>
                  <a:pt x="4680" y="2610"/>
                </a:moveTo>
                <a:cubicBezTo>
                  <a:pt x="4995" y="2580"/>
                  <a:pt x="5310" y="2550"/>
                  <a:pt x="5760" y="2250"/>
                </a:cubicBezTo>
                <a:cubicBezTo>
                  <a:pt x="6210" y="1950"/>
                  <a:pt x="6870" y="1170"/>
                  <a:pt x="7380" y="810"/>
                </a:cubicBezTo>
                <a:cubicBezTo>
                  <a:pt x="7890" y="450"/>
                  <a:pt x="9090" y="180"/>
                  <a:pt x="8820" y="90"/>
                </a:cubicBezTo>
                <a:cubicBezTo>
                  <a:pt x="8550" y="0"/>
                  <a:pt x="6450" y="150"/>
                  <a:pt x="5760" y="270"/>
                </a:cubicBezTo>
                <a:cubicBezTo>
                  <a:pt x="5070" y="390"/>
                  <a:pt x="5130" y="420"/>
                  <a:pt x="4680" y="810"/>
                </a:cubicBezTo>
                <a:cubicBezTo>
                  <a:pt x="4230" y="1200"/>
                  <a:pt x="3600" y="2070"/>
                  <a:pt x="3060" y="2610"/>
                </a:cubicBezTo>
                <a:cubicBezTo>
                  <a:pt x="2520" y="3150"/>
                  <a:pt x="1860" y="3690"/>
                  <a:pt x="1440" y="4050"/>
                </a:cubicBezTo>
                <a:cubicBezTo>
                  <a:pt x="1020" y="4410"/>
                  <a:pt x="0" y="4740"/>
                  <a:pt x="540" y="4770"/>
                </a:cubicBezTo>
                <a:cubicBezTo>
                  <a:pt x="1080" y="4800"/>
                  <a:pt x="3450" y="4830"/>
                  <a:pt x="4680" y="4230"/>
                </a:cubicBezTo>
                <a:cubicBezTo>
                  <a:pt x="5910" y="3630"/>
                  <a:pt x="7230" y="1860"/>
                  <a:pt x="7920" y="1170"/>
                </a:cubicBezTo>
                <a:cubicBezTo>
                  <a:pt x="8610" y="480"/>
                  <a:pt x="8700" y="270"/>
                  <a:pt x="8820" y="90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dirty="0">
              <a:latin typeface="Book Antiqua" pitchFamily="18" charset="0"/>
            </a:endParaRPr>
          </a:p>
        </p:txBody>
      </p:sp>
      <p:sp>
        <p:nvSpPr>
          <p:cNvPr id="13" name="Text Box 52">
            <a:extLst>
              <a:ext uri="{FF2B5EF4-FFF2-40B4-BE49-F238E27FC236}">
                <a16:creationId xmlns:a16="http://schemas.microsoft.com/office/drawing/2014/main" id="{AEDB6125-ACDD-2C4F-B129-66697B116B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9214" y="3577858"/>
            <a:ext cx="1383597" cy="124537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H</a:t>
            </a:r>
          </a:p>
        </p:txBody>
      </p:sp>
      <p:sp>
        <p:nvSpPr>
          <p:cNvPr id="14" name="Text Box 53">
            <a:extLst>
              <a:ext uri="{FF2B5EF4-FFF2-40B4-BE49-F238E27FC236}">
                <a16:creationId xmlns:a16="http://schemas.microsoft.com/office/drawing/2014/main" id="{7CDBC86C-DFFE-6D4F-B26C-F9EE998FA7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6944" y="367608"/>
            <a:ext cx="864748" cy="822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M</a:t>
            </a:r>
          </a:p>
        </p:txBody>
      </p:sp>
      <p:sp>
        <p:nvSpPr>
          <p:cNvPr id="15" name="Text Box 54">
            <a:extLst>
              <a:ext uri="{FF2B5EF4-FFF2-40B4-BE49-F238E27FC236}">
                <a16:creationId xmlns:a16="http://schemas.microsoft.com/office/drawing/2014/main" id="{D43FF9E1-5C20-D543-A90F-806CE1D1FE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976" y="1134762"/>
            <a:ext cx="2247025" cy="131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Permanent magnet</a:t>
            </a:r>
          </a:p>
        </p:txBody>
      </p:sp>
      <p:sp>
        <p:nvSpPr>
          <p:cNvPr id="16" name="Line 55">
            <a:extLst>
              <a:ext uri="{FF2B5EF4-FFF2-40B4-BE49-F238E27FC236}">
                <a16:creationId xmlns:a16="http://schemas.microsoft.com/office/drawing/2014/main" id="{5CA3492F-BCF8-AC4D-9355-B4BB2D50369D}"/>
              </a:ext>
            </a:extLst>
          </p:cNvPr>
          <p:cNvSpPr>
            <a:spLocks noChangeShapeType="1"/>
          </p:cNvSpPr>
          <p:nvPr/>
        </p:nvSpPr>
        <p:spPr bwMode="auto">
          <a:xfrm>
            <a:off x="3439708" y="1636067"/>
            <a:ext cx="864748" cy="42333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17" name="Text Box 56">
            <a:extLst>
              <a:ext uri="{FF2B5EF4-FFF2-40B4-BE49-F238E27FC236}">
                <a16:creationId xmlns:a16="http://schemas.microsoft.com/office/drawing/2014/main" id="{87C87733-2CBA-C74B-8EAD-2995ADC406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4842" y="4901738"/>
            <a:ext cx="2248345" cy="129309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Permanent magnet</a:t>
            </a:r>
          </a:p>
        </p:txBody>
      </p:sp>
      <p:sp>
        <p:nvSpPr>
          <p:cNvPr id="18" name="Line 57">
            <a:extLst>
              <a:ext uri="{FF2B5EF4-FFF2-40B4-BE49-F238E27FC236}">
                <a16:creationId xmlns:a16="http://schemas.microsoft.com/office/drawing/2014/main" id="{99BC123C-DF48-8145-8EAF-A69E6A51E6B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08790" y="4754804"/>
            <a:ext cx="739697" cy="38215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19" name="Line 58">
            <a:extLst>
              <a:ext uri="{FF2B5EF4-FFF2-40B4-BE49-F238E27FC236}">
                <a16:creationId xmlns:a16="http://schemas.microsoft.com/office/drawing/2014/main" id="{CC819770-97B3-104F-B7AA-BEAB2C6A08E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23137" y="2651144"/>
            <a:ext cx="347219" cy="423333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20" name="Line 59">
            <a:extLst>
              <a:ext uri="{FF2B5EF4-FFF2-40B4-BE49-F238E27FC236}">
                <a16:creationId xmlns:a16="http://schemas.microsoft.com/office/drawing/2014/main" id="{882C406B-A7F1-AB49-A12F-E411BA46C2C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43901" y="1661622"/>
            <a:ext cx="347219" cy="1539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21" name="Line 60">
            <a:extLst>
              <a:ext uri="{FF2B5EF4-FFF2-40B4-BE49-F238E27FC236}">
                <a16:creationId xmlns:a16="http://schemas.microsoft.com/office/drawing/2014/main" id="{67D63599-5CFE-3540-B291-8379B869D8E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00005" y="5054446"/>
            <a:ext cx="347219" cy="33867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22" name="Text Box 61">
            <a:extLst>
              <a:ext uri="{FF2B5EF4-FFF2-40B4-BE49-F238E27FC236}">
                <a16:creationId xmlns:a16="http://schemas.microsoft.com/office/drawing/2014/main" id="{E237C58C-DF8D-8342-96A6-07E22E21B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7088" y="766771"/>
            <a:ext cx="3171181" cy="1003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Saturation magnetization</a:t>
            </a:r>
          </a:p>
        </p:txBody>
      </p:sp>
      <p:sp>
        <p:nvSpPr>
          <p:cNvPr id="23" name="Text Box 62">
            <a:extLst>
              <a:ext uri="{FF2B5EF4-FFF2-40B4-BE49-F238E27FC236}">
                <a16:creationId xmlns:a16="http://schemas.microsoft.com/office/drawing/2014/main" id="{CC5E3551-C91F-914C-A434-1AA2752C6C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880" y="5154199"/>
            <a:ext cx="3168542" cy="1266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Saturation magnetization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4CDD81D-D8A8-8849-BC3D-52EEA7A7F576}"/>
              </a:ext>
            </a:extLst>
          </p:cNvPr>
          <p:cNvCxnSpPr>
            <a:cxnSpLocks/>
          </p:cNvCxnSpPr>
          <p:nvPr/>
        </p:nvCxnSpPr>
        <p:spPr>
          <a:xfrm>
            <a:off x="7187138" y="1624214"/>
            <a:ext cx="64622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9E60F2C-9D3D-2A4E-BA7A-54E92E492358}"/>
              </a:ext>
            </a:extLst>
          </p:cNvPr>
          <p:cNvCxnSpPr>
            <a:cxnSpLocks/>
          </p:cNvCxnSpPr>
          <p:nvPr/>
        </p:nvCxnSpPr>
        <p:spPr>
          <a:xfrm>
            <a:off x="1293074" y="5071379"/>
            <a:ext cx="64622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84024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2">
            <a:extLst>
              <a:ext uri="{FF2B5EF4-FFF2-40B4-BE49-F238E27FC236}">
                <a16:creationId xmlns:a16="http://schemas.microsoft.com/office/drawing/2014/main" id="{C2277910-54E8-A343-A785-4C664325D5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918" y="3454708"/>
            <a:ext cx="864748" cy="61113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f</a:t>
            </a:r>
          </a:p>
        </p:txBody>
      </p:sp>
      <p:sp>
        <p:nvSpPr>
          <p:cNvPr id="4" name="Text Box 43">
            <a:extLst>
              <a:ext uri="{FF2B5EF4-FFF2-40B4-BE49-F238E27FC236}">
                <a16:creationId xmlns:a16="http://schemas.microsoft.com/office/drawing/2014/main" id="{F4E0DB5B-0631-1E41-9063-55CA5CA191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8907" y="4659284"/>
            <a:ext cx="866068" cy="103447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e</a:t>
            </a:r>
          </a:p>
        </p:txBody>
      </p:sp>
      <p:sp>
        <p:nvSpPr>
          <p:cNvPr id="5" name="Text Box 44">
            <a:extLst>
              <a:ext uri="{FF2B5EF4-FFF2-40B4-BE49-F238E27FC236}">
                <a16:creationId xmlns:a16="http://schemas.microsoft.com/office/drawing/2014/main" id="{6099B36A-175B-A64C-86F9-4BCBD4C7CF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719" y="4607095"/>
            <a:ext cx="691798" cy="84666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d</a:t>
            </a:r>
          </a:p>
        </p:txBody>
      </p:sp>
      <p:sp>
        <p:nvSpPr>
          <p:cNvPr id="6" name="Text Box 45">
            <a:extLst>
              <a:ext uri="{FF2B5EF4-FFF2-40B4-BE49-F238E27FC236}">
                <a16:creationId xmlns:a16="http://schemas.microsoft.com/office/drawing/2014/main" id="{C0BE43C4-77D8-9A4D-B250-5B4CCFD751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3676" y="3039994"/>
            <a:ext cx="691798" cy="84512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c</a:t>
            </a:r>
          </a:p>
        </p:txBody>
      </p:sp>
      <p:sp>
        <p:nvSpPr>
          <p:cNvPr id="7" name="Text Box 46">
            <a:extLst>
              <a:ext uri="{FF2B5EF4-FFF2-40B4-BE49-F238E27FC236}">
                <a16:creationId xmlns:a16="http://schemas.microsoft.com/office/drawing/2014/main" id="{E8030326-E9F5-8C46-A0D5-69779DB722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891" y="1813713"/>
            <a:ext cx="691798" cy="84666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b</a:t>
            </a:r>
          </a:p>
        </p:txBody>
      </p:sp>
      <p:sp>
        <p:nvSpPr>
          <p:cNvPr id="8" name="Text Box 47">
            <a:extLst>
              <a:ext uri="{FF2B5EF4-FFF2-40B4-BE49-F238E27FC236}">
                <a16:creationId xmlns:a16="http://schemas.microsoft.com/office/drawing/2014/main" id="{1EEE7C50-D62A-D241-90C8-3820E96770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9897" y="1391920"/>
            <a:ext cx="691798" cy="105756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a</a:t>
            </a:r>
          </a:p>
        </p:txBody>
      </p:sp>
      <p:sp>
        <p:nvSpPr>
          <p:cNvPr id="9" name="Text Box 48">
            <a:extLst>
              <a:ext uri="{FF2B5EF4-FFF2-40B4-BE49-F238E27FC236}">
                <a16:creationId xmlns:a16="http://schemas.microsoft.com/office/drawing/2014/main" id="{31F86756-2C7A-F146-A46D-BF88533B1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8995" y="3474412"/>
            <a:ext cx="691798" cy="84512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O</a:t>
            </a:r>
          </a:p>
        </p:txBody>
      </p:sp>
      <p:sp>
        <p:nvSpPr>
          <p:cNvPr id="10" name="Line 49">
            <a:extLst>
              <a:ext uri="{FF2B5EF4-FFF2-40B4-BE49-F238E27FC236}">
                <a16:creationId xmlns:a16="http://schemas.microsoft.com/office/drawing/2014/main" id="{57CC9353-FD89-774A-A712-4ACAB1E2F4CA}"/>
              </a:ext>
            </a:extLst>
          </p:cNvPr>
          <p:cNvSpPr>
            <a:spLocks noChangeShapeType="1"/>
          </p:cNvSpPr>
          <p:nvPr/>
        </p:nvSpPr>
        <p:spPr bwMode="auto">
          <a:xfrm>
            <a:off x="4660513" y="560647"/>
            <a:ext cx="0" cy="5860473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triangle" w="lg" len="lg"/>
            <a:tailEnd type="none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11" name="Line 50">
            <a:extLst>
              <a:ext uri="{FF2B5EF4-FFF2-40B4-BE49-F238E27FC236}">
                <a16:creationId xmlns:a16="http://schemas.microsoft.com/office/drawing/2014/main" id="{7D3B11FA-5C38-CF4A-8A47-19CC31D49D4D}"/>
              </a:ext>
            </a:extLst>
          </p:cNvPr>
          <p:cNvSpPr>
            <a:spLocks noChangeShapeType="1"/>
          </p:cNvSpPr>
          <p:nvPr/>
        </p:nvSpPr>
        <p:spPr bwMode="auto">
          <a:xfrm>
            <a:off x="1573824" y="3503968"/>
            <a:ext cx="6917984" cy="1539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none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12" name="Freeform 51">
            <a:extLst>
              <a:ext uri="{FF2B5EF4-FFF2-40B4-BE49-F238E27FC236}">
                <a16:creationId xmlns:a16="http://schemas.microsoft.com/office/drawing/2014/main" id="{C271A09C-E172-EC4D-B805-E9357714E7D0}"/>
              </a:ext>
            </a:extLst>
          </p:cNvPr>
          <p:cNvSpPr>
            <a:spLocks/>
          </p:cNvSpPr>
          <p:nvPr/>
        </p:nvSpPr>
        <p:spPr bwMode="auto">
          <a:xfrm>
            <a:off x="1725650" y="1542781"/>
            <a:ext cx="5707337" cy="3597564"/>
          </a:xfrm>
          <a:custGeom>
            <a:avLst/>
            <a:gdLst/>
            <a:ahLst/>
            <a:cxnLst>
              <a:cxn ang="0">
                <a:pos x="4680" y="2610"/>
              </a:cxn>
              <a:cxn ang="0">
                <a:pos x="5760" y="2250"/>
              </a:cxn>
              <a:cxn ang="0">
                <a:pos x="7380" y="810"/>
              </a:cxn>
              <a:cxn ang="0">
                <a:pos x="8820" y="90"/>
              </a:cxn>
              <a:cxn ang="0">
                <a:pos x="5760" y="270"/>
              </a:cxn>
              <a:cxn ang="0">
                <a:pos x="4680" y="810"/>
              </a:cxn>
              <a:cxn ang="0">
                <a:pos x="3060" y="2610"/>
              </a:cxn>
              <a:cxn ang="0">
                <a:pos x="1440" y="4050"/>
              </a:cxn>
              <a:cxn ang="0">
                <a:pos x="540" y="4770"/>
              </a:cxn>
              <a:cxn ang="0">
                <a:pos x="4680" y="4230"/>
              </a:cxn>
              <a:cxn ang="0">
                <a:pos x="7920" y="1170"/>
              </a:cxn>
              <a:cxn ang="0">
                <a:pos x="8820" y="90"/>
              </a:cxn>
            </a:cxnLst>
            <a:rect l="0" t="0" r="r" b="b"/>
            <a:pathLst>
              <a:path w="9090" h="4830">
                <a:moveTo>
                  <a:pt x="4680" y="2610"/>
                </a:moveTo>
                <a:cubicBezTo>
                  <a:pt x="4995" y="2580"/>
                  <a:pt x="5310" y="2550"/>
                  <a:pt x="5760" y="2250"/>
                </a:cubicBezTo>
                <a:cubicBezTo>
                  <a:pt x="6210" y="1950"/>
                  <a:pt x="6870" y="1170"/>
                  <a:pt x="7380" y="810"/>
                </a:cubicBezTo>
                <a:cubicBezTo>
                  <a:pt x="7890" y="450"/>
                  <a:pt x="9090" y="180"/>
                  <a:pt x="8820" y="90"/>
                </a:cubicBezTo>
                <a:cubicBezTo>
                  <a:pt x="8550" y="0"/>
                  <a:pt x="6450" y="150"/>
                  <a:pt x="5760" y="270"/>
                </a:cubicBezTo>
                <a:cubicBezTo>
                  <a:pt x="5070" y="390"/>
                  <a:pt x="5130" y="420"/>
                  <a:pt x="4680" y="810"/>
                </a:cubicBezTo>
                <a:cubicBezTo>
                  <a:pt x="4230" y="1200"/>
                  <a:pt x="3600" y="2070"/>
                  <a:pt x="3060" y="2610"/>
                </a:cubicBezTo>
                <a:cubicBezTo>
                  <a:pt x="2520" y="3150"/>
                  <a:pt x="1860" y="3690"/>
                  <a:pt x="1440" y="4050"/>
                </a:cubicBezTo>
                <a:cubicBezTo>
                  <a:pt x="1020" y="4410"/>
                  <a:pt x="0" y="4740"/>
                  <a:pt x="540" y="4770"/>
                </a:cubicBezTo>
                <a:cubicBezTo>
                  <a:pt x="1080" y="4800"/>
                  <a:pt x="3450" y="4830"/>
                  <a:pt x="4680" y="4230"/>
                </a:cubicBezTo>
                <a:cubicBezTo>
                  <a:pt x="5910" y="3630"/>
                  <a:pt x="7230" y="1860"/>
                  <a:pt x="7920" y="1170"/>
                </a:cubicBezTo>
                <a:cubicBezTo>
                  <a:pt x="8610" y="480"/>
                  <a:pt x="8700" y="270"/>
                  <a:pt x="8820" y="90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dirty="0">
              <a:latin typeface="Book Antiqua" pitchFamily="18" charset="0"/>
            </a:endParaRPr>
          </a:p>
        </p:txBody>
      </p:sp>
      <p:sp>
        <p:nvSpPr>
          <p:cNvPr id="13" name="Text Box 52">
            <a:extLst>
              <a:ext uri="{FF2B5EF4-FFF2-40B4-BE49-F238E27FC236}">
                <a16:creationId xmlns:a16="http://schemas.microsoft.com/office/drawing/2014/main" id="{AEDB6125-ACDD-2C4F-B129-66697B116B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9214" y="3577858"/>
            <a:ext cx="1383597" cy="124537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H</a:t>
            </a:r>
          </a:p>
        </p:txBody>
      </p:sp>
      <p:sp>
        <p:nvSpPr>
          <p:cNvPr id="14" name="Text Box 53">
            <a:extLst>
              <a:ext uri="{FF2B5EF4-FFF2-40B4-BE49-F238E27FC236}">
                <a16:creationId xmlns:a16="http://schemas.microsoft.com/office/drawing/2014/main" id="{7CDBC86C-DFFE-6D4F-B26C-F9EE998FA7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6944" y="367608"/>
            <a:ext cx="864748" cy="822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M</a:t>
            </a:r>
          </a:p>
        </p:txBody>
      </p:sp>
      <p:sp>
        <p:nvSpPr>
          <p:cNvPr id="15" name="Text Box 54">
            <a:extLst>
              <a:ext uri="{FF2B5EF4-FFF2-40B4-BE49-F238E27FC236}">
                <a16:creationId xmlns:a16="http://schemas.microsoft.com/office/drawing/2014/main" id="{D43FF9E1-5C20-D543-A90F-806CE1D1FE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976" y="1134762"/>
            <a:ext cx="2247025" cy="131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Permanent magnet</a:t>
            </a:r>
          </a:p>
        </p:txBody>
      </p:sp>
      <p:sp>
        <p:nvSpPr>
          <p:cNvPr id="16" name="Line 55">
            <a:extLst>
              <a:ext uri="{FF2B5EF4-FFF2-40B4-BE49-F238E27FC236}">
                <a16:creationId xmlns:a16="http://schemas.microsoft.com/office/drawing/2014/main" id="{5CA3492F-BCF8-AC4D-9355-B4BB2D50369D}"/>
              </a:ext>
            </a:extLst>
          </p:cNvPr>
          <p:cNvSpPr>
            <a:spLocks noChangeShapeType="1"/>
          </p:cNvSpPr>
          <p:nvPr/>
        </p:nvSpPr>
        <p:spPr bwMode="auto">
          <a:xfrm>
            <a:off x="3439708" y="1636067"/>
            <a:ext cx="864748" cy="42333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17" name="Text Box 56">
            <a:extLst>
              <a:ext uri="{FF2B5EF4-FFF2-40B4-BE49-F238E27FC236}">
                <a16:creationId xmlns:a16="http://schemas.microsoft.com/office/drawing/2014/main" id="{87C87733-2CBA-C74B-8EAD-2995ADC406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4842" y="4901738"/>
            <a:ext cx="2248345" cy="129309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Permanent magnet</a:t>
            </a:r>
          </a:p>
        </p:txBody>
      </p:sp>
      <p:sp>
        <p:nvSpPr>
          <p:cNvPr id="18" name="Line 57">
            <a:extLst>
              <a:ext uri="{FF2B5EF4-FFF2-40B4-BE49-F238E27FC236}">
                <a16:creationId xmlns:a16="http://schemas.microsoft.com/office/drawing/2014/main" id="{99BC123C-DF48-8145-8EAF-A69E6A51E6B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08790" y="4754804"/>
            <a:ext cx="739697" cy="38215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19" name="Line 58">
            <a:extLst>
              <a:ext uri="{FF2B5EF4-FFF2-40B4-BE49-F238E27FC236}">
                <a16:creationId xmlns:a16="http://schemas.microsoft.com/office/drawing/2014/main" id="{CC819770-97B3-104F-B7AA-BEAB2C6A08E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23137" y="2651144"/>
            <a:ext cx="347219" cy="423333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20" name="Line 59">
            <a:extLst>
              <a:ext uri="{FF2B5EF4-FFF2-40B4-BE49-F238E27FC236}">
                <a16:creationId xmlns:a16="http://schemas.microsoft.com/office/drawing/2014/main" id="{882C406B-A7F1-AB49-A12F-E411BA46C2C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43901" y="1661622"/>
            <a:ext cx="347219" cy="1539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21" name="Line 60">
            <a:extLst>
              <a:ext uri="{FF2B5EF4-FFF2-40B4-BE49-F238E27FC236}">
                <a16:creationId xmlns:a16="http://schemas.microsoft.com/office/drawing/2014/main" id="{67D63599-5CFE-3540-B291-8379B869D8E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00005" y="5054446"/>
            <a:ext cx="347219" cy="33867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22" name="Text Box 61">
            <a:extLst>
              <a:ext uri="{FF2B5EF4-FFF2-40B4-BE49-F238E27FC236}">
                <a16:creationId xmlns:a16="http://schemas.microsoft.com/office/drawing/2014/main" id="{E237C58C-DF8D-8342-96A6-07E22E21B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7088" y="766771"/>
            <a:ext cx="3171181" cy="1003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Saturation magnetization</a:t>
            </a:r>
          </a:p>
        </p:txBody>
      </p:sp>
      <p:sp>
        <p:nvSpPr>
          <p:cNvPr id="23" name="Text Box 62">
            <a:extLst>
              <a:ext uri="{FF2B5EF4-FFF2-40B4-BE49-F238E27FC236}">
                <a16:creationId xmlns:a16="http://schemas.microsoft.com/office/drawing/2014/main" id="{CC5E3551-C91F-914C-A434-1AA2752C6C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880" y="5154199"/>
            <a:ext cx="3168542" cy="1266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Saturation magnetization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4CDD81D-D8A8-8849-BC3D-52EEA7A7F576}"/>
              </a:ext>
            </a:extLst>
          </p:cNvPr>
          <p:cNvCxnSpPr>
            <a:cxnSpLocks/>
          </p:cNvCxnSpPr>
          <p:nvPr/>
        </p:nvCxnSpPr>
        <p:spPr>
          <a:xfrm>
            <a:off x="7187138" y="1624214"/>
            <a:ext cx="64622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9E60F2C-9D3D-2A4E-BA7A-54E92E492358}"/>
              </a:ext>
            </a:extLst>
          </p:cNvPr>
          <p:cNvCxnSpPr>
            <a:cxnSpLocks/>
          </p:cNvCxnSpPr>
          <p:nvPr/>
        </p:nvCxnSpPr>
        <p:spPr>
          <a:xfrm>
            <a:off x="1293074" y="5071379"/>
            <a:ext cx="64622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10A2E95-0AC4-6D4A-9046-CC1F579C7CF7}"/>
              </a:ext>
            </a:extLst>
          </p:cNvPr>
          <p:cNvCxnSpPr>
            <a:cxnSpLocks/>
          </p:cNvCxnSpPr>
          <p:nvPr/>
        </p:nvCxnSpPr>
        <p:spPr>
          <a:xfrm>
            <a:off x="5467951" y="1430085"/>
            <a:ext cx="0" cy="3017520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02757E1-4A9F-7C42-87C5-03E23E3840F6}"/>
                  </a:ext>
                </a:extLst>
              </p:cNvPr>
              <p:cNvSpPr txBox="1"/>
              <p:nvPr/>
            </p:nvSpPr>
            <p:spPr>
              <a:xfrm>
                <a:off x="4878671" y="3431811"/>
                <a:ext cx="73244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02757E1-4A9F-7C42-87C5-03E23E384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8671" y="3431811"/>
                <a:ext cx="732444" cy="584775"/>
              </a:xfrm>
              <a:prstGeom prst="rect">
                <a:avLst/>
              </a:prstGeom>
              <a:blipFill>
                <a:blip r:embed="rId2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A237450-5714-3443-B1A0-36FB3E8D51CE}"/>
                  </a:ext>
                </a:extLst>
              </p:cNvPr>
              <p:cNvSpPr txBox="1"/>
              <p:nvPr/>
            </p:nvSpPr>
            <p:spPr>
              <a:xfrm>
                <a:off x="3916140" y="1287845"/>
                <a:ext cx="83811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A237450-5714-3443-B1A0-36FB3E8D5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140" y="1287845"/>
                <a:ext cx="838114" cy="584775"/>
              </a:xfrm>
              <a:prstGeom prst="rect">
                <a:avLst/>
              </a:prstGeom>
              <a:blipFill>
                <a:blip r:embed="rId3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533921-A466-A54C-BAB0-E64640C83826}"/>
              </a:ext>
            </a:extLst>
          </p:cNvPr>
          <p:cNvCxnSpPr/>
          <p:nvPr/>
        </p:nvCxnSpPr>
        <p:spPr>
          <a:xfrm flipH="1">
            <a:off x="4594191" y="1770611"/>
            <a:ext cx="873760" cy="0"/>
          </a:xfrm>
          <a:prstGeom prst="line">
            <a:avLst/>
          </a:prstGeom>
          <a:ln w="317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05568D4-7420-FA4F-83BE-D2CA1AF5EC90}"/>
                  </a:ext>
                </a:extLst>
              </p:cNvPr>
              <p:cNvSpPr txBox="1"/>
              <p:nvPr/>
            </p:nvSpPr>
            <p:spPr>
              <a:xfrm>
                <a:off x="3927063" y="3837464"/>
                <a:ext cx="83811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05568D4-7420-FA4F-83BE-D2CA1AF5E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063" y="3837464"/>
                <a:ext cx="83811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8B5D0C8-EE58-EA4A-B3AF-6CE753C143CF}"/>
              </a:ext>
            </a:extLst>
          </p:cNvPr>
          <p:cNvCxnSpPr/>
          <p:nvPr/>
        </p:nvCxnSpPr>
        <p:spPr>
          <a:xfrm flipH="1">
            <a:off x="4563450" y="4017829"/>
            <a:ext cx="873760" cy="0"/>
          </a:xfrm>
          <a:prstGeom prst="line">
            <a:avLst/>
          </a:prstGeom>
          <a:ln w="317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38055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89E12358-F48A-1349-A30D-5409B39AE872}"/>
              </a:ext>
            </a:extLst>
          </p:cNvPr>
          <p:cNvSpPr/>
          <p:nvPr/>
        </p:nvSpPr>
        <p:spPr>
          <a:xfrm>
            <a:off x="2362200" y="1986280"/>
            <a:ext cx="2895600" cy="886531"/>
          </a:xfrm>
          <a:prstGeom prst="parallelogram">
            <a:avLst>
              <a:gd name="adj" fmla="val 84248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2ACCADB-E012-8B48-ACB0-12B49CCFAAD6}"/>
              </a:ext>
            </a:extLst>
          </p:cNvPr>
          <p:cNvCxnSpPr/>
          <p:nvPr/>
        </p:nvCxnSpPr>
        <p:spPr>
          <a:xfrm flipV="1">
            <a:off x="3832884" y="782846"/>
            <a:ext cx="990600" cy="1647498"/>
          </a:xfrm>
          <a:prstGeom prst="straightConnector1">
            <a:avLst/>
          </a:prstGeom>
          <a:ln w="41275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3FB24A-3D27-4C43-905E-969D7004E0F3}"/>
              </a:ext>
            </a:extLst>
          </p:cNvPr>
          <p:cNvCxnSpPr/>
          <p:nvPr/>
        </p:nvCxnSpPr>
        <p:spPr>
          <a:xfrm flipV="1">
            <a:off x="3832884" y="738178"/>
            <a:ext cx="0" cy="1676400"/>
          </a:xfrm>
          <a:prstGeom prst="straightConnector1">
            <a:avLst/>
          </a:prstGeom>
          <a:ln w="412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c 10">
            <a:extLst>
              <a:ext uri="{FF2B5EF4-FFF2-40B4-BE49-F238E27FC236}">
                <a16:creationId xmlns:a16="http://schemas.microsoft.com/office/drawing/2014/main" id="{DDAE452A-D332-1941-B813-10B34F2E7375}"/>
              </a:ext>
            </a:extLst>
          </p:cNvPr>
          <p:cNvSpPr/>
          <p:nvPr/>
        </p:nvSpPr>
        <p:spPr>
          <a:xfrm>
            <a:off x="3191752" y="1529080"/>
            <a:ext cx="1143000" cy="762000"/>
          </a:xfrm>
          <a:prstGeom prst="arc">
            <a:avLst>
              <a:gd name="adj1" fmla="val 17002461"/>
              <a:gd name="adj2" fmla="val 20420025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DBFDEEC-2820-5449-B9E6-331D9195A09F}"/>
                  </a:ext>
                </a:extLst>
              </p:cNvPr>
              <p:cNvSpPr txBox="1"/>
              <p:nvPr/>
            </p:nvSpPr>
            <p:spPr>
              <a:xfrm>
                <a:off x="3340174" y="369575"/>
                <a:ext cx="497572" cy="57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DBFDEEC-2820-5449-B9E6-331D9195A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174" y="369575"/>
                <a:ext cx="497572" cy="578300"/>
              </a:xfrm>
              <a:prstGeom prst="rect">
                <a:avLst/>
              </a:prstGeom>
              <a:blipFill>
                <a:blip r:embed="rId2"/>
                <a:stretch>
                  <a:fillRect t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14F3E7-905C-6043-B0CB-E72707BDBED4}"/>
                  </a:ext>
                </a:extLst>
              </p:cNvPr>
              <p:cNvSpPr txBox="1"/>
              <p:nvPr/>
            </p:nvSpPr>
            <p:spPr>
              <a:xfrm>
                <a:off x="4790246" y="424442"/>
                <a:ext cx="511679" cy="5754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14F3E7-905C-6043-B0CB-E72707BDB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246" y="424442"/>
                <a:ext cx="511679" cy="5754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B543198-6B0F-0749-BBE8-334D08FAC52F}"/>
              </a:ext>
            </a:extLst>
          </p:cNvPr>
          <p:cNvCxnSpPr/>
          <p:nvPr/>
        </p:nvCxnSpPr>
        <p:spPr>
          <a:xfrm flipH="1">
            <a:off x="3588960" y="2154555"/>
            <a:ext cx="22104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9C06D7-6A9A-F340-8953-5AC93DBCCF40}"/>
              </a:ext>
            </a:extLst>
          </p:cNvPr>
          <p:cNvCxnSpPr/>
          <p:nvPr/>
        </p:nvCxnSpPr>
        <p:spPr>
          <a:xfrm>
            <a:off x="3588960" y="2154555"/>
            <a:ext cx="0" cy="2600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A7B868-C7C1-854E-8185-10BAB45F4CAE}"/>
                  </a:ext>
                </a:extLst>
              </p:cNvPr>
              <p:cNvSpPr txBox="1"/>
              <p:nvPr/>
            </p:nvSpPr>
            <p:spPr>
              <a:xfrm>
                <a:off x="4292674" y="2099102"/>
                <a:ext cx="49757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A7B868-C7C1-854E-8185-10BAB45F4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674" y="2099102"/>
                <a:ext cx="49757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CEDBF1B-210C-7D41-88F3-899F06C387D1}"/>
                  </a:ext>
                </a:extLst>
              </p:cNvPr>
              <p:cNvSpPr txBox="1"/>
              <p:nvPr/>
            </p:nvSpPr>
            <p:spPr>
              <a:xfrm>
                <a:off x="3860064" y="1117437"/>
                <a:ext cx="49757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CEDBF1B-210C-7D41-88F3-899F06C38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064" y="1117437"/>
                <a:ext cx="49757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Freeform 17">
            <a:extLst>
              <a:ext uri="{FF2B5EF4-FFF2-40B4-BE49-F238E27FC236}">
                <a16:creationId xmlns:a16="http://schemas.microsoft.com/office/drawing/2014/main" id="{42659071-683D-0C4B-9866-8D424476BA40}"/>
              </a:ext>
            </a:extLst>
          </p:cNvPr>
          <p:cNvSpPr/>
          <p:nvPr/>
        </p:nvSpPr>
        <p:spPr>
          <a:xfrm>
            <a:off x="7010400" y="2056482"/>
            <a:ext cx="1521610" cy="1131680"/>
          </a:xfrm>
          <a:custGeom>
            <a:avLst/>
            <a:gdLst>
              <a:gd name="connsiteX0" fmla="*/ 0 w 1521610"/>
              <a:gd name="connsiteY0" fmla="*/ 434450 h 1131680"/>
              <a:gd name="connsiteX1" fmla="*/ 537210 w 1521610"/>
              <a:gd name="connsiteY1" fmla="*/ 110 h 1131680"/>
              <a:gd name="connsiteX2" fmla="*/ 1463040 w 1521610"/>
              <a:gd name="connsiteY2" fmla="*/ 400160 h 1131680"/>
              <a:gd name="connsiteX3" fmla="*/ 1348740 w 1521610"/>
              <a:gd name="connsiteY3" fmla="*/ 1131680 h 113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1610" h="1131680">
                <a:moveTo>
                  <a:pt x="0" y="434450"/>
                </a:moveTo>
                <a:cubicBezTo>
                  <a:pt x="146685" y="220137"/>
                  <a:pt x="293370" y="5825"/>
                  <a:pt x="537210" y="110"/>
                </a:cubicBezTo>
                <a:cubicBezTo>
                  <a:pt x="781050" y="-5605"/>
                  <a:pt x="1327785" y="211565"/>
                  <a:pt x="1463040" y="400160"/>
                </a:cubicBezTo>
                <a:cubicBezTo>
                  <a:pt x="1598295" y="588755"/>
                  <a:pt x="1473517" y="860217"/>
                  <a:pt x="1348740" y="113168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9618F21-0D5D-2B4E-94A5-86835E0B26F1}"/>
              </a:ext>
            </a:extLst>
          </p:cNvPr>
          <p:cNvSpPr/>
          <p:nvPr/>
        </p:nvSpPr>
        <p:spPr>
          <a:xfrm>
            <a:off x="7345680" y="1358489"/>
            <a:ext cx="1521610" cy="1131680"/>
          </a:xfrm>
          <a:custGeom>
            <a:avLst/>
            <a:gdLst>
              <a:gd name="connsiteX0" fmla="*/ 0 w 1521610"/>
              <a:gd name="connsiteY0" fmla="*/ 434450 h 1131680"/>
              <a:gd name="connsiteX1" fmla="*/ 537210 w 1521610"/>
              <a:gd name="connsiteY1" fmla="*/ 110 h 1131680"/>
              <a:gd name="connsiteX2" fmla="*/ 1463040 w 1521610"/>
              <a:gd name="connsiteY2" fmla="*/ 400160 h 1131680"/>
              <a:gd name="connsiteX3" fmla="*/ 1348740 w 1521610"/>
              <a:gd name="connsiteY3" fmla="*/ 1131680 h 113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1610" h="1131680">
                <a:moveTo>
                  <a:pt x="0" y="434450"/>
                </a:moveTo>
                <a:cubicBezTo>
                  <a:pt x="146685" y="220137"/>
                  <a:pt x="293370" y="5825"/>
                  <a:pt x="537210" y="110"/>
                </a:cubicBezTo>
                <a:cubicBezTo>
                  <a:pt x="781050" y="-5605"/>
                  <a:pt x="1327785" y="211565"/>
                  <a:pt x="1463040" y="400160"/>
                </a:cubicBezTo>
                <a:cubicBezTo>
                  <a:pt x="1598295" y="588755"/>
                  <a:pt x="1473517" y="860217"/>
                  <a:pt x="1348740" y="113168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F6C665-800F-4C47-BAF2-44E30E3ACA6D}"/>
              </a:ext>
            </a:extLst>
          </p:cNvPr>
          <p:cNvCxnSpPr>
            <a:stCxn id="19" idx="0"/>
            <a:endCxn id="18" idx="0"/>
          </p:cNvCxnSpPr>
          <p:nvPr/>
        </p:nvCxnSpPr>
        <p:spPr>
          <a:xfrm flipH="1">
            <a:off x="7010400" y="1792939"/>
            <a:ext cx="335280" cy="6979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4AC9B16-A0A6-6C42-A7FE-618B9196013A}"/>
              </a:ext>
            </a:extLst>
          </p:cNvPr>
          <p:cNvCxnSpPr/>
          <p:nvPr/>
        </p:nvCxnSpPr>
        <p:spPr>
          <a:xfrm flipH="1">
            <a:off x="8364370" y="2453202"/>
            <a:ext cx="335280" cy="6979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2624FAC-4D8E-5A4B-876D-4EF4324B674E}"/>
              </a:ext>
            </a:extLst>
          </p:cNvPr>
          <p:cNvCxnSpPr/>
          <p:nvPr/>
        </p:nvCxnSpPr>
        <p:spPr>
          <a:xfrm flipH="1">
            <a:off x="7254240" y="1495759"/>
            <a:ext cx="335280" cy="697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DE5FD9-82A1-6544-B278-A07C2633CA05}"/>
              </a:ext>
            </a:extLst>
          </p:cNvPr>
          <p:cNvCxnSpPr/>
          <p:nvPr/>
        </p:nvCxnSpPr>
        <p:spPr>
          <a:xfrm flipH="1">
            <a:off x="7505700" y="1358489"/>
            <a:ext cx="335280" cy="697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81213C2-92B0-D64B-91E8-204BD82E75F7}"/>
              </a:ext>
            </a:extLst>
          </p:cNvPr>
          <p:cNvCxnSpPr/>
          <p:nvPr/>
        </p:nvCxnSpPr>
        <p:spPr>
          <a:xfrm flipH="1">
            <a:off x="7725485" y="1401109"/>
            <a:ext cx="335280" cy="697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C40D51B-2191-6C41-B27E-CA8A44AA4C9E}"/>
              </a:ext>
            </a:extLst>
          </p:cNvPr>
          <p:cNvCxnSpPr/>
          <p:nvPr/>
        </p:nvCxnSpPr>
        <p:spPr>
          <a:xfrm flipH="1">
            <a:off x="7976945" y="1463755"/>
            <a:ext cx="335280" cy="697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FB660A1-CECF-8348-B7A5-E843CDCFCF37}"/>
              </a:ext>
            </a:extLst>
          </p:cNvPr>
          <p:cNvCxnSpPr/>
          <p:nvPr/>
        </p:nvCxnSpPr>
        <p:spPr>
          <a:xfrm flipH="1">
            <a:off x="8189109" y="1518585"/>
            <a:ext cx="335280" cy="697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25C2E45-BC5E-E14E-A985-FD0ACF98CF88}"/>
              </a:ext>
            </a:extLst>
          </p:cNvPr>
          <p:cNvCxnSpPr/>
          <p:nvPr/>
        </p:nvCxnSpPr>
        <p:spPr>
          <a:xfrm flipH="1">
            <a:off x="8364370" y="1655380"/>
            <a:ext cx="335280" cy="697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25EB6F8-F219-2049-BDC9-01B5FE632283}"/>
              </a:ext>
            </a:extLst>
          </p:cNvPr>
          <p:cNvCxnSpPr/>
          <p:nvPr/>
        </p:nvCxnSpPr>
        <p:spPr>
          <a:xfrm flipH="1">
            <a:off x="8524389" y="1827458"/>
            <a:ext cx="335280" cy="697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A8AAF4C-BE2E-6B49-846F-A60C0D8D860C}"/>
              </a:ext>
            </a:extLst>
          </p:cNvPr>
          <p:cNvCxnSpPr/>
          <p:nvPr/>
        </p:nvCxnSpPr>
        <p:spPr>
          <a:xfrm flipH="1">
            <a:off x="8521774" y="2015044"/>
            <a:ext cx="335280" cy="697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29">
            <a:extLst>
              <a:ext uri="{FF2B5EF4-FFF2-40B4-BE49-F238E27FC236}">
                <a16:creationId xmlns:a16="http://schemas.microsoft.com/office/drawing/2014/main" id="{1693095F-E627-664F-831C-B8987A55D228}"/>
              </a:ext>
            </a:extLst>
          </p:cNvPr>
          <p:cNvSpPr/>
          <p:nvPr/>
        </p:nvSpPr>
        <p:spPr>
          <a:xfrm>
            <a:off x="7094220" y="1877456"/>
            <a:ext cx="1521610" cy="1131680"/>
          </a:xfrm>
          <a:custGeom>
            <a:avLst/>
            <a:gdLst>
              <a:gd name="connsiteX0" fmla="*/ 0 w 1521610"/>
              <a:gd name="connsiteY0" fmla="*/ 434450 h 1131680"/>
              <a:gd name="connsiteX1" fmla="*/ 537210 w 1521610"/>
              <a:gd name="connsiteY1" fmla="*/ 110 h 1131680"/>
              <a:gd name="connsiteX2" fmla="*/ 1463040 w 1521610"/>
              <a:gd name="connsiteY2" fmla="*/ 400160 h 1131680"/>
              <a:gd name="connsiteX3" fmla="*/ 1348740 w 1521610"/>
              <a:gd name="connsiteY3" fmla="*/ 1131680 h 113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1610" h="1131680">
                <a:moveTo>
                  <a:pt x="0" y="434450"/>
                </a:moveTo>
                <a:cubicBezTo>
                  <a:pt x="146685" y="220137"/>
                  <a:pt x="293370" y="5825"/>
                  <a:pt x="537210" y="110"/>
                </a:cubicBezTo>
                <a:cubicBezTo>
                  <a:pt x="781050" y="-5605"/>
                  <a:pt x="1327785" y="211565"/>
                  <a:pt x="1463040" y="400160"/>
                </a:cubicBezTo>
                <a:cubicBezTo>
                  <a:pt x="1598295" y="588755"/>
                  <a:pt x="1473517" y="860217"/>
                  <a:pt x="1348740" y="1131680"/>
                </a:cubicBez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0FA654BE-2468-924E-972E-C106E322DC3B}"/>
              </a:ext>
            </a:extLst>
          </p:cNvPr>
          <p:cNvSpPr/>
          <p:nvPr/>
        </p:nvSpPr>
        <p:spPr>
          <a:xfrm>
            <a:off x="7161605" y="1698040"/>
            <a:ext cx="1521610" cy="1131680"/>
          </a:xfrm>
          <a:custGeom>
            <a:avLst/>
            <a:gdLst>
              <a:gd name="connsiteX0" fmla="*/ 0 w 1521610"/>
              <a:gd name="connsiteY0" fmla="*/ 434450 h 1131680"/>
              <a:gd name="connsiteX1" fmla="*/ 537210 w 1521610"/>
              <a:gd name="connsiteY1" fmla="*/ 110 h 1131680"/>
              <a:gd name="connsiteX2" fmla="*/ 1463040 w 1521610"/>
              <a:gd name="connsiteY2" fmla="*/ 400160 h 1131680"/>
              <a:gd name="connsiteX3" fmla="*/ 1348740 w 1521610"/>
              <a:gd name="connsiteY3" fmla="*/ 1131680 h 113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1610" h="1131680">
                <a:moveTo>
                  <a:pt x="0" y="434450"/>
                </a:moveTo>
                <a:cubicBezTo>
                  <a:pt x="146685" y="220137"/>
                  <a:pt x="293370" y="5825"/>
                  <a:pt x="537210" y="110"/>
                </a:cubicBezTo>
                <a:cubicBezTo>
                  <a:pt x="781050" y="-5605"/>
                  <a:pt x="1327785" y="211565"/>
                  <a:pt x="1463040" y="400160"/>
                </a:cubicBezTo>
                <a:cubicBezTo>
                  <a:pt x="1598295" y="588755"/>
                  <a:pt x="1473517" y="860217"/>
                  <a:pt x="1348740" y="1131680"/>
                </a:cubicBez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8DCC0ADC-E032-DC42-92AF-43E37C2A48CD}"/>
              </a:ext>
            </a:extLst>
          </p:cNvPr>
          <p:cNvSpPr/>
          <p:nvPr/>
        </p:nvSpPr>
        <p:spPr>
          <a:xfrm>
            <a:off x="7259102" y="1516489"/>
            <a:ext cx="1521610" cy="1131680"/>
          </a:xfrm>
          <a:custGeom>
            <a:avLst/>
            <a:gdLst>
              <a:gd name="connsiteX0" fmla="*/ 0 w 1521610"/>
              <a:gd name="connsiteY0" fmla="*/ 434450 h 1131680"/>
              <a:gd name="connsiteX1" fmla="*/ 537210 w 1521610"/>
              <a:gd name="connsiteY1" fmla="*/ 110 h 1131680"/>
              <a:gd name="connsiteX2" fmla="*/ 1463040 w 1521610"/>
              <a:gd name="connsiteY2" fmla="*/ 400160 h 1131680"/>
              <a:gd name="connsiteX3" fmla="*/ 1348740 w 1521610"/>
              <a:gd name="connsiteY3" fmla="*/ 1131680 h 113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1610" h="1131680">
                <a:moveTo>
                  <a:pt x="0" y="434450"/>
                </a:moveTo>
                <a:cubicBezTo>
                  <a:pt x="146685" y="220137"/>
                  <a:pt x="293370" y="5825"/>
                  <a:pt x="537210" y="110"/>
                </a:cubicBezTo>
                <a:cubicBezTo>
                  <a:pt x="781050" y="-5605"/>
                  <a:pt x="1327785" y="211565"/>
                  <a:pt x="1463040" y="400160"/>
                </a:cubicBezTo>
                <a:cubicBezTo>
                  <a:pt x="1598295" y="588755"/>
                  <a:pt x="1473517" y="860217"/>
                  <a:pt x="1348740" y="1131680"/>
                </a:cubicBez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0F6F9F-D94C-284F-845B-3B55F4D24B15}"/>
              </a:ext>
            </a:extLst>
          </p:cNvPr>
          <p:cNvCxnSpPr>
            <a:cxnSpLocks/>
          </p:cNvCxnSpPr>
          <p:nvPr/>
        </p:nvCxnSpPr>
        <p:spPr>
          <a:xfrm flipV="1">
            <a:off x="8686109" y="1686766"/>
            <a:ext cx="997940" cy="297541"/>
          </a:xfrm>
          <a:prstGeom prst="straightConnector1">
            <a:avLst/>
          </a:prstGeom>
          <a:ln w="34925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BA5E9F4-F906-C448-9122-C4033DBBE903}"/>
              </a:ext>
            </a:extLst>
          </p:cNvPr>
          <p:cNvCxnSpPr>
            <a:cxnSpLocks/>
          </p:cNvCxnSpPr>
          <p:nvPr/>
        </p:nvCxnSpPr>
        <p:spPr>
          <a:xfrm flipV="1">
            <a:off x="8667975" y="1358489"/>
            <a:ext cx="476025" cy="656555"/>
          </a:xfrm>
          <a:prstGeom prst="straightConnector1">
            <a:avLst/>
          </a:prstGeom>
          <a:ln w="3492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77FA45A-DEDC-D040-9CDE-7EA25A18B677}"/>
                  </a:ext>
                </a:extLst>
              </p:cNvPr>
              <p:cNvSpPr txBox="1"/>
              <p:nvPr/>
            </p:nvSpPr>
            <p:spPr>
              <a:xfrm>
                <a:off x="9079909" y="885455"/>
                <a:ext cx="634917" cy="5088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77FA45A-DEDC-D040-9CDE-7EA25A18B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9909" y="885455"/>
                <a:ext cx="634917" cy="508857"/>
              </a:xfrm>
              <a:prstGeom prst="rect">
                <a:avLst/>
              </a:prstGeom>
              <a:blipFill>
                <a:blip r:embed="rId6"/>
                <a:stretch>
                  <a:fillRect t="-2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43AD9D7-AFB9-8A49-931B-8A658A4E269D}"/>
                  </a:ext>
                </a:extLst>
              </p:cNvPr>
              <p:cNvSpPr txBox="1"/>
              <p:nvPr/>
            </p:nvSpPr>
            <p:spPr>
              <a:xfrm>
                <a:off x="9634520" y="1477886"/>
                <a:ext cx="463845" cy="5064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43AD9D7-AFB9-8A49-931B-8A658A4E2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4520" y="1477886"/>
                <a:ext cx="463845" cy="5064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Freeform 36">
            <a:extLst>
              <a:ext uri="{FF2B5EF4-FFF2-40B4-BE49-F238E27FC236}">
                <a16:creationId xmlns:a16="http://schemas.microsoft.com/office/drawing/2014/main" id="{5061BC53-5445-D74A-BA9B-36F3F8A10E41}"/>
              </a:ext>
            </a:extLst>
          </p:cNvPr>
          <p:cNvSpPr/>
          <p:nvPr/>
        </p:nvSpPr>
        <p:spPr>
          <a:xfrm>
            <a:off x="8511540" y="1862933"/>
            <a:ext cx="245437" cy="297180"/>
          </a:xfrm>
          <a:custGeom>
            <a:avLst/>
            <a:gdLst>
              <a:gd name="connsiteX0" fmla="*/ 125730 w 245437"/>
              <a:gd name="connsiteY0" fmla="*/ 11430 h 297180"/>
              <a:gd name="connsiteX1" fmla="*/ 57150 w 245437"/>
              <a:gd name="connsiteY1" fmla="*/ 91440 h 297180"/>
              <a:gd name="connsiteX2" fmla="*/ 45720 w 245437"/>
              <a:gd name="connsiteY2" fmla="*/ 125730 h 297180"/>
              <a:gd name="connsiteX3" fmla="*/ 0 w 245437"/>
              <a:gd name="connsiteY3" fmla="*/ 194310 h 297180"/>
              <a:gd name="connsiteX4" fmla="*/ 34290 w 245437"/>
              <a:gd name="connsiteY4" fmla="*/ 205740 h 297180"/>
              <a:gd name="connsiteX5" fmla="*/ 68580 w 245437"/>
              <a:gd name="connsiteY5" fmla="*/ 137160 h 297180"/>
              <a:gd name="connsiteX6" fmla="*/ 137160 w 245437"/>
              <a:gd name="connsiteY6" fmla="*/ 91440 h 297180"/>
              <a:gd name="connsiteX7" fmla="*/ 125730 w 245437"/>
              <a:gd name="connsiteY7" fmla="*/ 125730 h 297180"/>
              <a:gd name="connsiteX8" fmla="*/ 102870 w 245437"/>
              <a:gd name="connsiteY8" fmla="*/ 160020 h 297180"/>
              <a:gd name="connsiteX9" fmla="*/ 80010 w 245437"/>
              <a:gd name="connsiteY9" fmla="*/ 228600 h 297180"/>
              <a:gd name="connsiteX10" fmla="*/ 114300 w 245437"/>
              <a:gd name="connsiteY10" fmla="*/ 217170 h 297180"/>
              <a:gd name="connsiteX11" fmla="*/ 148590 w 245437"/>
              <a:gd name="connsiteY11" fmla="*/ 114300 h 297180"/>
              <a:gd name="connsiteX12" fmla="*/ 160020 w 245437"/>
              <a:gd name="connsiteY12" fmla="*/ 80010 h 297180"/>
              <a:gd name="connsiteX13" fmla="*/ 148590 w 245437"/>
              <a:gd name="connsiteY13" fmla="*/ 45720 h 297180"/>
              <a:gd name="connsiteX14" fmla="*/ 102870 w 245437"/>
              <a:gd name="connsiteY14" fmla="*/ 34290 h 297180"/>
              <a:gd name="connsiteX15" fmla="*/ 137160 w 245437"/>
              <a:gd name="connsiteY15" fmla="*/ 45720 h 297180"/>
              <a:gd name="connsiteX16" fmla="*/ 171450 w 245437"/>
              <a:gd name="connsiteY16" fmla="*/ 114300 h 297180"/>
              <a:gd name="connsiteX17" fmla="*/ 160020 w 245437"/>
              <a:gd name="connsiteY17" fmla="*/ 160020 h 297180"/>
              <a:gd name="connsiteX18" fmla="*/ 137160 w 245437"/>
              <a:gd name="connsiteY18" fmla="*/ 228600 h 297180"/>
              <a:gd name="connsiteX19" fmla="*/ 148590 w 245437"/>
              <a:gd name="connsiteY19" fmla="*/ 285750 h 297180"/>
              <a:gd name="connsiteX20" fmla="*/ 205740 w 245437"/>
              <a:gd name="connsiteY20" fmla="*/ 182880 h 297180"/>
              <a:gd name="connsiteX21" fmla="*/ 240030 w 245437"/>
              <a:gd name="connsiteY21" fmla="*/ 205740 h 297180"/>
              <a:gd name="connsiteX22" fmla="*/ 205740 w 245437"/>
              <a:gd name="connsiteY22" fmla="*/ 194310 h 297180"/>
              <a:gd name="connsiteX23" fmla="*/ 137160 w 245437"/>
              <a:gd name="connsiteY23" fmla="*/ 148590 h 297180"/>
              <a:gd name="connsiteX24" fmla="*/ 102870 w 245437"/>
              <a:gd name="connsiteY24" fmla="*/ 125730 h 297180"/>
              <a:gd name="connsiteX25" fmla="*/ 57150 w 245437"/>
              <a:gd name="connsiteY25" fmla="*/ 57150 h 297180"/>
              <a:gd name="connsiteX26" fmla="*/ 125730 w 245437"/>
              <a:gd name="connsiteY26" fmla="*/ 80010 h 297180"/>
              <a:gd name="connsiteX27" fmla="*/ 91440 w 245437"/>
              <a:gd name="connsiteY27" fmla="*/ 57150 h 297180"/>
              <a:gd name="connsiteX28" fmla="*/ 68580 w 245437"/>
              <a:gd name="connsiteY28" fmla="*/ 22860 h 297180"/>
              <a:gd name="connsiteX29" fmla="*/ 137160 w 245437"/>
              <a:gd name="connsiteY29" fmla="*/ 45720 h 297180"/>
              <a:gd name="connsiteX30" fmla="*/ 205740 w 245437"/>
              <a:gd name="connsiteY30" fmla="*/ 91440 h 297180"/>
              <a:gd name="connsiteX31" fmla="*/ 125730 w 245437"/>
              <a:gd name="connsiteY31" fmla="*/ 0 h 297180"/>
              <a:gd name="connsiteX32" fmla="*/ 57150 w 245437"/>
              <a:gd name="connsiteY32" fmla="*/ 11430 h 297180"/>
              <a:gd name="connsiteX33" fmla="*/ 22860 w 245437"/>
              <a:gd name="connsiteY33" fmla="*/ 114300 h 297180"/>
              <a:gd name="connsiteX34" fmla="*/ 11430 w 245437"/>
              <a:gd name="connsiteY34" fmla="*/ 148590 h 297180"/>
              <a:gd name="connsiteX35" fmla="*/ 22860 w 245437"/>
              <a:gd name="connsiteY35" fmla="*/ 182880 h 297180"/>
              <a:gd name="connsiteX36" fmla="*/ 57150 w 245437"/>
              <a:gd name="connsiteY36" fmla="*/ 194310 h 297180"/>
              <a:gd name="connsiteX37" fmla="*/ 91440 w 245437"/>
              <a:gd name="connsiteY37" fmla="*/ 217170 h 297180"/>
              <a:gd name="connsiteX38" fmla="*/ 102870 w 245437"/>
              <a:gd name="connsiteY38" fmla="*/ 251460 h 297180"/>
              <a:gd name="connsiteX39" fmla="*/ 148590 w 245437"/>
              <a:gd name="connsiteY39" fmla="*/ 205740 h 297180"/>
              <a:gd name="connsiteX40" fmla="*/ 171450 w 245437"/>
              <a:gd name="connsiteY40" fmla="*/ 171450 h 297180"/>
              <a:gd name="connsiteX41" fmla="*/ 194310 w 245437"/>
              <a:gd name="connsiteY41" fmla="*/ 205740 h 297180"/>
              <a:gd name="connsiteX42" fmla="*/ 182880 w 245437"/>
              <a:gd name="connsiteY42" fmla="*/ 217170 h 297180"/>
              <a:gd name="connsiteX43" fmla="*/ 205740 w 245437"/>
              <a:gd name="connsiteY43" fmla="*/ 182880 h 297180"/>
              <a:gd name="connsiteX44" fmla="*/ 205740 w 245437"/>
              <a:gd name="connsiteY44" fmla="*/ 171450 h 297180"/>
              <a:gd name="connsiteX45" fmla="*/ 148590 w 245437"/>
              <a:gd name="connsiteY45" fmla="*/ 217170 h 297180"/>
              <a:gd name="connsiteX46" fmla="*/ 137160 w 245437"/>
              <a:gd name="connsiteY46" fmla="*/ 297180 h 297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45437" h="297180">
                <a:moveTo>
                  <a:pt x="125730" y="11430"/>
                </a:moveTo>
                <a:cubicBezTo>
                  <a:pt x="102870" y="38100"/>
                  <a:pt x="77294" y="62663"/>
                  <a:pt x="57150" y="91440"/>
                </a:cubicBezTo>
                <a:cubicBezTo>
                  <a:pt x="50241" y="101310"/>
                  <a:pt x="51571" y="115198"/>
                  <a:pt x="45720" y="125730"/>
                </a:cubicBezTo>
                <a:cubicBezTo>
                  <a:pt x="32377" y="149747"/>
                  <a:pt x="0" y="194310"/>
                  <a:pt x="0" y="194310"/>
                </a:cubicBezTo>
                <a:cubicBezTo>
                  <a:pt x="11430" y="198120"/>
                  <a:pt x="23103" y="210215"/>
                  <a:pt x="34290" y="205740"/>
                </a:cubicBezTo>
                <a:cubicBezTo>
                  <a:pt x="69621" y="191607"/>
                  <a:pt x="47729" y="158011"/>
                  <a:pt x="68580" y="137160"/>
                </a:cubicBezTo>
                <a:cubicBezTo>
                  <a:pt x="88007" y="117733"/>
                  <a:pt x="137160" y="91440"/>
                  <a:pt x="137160" y="91440"/>
                </a:cubicBezTo>
                <a:cubicBezTo>
                  <a:pt x="133350" y="102870"/>
                  <a:pt x="131118" y="114954"/>
                  <a:pt x="125730" y="125730"/>
                </a:cubicBezTo>
                <a:cubicBezTo>
                  <a:pt x="119587" y="138017"/>
                  <a:pt x="108449" y="147467"/>
                  <a:pt x="102870" y="160020"/>
                </a:cubicBezTo>
                <a:cubicBezTo>
                  <a:pt x="93083" y="182040"/>
                  <a:pt x="57150" y="236220"/>
                  <a:pt x="80010" y="228600"/>
                </a:cubicBezTo>
                <a:lnTo>
                  <a:pt x="114300" y="217170"/>
                </a:lnTo>
                <a:lnTo>
                  <a:pt x="148590" y="114300"/>
                </a:lnTo>
                <a:lnTo>
                  <a:pt x="160020" y="80010"/>
                </a:lnTo>
                <a:cubicBezTo>
                  <a:pt x="156210" y="68580"/>
                  <a:pt x="157998" y="53246"/>
                  <a:pt x="148590" y="45720"/>
                </a:cubicBezTo>
                <a:cubicBezTo>
                  <a:pt x="136323" y="35907"/>
                  <a:pt x="118579" y="34290"/>
                  <a:pt x="102870" y="34290"/>
                </a:cubicBezTo>
                <a:cubicBezTo>
                  <a:pt x="90822" y="34290"/>
                  <a:pt x="125730" y="41910"/>
                  <a:pt x="137160" y="45720"/>
                </a:cubicBezTo>
                <a:cubicBezTo>
                  <a:pt x="148718" y="63057"/>
                  <a:pt x="171450" y="90639"/>
                  <a:pt x="171450" y="114300"/>
                </a:cubicBezTo>
                <a:cubicBezTo>
                  <a:pt x="171450" y="130009"/>
                  <a:pt x="164534" y="144973"/>
                  <a:pt x="160020" y="160020"/>
                </a:cubicBezTo>
                <a:cubicBezTo>
                  <a:pt x="153096" y="183100"/>
                  <a:pt x="137160" y="228600"/>
                  <a:pt x="137160" y="228600"/>
                </a:cubicBezTo>
                <a:cubicBezTo>
                  <a:pt x="140970" y="247650"/>
                  <a:pt x="129540" y="289560"/>
                  <a:pt x="148590" y="285750"/>
                </a:cubicBezTo>
                <a:cubicBezTo>
                  <a:pt x="176663" y="280135"/>
                  <a:pt x="196291" y="211226"/>
                  <a:pt x="205740" y="182880"/>
                </a:cubicBezTo>
                <a:cubicBezTo>
                  <a:pt x="217170" y="190500"/>
                  <a:pt x="240030" y="192003"/>
                  <a:pt x="240030" y="205740"/>
                </a:cubicBezTo>
                <a:cubicBezTo>
                  <a:pt x="240030" y="217788"/>
                  <a:pt x="216272" y="200161"/>
                  <a:pt x="205740" y="194310"/>
                </a:cubicBezTo>
                <a:cubicBezTo>
                  <a:pt x="181723" y="180967"/>
                  <a:pt x="160020" y="163830"/>
                  <a:pt x="137160" y="148590"/>
                </a:cubicBezTo>
                <a:lnTo>
                  <a:pt x="102870" y="125730"/>
                </a:lnTo>
                <a:cubicBezTo>
                  <a:pt x="87630" y="102870"/>
                  <a:pt x="31086" y="48462"/>
                  <a:pt x="57150" y="57150"/>
                </a:cubicBezTo>
                <a:cubicBezTo>
                  <a:pt x="80010" y="64770"/>
                  <a:pt x="145780" y="93376"/>
                  <a:pt x="125730" y="80010"/>
                </a:cubicBezTo>
                <a:lnTo>
                  <a:pt x="91440" y="57150"/>
                </a:lnTo>
                <a:cubicBezTo>
                  <a:pt x="83820" y="45720"/>
                  <a:pt x="55253" y="26192"/>
                  <a:pt x="68580" y="22860"/>
                </a:cubicBezTo>
                <a:cubicBezTo>
                  <a:pt x="91957" y="17016"/>
                  <a:pt x="117110" y="32354"/>
                  <a:pt x="137160" y="45720"/>
                </a:cubicBezTo>
                <a:lnTo>
                  <a:pt x="205740" y="91440"/>
                </a:lnTo>
                <a:cubicBezTo>
                  <a:pt x="152400" y="11430"/>
                  <a:pt x="182880" y="38100"/>
                  <a:pt x="125730" y="0"/>
                </a:cubicBezTo>
                <a:cubicBezTo>
                  <a:pt x="102870" y="3810"/>
                  <a:pt x="74591" y="-3831"/>
                  <a:pt x="57150" y="11430"/>
                </a:cubicBezTo>
                <a:lnTo>
                  <a:pt x="22860" y="114300"/>
                </a:lnTo>
                <a:lnTo>
                  <a:pt x="11430" y="148590"/>
                </a:lnTo>
                <a:cubicBezTo>
                  <a:pt x="15240" y="160020"/>
                  <a:pt x="14341" y="174361"/>
                  <a:pt x="22860" y="182880"/>
                </a:cubicBezTo>
                <a:cubicBezTo>
                  <a:pt x="31379" y="191399"/>
                  <a:pt x="46374" y="188922"/>
                  <a:pt x="57150" y="194310"/>
                </a:cubicBezTo>
                <a:cubicBezTo>
                  <a:pt x="69437" y="200453"/>
                  <a:pt x="80010" y="209550"/>
                  <a:pt x="91440" y="217170"/>
                </a:cubicBezTo>
                <a:cubicBezTo>
                  <a:pt x="95250" y="228600"/>
                  <a:pt x="92094" y="246072"/>
                  <a:pt x="102870" y="251460"/>
                </a:cubicBezTo>
                <a:cubicBezTo>
                  <a:pt x="139446" y="269748"/>
                  <a:pt x="142494" y="217932"/>
                  <a:pt x="148590" y="205740"/>
                </a:cubicBezTo>
                <a:cubicBezTo>
                  <a:pt x="154733" y="193453"/>
                  <a:pt x="163830" y="182880"/>
                  <a:pt x="171450" y="171450"/>
                </a:cubicBezTo>
                <a:cubicBezTo>
                  <a:pt x="179070" y="182880"/>
                  <a:pt x="204024" y="196026"/>
                  <a:pt x="194310" y="205740"/>
                </a:cubicBezTo>
                <a:cubicBezTo>
                  <a:pt x="179070" y="220980"/>
                  <a:pt x="121920" y="125730"/>
                  <a:pt x="182880" y="217170"/>
                </a:cubicBezTo>
                <a:cubicBezTo>
                  <a:pt x="190500" y="205740"/>
                  <a:pt x="192985" y="187982"/>
                  <a:pt x="205740" y="182880"/>
                </a:cubicBezTo>
                <a:cubicBezTo>
                  <a:pt x="220528" y="176965"/>
                  <a:pt x="287149" y="225723"/>
                  <a:pt x="205740" y="171450"/>
                </a:cubicBezTo>
                <a:cubicBezTo>
                  <a:pt x="174252" y="181946"/>
                  <a:pt x="160079" y="178873"/>
                  <a:pt x="148590" y="217170"/>
                </a:cubicBezTo>
                <a:cubicBezTo>
                  <a:pt x="140849" y="242975"/>
                  <a:pt x="137160" y="297180"/>
                  <a:pt x="137160" y="29718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5188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and-2.JPG">
            <a:extLst>
              <a:ext uri="{FF2B5EF4-FFF2-40B4-BE49-F238E27FC236}">
                <a16:creationId xmlns:a16="http://schemas.microsoft.com/office/drawing/2014/main" id="{93F99BFE-6FA2-4541-85FF-955C87CAEEC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30834" t="7777" r="27500" b="18889"/>
          <a:stretch>
            <a:fillRect/>
          </a:stretch>
        </p:blipFill>
        <p:spPr>
          <a:xfrm>
            <a:off x="2854569" y="1535723"/>
            <a:ext cx="3810000" cy="5029200"/>
          </a:xfrm>
          <a:prstGeom prst="rect">
            <a:avLst/>
          </a:prstGeom>
        </p:spPr>
      </p:pic>
      <p:sp>
        <p:nvSpPr>
          <p:cNvPr id="3" name="Arc 2">
            <a:extLst>
              <a:ext uri="{FF2B5EF4-FFF2-40B4-BE49-F238E27FC236}">
                <a16:creationId xmlns:a16="http://schemas.microsoft.com/office/drawing/2014/main" id="{C5E98672-8FE4-024A-ADE5-C013F7AE8D5E}"/>
              </a:ext>
            </a:extLst>
          </p:cNvPr>
          <p:cNvSpPr/>
          <p:nvPr/>
        </p:nvSpPr>
        <p:spPr>
          <a:xfrm>
            <a:off x="3141403" y="3198875"/>
            <a:ext cx="3810000" cy="908724"/>
          </a:xfrm>
          <a:prstGeom prst="arc">
            <a:avLst>
              <a:gd name="adj1" fmla="val 4346983"/>
              <a:gd name="adj2" fmla="val 3833450"/>
            </a:avLst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tx1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1CC768D-5A87-C34C-A3B5-DE6FB5F7E5C5}"/>
              </a:ext>
            </a:extLst>
          </p:cNvPr>
          <p:cNvCxnSpPr>
            <a:cxnSpLocks/>
          </p:cNvCxnSpPr>
          <p:nvPr/>
        </p:nvCxnSpPr>
        <p:spPr>
          <a:xfrm>
            <a:off x="3179100" y="3797084"/>
            <a:ext cx="1029110" cy="339727"/>
          </a:xfrm>
          <a:prstGeom prst="straightConnector1">
            <a:avLst/>
          </a:prstGeom>
          <a:ln w="44450">
            <a:solidFill>
              <a:srgbClr val="00B050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24D04DE-2AA2-E046-8E04-2E593C13938A}"/>
              </a:ext>
            </a:extLst>
          </p:cNvPr>
          <p:cNvCxnSpPr>
            <a:cxnSpLocks/>
          </p:cNvCxnSpPr>
          <p:nvPr/>
        </p:nvCxnSpPr>
        <p:spPr>
          <a:xfrm flipV="1">
            <a:off x="5909831" y="3719092"/>
            <a:ext cx="1682888" cy="353524"/>
          </a:xfrm>
          <a:prstGeom prst="straightConnector1">
            <a:avLst/>
          </a:prstGeom>
          <a:ln w="44450">
            <a:solidFill>
              <a:srgbClr val="00B050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11AC397-FCB6-FA40-85F4-BC0824114355}"/>
              </a:ext>
            </a:extLst>
          </p:cNvPr>
          <p:cNvCxnSpPr>
            <a:cxnSpLocks/>
          </p:cNvCxnSpPr>
          <p:nvPr/>
        </p:nvCxnSpPr>
        <p:spPr>
          <a:xfrm flipH="1">
            <a:off x="2577102" y="3178042"/>
            <a:ext cx="1618490" cy="234121"/>
          </a:xfrm>
          <a:prstGeom prst="straightConnector1">
            <a:avLst/>
          </a:prstGeom>
          <a:ln w="44450">
            <a:solidFill>
              <a:srgbClr val="00B050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0844A43-D5B7-7144-A083-1AFE4E9B12D0}"/>
              </a:ext>
            </a:extLst>
          </p:cNvPr>
          <p:cNvCxnSpPr>
            <a:cxnSpLocks/>
          </p:cNvCxnSpPr>
          <p:nvPr/>
        </p:nvCxnSpPr>
        <p:spPr>
          <a:xfrm rot="10800000">
            <a:off x="6060391" y="3169663"/>
            <a:ext cx="1029110" cy="339727"/>
          </a:xfrm>
          <a:prstGeom prst="straightConnector1">
            <a:avLst/>
          </a:prstGeom>
          <a:ln w="44450">
            <a:solidFill>
              <a:srgbClr val="00B050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hand-2.JPG">
            <a:extLst>
              <a:ext uri="{FF2B5EF4-FFF2-40B4-BE49-F238E27FC236}">
                <a16:creationId xmlns:a16="http://schemas.microsoft.com/office/drawing/2014/main" id="{613A6913-718B-8D4F-83AC-B14100636E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50810" t="22010" r="35921" b="66487"/>
          <a:stretch/>
        </p:blipFill>
        <p:spPr>
          <a:xfrm>
            <a:off x="4685061" y="2542974"/>
            <a:ext cx="1213338" cy="78890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E1D5A37-9493-9A46-8D10-C6982434E3A6}"/>
              </a:ext>
            </a:extLst>
          </p:cNvPr>
          <p:cNvCxnSpPr>
            <a:cxnSpLocks/>
          </p:cNvCxnSpPr>
          <p:nvPr/>
        </p:nvCxnSpPr>
        <p:spPr>
          <a:xfrm flipV="1">
            <a:off x="5046403" y="1195754"/>
            <a:ext cx="0" cy="2473569"/>
          </a:xfrm>
          <a:prstGeom prst="straightConnector1">
            <a:avLst/>
          </a:prstGeom>
          <a:ln w="85725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F9C19B0-0911-FB48-B75B-925A69E14452}"/>
                  </a:ext>
                </a:extLst>
              </p:cNvPr>
              <p:cNvSpPr txBox="1"/>
              <p:nvPr/>
            </p:nvSpPr>
            <p:spPr>
              <a:xfrm>
                <a:off x="4355096" y="994150"/>
                <a:ext cx="585096" cy="7172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F9C19B0-0911-FB48-B75B-925A69E14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096" y="994150"/>
                <a:ext cx="585096" cy="717248"/>
              </a:xfrm>
              <a:prstGeom prst="rect">
                <a:avLst/>
              </a:prstGeom>
              <a:blipFill>
                <a:blip r:embed="rId3"/>
                <a:stretch>
                  <a:fillRect t="-224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4FFA80-6935-A647-8DFB-DF49ECD16E91}"/>
                  </a:ext>
                </a:extLst>
              </p:cNvPr>
              <p:cNvSpPr txBox="1"/>
              <p:nvPr/>
            </p:nvSpPr>
            <p:spPr>
              <a:xfrm>
                <a:off x="5419075" y="3321907"/>
                <a:ext cx="59503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4FFA80-6935-A647-8DFB-DF49ECD16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075" y="3321907"/>
                <a:ext cx="595035" cy="646331"/>
              </a:xfrm>
              <a:prstGeom prst="rect">
                <a:avLst/>
              </a:prstGeom>
              <a:blipFill>
                <a:blip r:embed="rId4"/>
                <a:stretch>
                  <a:fillRect l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09C89F-BBE0-E343-A2BC-B5B1BBC0EF81}"/>
                  </a:ext>
                </a:extLst>
              </p:cNvPr>
              <p:cNvSpPr txBox="1"/>
              <p:nvPr/>
            </p:nvSpPr>
            <p:spPr>
              <a:xfrm>
                <a:off x="6764780" y="3784433"/>
                <a:ext cx="26373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600" i="0">
                              <a:latin typeface="Cambria Math" panose="02040503050406030204" pitchFamily="18" charset="0"/>
                            </a:rPr>
                            <m:t>positive</m:t>
                          </m:r>
                          <m: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ind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09C89F-BBE0-E343-A2BC-B5B1BBC0E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780" y="3784433"/>
                <a:ext cx="2637389" cy="646331"/>
              </a:xfrm>
              <a:prstGeom prst="rect">
                <a:avLst/>
              </a:prstGeom>
              <a:blipFill>
                <a:blip r:embed="rId5"/>
                <a:stretch>
                  <a:fillRect l="-1923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E9F4C5-9EAC-3047-A163-9391398A2C91}"/>
              </a:ext>
            </a:extLst>
          </p:cNvPr>
          <p:cNvCxnSpPr/>
          <p:nvPr/>
        </p:nvCxnSpPr>
        <p:spPr>
          <a:xfrm flipH="1">
            <a:off x="4777680" y="3363595"/>
            <a:ext cx="2210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956F971-85C7-B543-BAB3-C3B1ED8E12FB}"/>
              </a:ext>
            </a:extLst>
          </p:cNvPr>
          <p:cNvCxnSpPr/>
          <p:nvPr/>
        </p:nvCxnSpPr>
        <p:spPr>
          <a:xfrm>
            <a:off x="4777680" y="3363595"/>
            <a:ext cx="0" cy="2600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4857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40982-58B3-9F46-8686-691A8A124134}"/>
              </a:ext>
            </a:extLst>
          </p:cNvPr>
          <p:cNvSpPr/>
          <p:nvPr/>
        </p:nvSpPr>
        <p:spPr>
          <a:xfrm>
            <a:off x="2600960" y="1747520"/>
            <a:ext cx="6400800" cy="3383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76AD55-3A06-534A-95FD-C272A05A778B}"/>
              </a:ext>
            </a:extLst>
          </p:cNvPr>
          <p:cNvSpPr/>
          <p:nvPr/>
        </p:nvSpPr>
        <p:spPr>
          <a:xfrm>
            <a:off x="2814320" y="1930400"/>
            <a:ext cx="6217920" cy="3017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EAA94E-1EC2-044B-84AA-CE1AB74D9BFE}"/>
              </a:ext>
            </a:extLst>
          </p:cNvPr>
          <p:cNvSpPr/>
          <p:nvPr/>
        </p:nvSpPr>
        <p:spPr>
          <a:xfrm>
            <a:off x="6339840" y="1584960"/>
            <a:ext cx="264160" cy="37998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6543A5A-B8FC-6D4D-B8D2-70185B1375CD}"/>
              </a:ext>
            </a:extLst>
          </p:cNvPr>
          <p:cNvGrpSpPr/>
          <p:nvPr/>
        </p:nvGrpSpPr>
        <p:grpSpPr>
          <a:xfrm>
            <a:off x="1389692" y="1034396"/>
            <a:ext cx="274320" cy="274320"/>
            <a:chOff x="730468" y="3549868"/>
            <a:chExt cx="274320" cy="27432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84599DB-2238-D24D-85DA-B090EDEDA87F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A669C7A-1F6B-034E-A810-6F580BA9A83E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EDEFD2C-BA60-6149-85EB-55E77B8CC9FC}"/>
              </a:ext>
            </a:extLst>
          </p:cNvPr>
          <p:cNvGrpSpPr/>
          <p:nvPr/>
        </p:nvGrpSpPr>
        <p:grpSpPr>
          <a:xfrm>
            <a:off x="2473310" y="1034396"/>
            <a:ext cx="274320" cy="274320"/>
            <a:chOff x="730468" y="3549868"/>
            <a:chExt cx="274320" cy="27432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E0CD084-B8AA-6243-BD01-6F02BF95FAF6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AE78BAB-E538-E541-BAB7-20CB42D74D5F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D1AB76E-C5E2-974F-8383-988D98D83F3D}"/>
              </a:ext>
            </a:extLst>
          </p:cNvPr>
          <p:cNvGrpSpPr/>
          <p:nvPr/>
        </p:nvGrpSpPr>
        <p:grpSpPr>
          <a:xfrm>
            <a:off x="3566908" y="1034396"/>
            <a:ext cx="274320" cy="274320"/>
            <a:chOff x="730468" y="3549868"/>
            <a:chExt cx="274320" cy="27432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E4DBB9D-3229-3B4E-B8BD-939AE7C97471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DD91EA5-B9E2-0242-BFB7-327D002CE188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9E9720-2A75-2A41-AE0F-3BCD89423D00}"/>
              </a:ext>
            </a:extLst>
          </p:cNvPr>
          <p:cNvGrpSpPr/>
          <p:nvPr/>
        </p:nvGrpSpPr>
        <p:grpSpPr>
          <a:xfrm>
            <a:off x="1400502" y="1922510"/>
            <a:ext cx="274320" cy="274320"/>
            <a:chOff x="730468" y="3549868"/>
            <a:chExt cx="274320" cy="27432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8BA3C45-736A-9343-94FC-4D42FF3E48D6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FD91246-F287-F44F-85E0-B99E3048F919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8F6419-7479-3847-9B01-D5E5B3C74D75}"/>
              </a:ext>
            </a:extLst>
          </p:cNvPr>
          <p:cNvGrpSpPr/>
          <p:nvPr/>
        </p:nvGrpSpPr>
        <p:grpSpPr>
          <a:xfrm>
            <a:off x="2484120" y="1922510"/>
            <a:ext cx="274320" cy="274320"/>
            <a:chOff x="730468" y="3549868"/>
            <a:chExt cx="274320" cy="27432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18AC2D4-0309-B848-A3E7-159A9C5A0ACD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EF3B566-37F8-8248-AA81-375C3AA93E31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C70B7D1-58A5-654A-A80E-7B95E6EE7606}"/>
              </a:ext>
            </a:extLst>
          </p:cNvPr>
          <p:cNvGrpSpPr/>
          <p:nvPr/>
        </p:nvGrpSpPr>
        <p:grpSpPr>
          <a:xfrm>
            <a:off x="3577718" y="1922510"/>
            <a:ext cx="274320" cy="274320"/>
            <a:chOff x="730468" y="3549868"/>
            <a:chExt cx="274320" cy="27432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B8B45FB-B6B6-8841-830D-D0839BA3161F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A5221E1-FF61-C147-9BDB-1025114EB015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8156E80-AC22-BF4E-AE40-8915212A7819}"/>
              </a:ext>
            </a:extLst>
          </p:cNvPr>
          <p:cNvGrpSpPr/>
          <p:nvPr/>
        </p:nvGrpSpPr>
        <p:grpSpPr>
          <a:xfrm>
            <a:off x="1400502" y="3020842"/>
            <a:ext cx="274320" cy="274320"/>
            <a:chOff x="730468" y="3549868"/>
            <a:chExt cx="274320" cy="27432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56978D7-0EBF-2949-A596-A89A152ACA0D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533FA00-BBF0-4242-BB84-D0AA15A96E24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E4A63E3-B348-6F48-9AC2-236CD559FC4C}"/>
              </a:ext>
            </a:extLst>
          </p:cNvPr>
          <p:cNvGrpSpPr/>
          <p:nvPr/>
        </p:nvGrpSpPr>
        <p:grpSpPr>
          <a:xfrm>
            <a:off x="2484120" y="3020842"/>
            <a:ext cx="274320" cy="274320"/>
            <a:chOff x="730468" y="3549868"/>
            <a:chExt cx="274320" cy="27432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4D4558F-4C68-F241-AA85-984984CE00D1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0A58A4F9-1F97-1E46-B856-95BF91578A50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44607D4-CEBF-DA4C-8D89-5D0978508580}"/>
              </a:ext>
            </a:extLst>
          </p:cNvPr>
          <p:cNvGrpSpPr/>
          <p:nvPr/>
        </p:nvGrpSpPr>
        <p:grpSpPr>
          <a:xfrm>
            <a:off x="3577718" y="3020842"/>
            <a:ext cx="274320" cy="274320"/>
            <a:chOff x="730468" y="3549868"/>
            <a:chExt cx="274320" cy="274320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0EFBDCA-FBEF-AD49-B03D-822BE4502A5F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E0D2B6E-C3F7-2F42-8117-8DC17311EB84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CBC6F9B1-C0B0-7249-8FE2-B21873613592}"/>
              </a:ext>
            </a:extLst>
          </p:cNvPr>
          <p:cNvGrpSpPr/>
          <p:nvPr/>
        </p:nvGrpSpPr>
        <p:grpSpPr>
          <a:xfrm>
            <a:off x="1400502" y="4116544"/>
            <a:ext cx="274320" cy="274320"/>
            <a:chOff x="730468" y="3549868"/>
            <a:chExt cx="274320" cy="274320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A2DAAAF-8BA9-C345-86CB-FC3E515FDD93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558B7EC-670D-194A-8868-63226AE73A76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28A797B-AC68-A244-9EC1-23BA86B6F64D}"/>
              </a:ext>
            </a:extLst>
          </p:cNvPr>
          <p:cNvGrpSpPr/>
          <p:nvPr/>
        </p:nvGrpSpPr>
        <p:grpSpPr>
          <a:xfrm>
            <a:off x="2484120" y="4116544"/>
            <a:ext cx="274320" cy="274320"/>
            <a:chOff x="730468" y="3549868"/>
            <a:chExt cx="274320" cy="274320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C5F7B6E9-AABF-5D4D-9BC8-BF075BF56DBC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5FFE9D7-3A37-5F48-8C65-C2CC8A30A1B2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D72030B6-C472-2F49-A896-948BA13D0C26}"/>
              </a:ext>
            </a:extLst>
          </p:cNvPr>
          <p:cNvGrpSpPr/>
          <p:nvPr/>
        </p:nvGrpSpPr>
        <p:grpSpPr>
          <a:xfrm>
            <a:off x="3577718" y="4116544"/>
            <a:ext cx="274320" cy="274320"/>
            <a:chOff x="730468" y="3549868"/>
            <a:chExt cx="274320" cy="274320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E266616-98B9-DC43-8FF6-030B82C3EB3E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FD6FB210-9549-F942-90FB-50E4EAD8DB8D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68D4118-205F-7843-A37D-966A056F359E}"/>
              </a:ext>
            </a:extLst>
          </p:cNvPr>
          <p:cNvGrpSpPr/>
          <p:nvPr/>
        </p:nvGrpSpPr>
        <p:grpSpPr>
          <a:xfrm>
            <a:off x="1456382" y="6195943"/>
            <a:ext cx="274320" cy="274320"/>
            <a:chOff x="730468" y="3549868"/>
            <a:chExt cx="274320" cy="274320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E4ACB02-6523-9F42-A17C-71E119E42CAC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4FE46DB-DC96-5247-8CFF-5C1CE35FEBD5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AA8C1C04-CA0C-4B4C-968D-93DBB875DAE8}"/>
              </a:ext>
            </a:extLst>
          </p:cNvPr>
          <p:cNvGrpSpPr/>
          <p:nvPr/>
        </p:nvGrpSpPr>
        <p:grpSpPr>
          <a:xfrm>
            <a:off x="2540000" y="6195943"/>
            <a:ext cx="274320" cy="274320"/>
            <a:chOff x="730468" y="3549868"/>
            <a:chExt cx="274320" cy="274320"/>
          </a:xfrm>
        </p:grpSpPr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566661CE-51C3-B542-BF8D-66BE15B3F902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832A6A3B-25BA-434D-ACEE-B0A3E33AA699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3AA534C-E2E4-A341-BC77-C92737655737}"/>
              </a:ext>
            </a:extLst>
          </p:cNvPr>
          <p:cNvGrpSpPr/>
          <p:nvPr/>
        </p:nvGrpSpPr>
        <p:grpSpPr>
          <a:xfrm>
            <a:off x="3633598" y="6195943"/>
            <a:ext cx="274320" cy="274320"/>
            <a:chOff x="730468" y="3549868"/>
            <a:chExt cx="274320" cy="274320"/>
          </a:xfrm>
        </p:grpSpPr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A5A8A20-57F7-F348-987B-0433A03DE856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70858D19-173E-6749-891F-4CC8B44F4857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546E06D6-42C0-2741-B581-839D46A98C2E}"/>
              </a:ext>
            </a:extLst>
          </p:cNvPr>
          <p:cNvGrpSpPr/>
          <p:nvPr/>
        </p:nvGrpSpPr>
        <p:grpSpPr>
          <a:xfrm>
            <a:off x="1418635" y="5225396"/>
            <a:ext cx="274320" cy="274320"/>
            <a:chOff x="730468" y="3549868"/>
            <a:chExt cx="274320" cy="274320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A5387D1-C6AC-1545-9D67-63063DF07E1D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F53C30B9-8286-094D-B369-6A95BE0E460D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761C1142-CF5B-F34F-8F0E-843FB314021F}"/>
              </a:ext>
            </a:extLst>
          </p:cNvPr>
          <p:cNvGrpSpPr/>
          <p:nvPr/>
        </p:nvGrpSpPr>
        <p:grpSpPr>
          <a:xfrm>
            <a:off x="2502253" y="5225396"/>
            <a:ext cx="274320" cy="274320"/>
            <a:chOff x="730468" y="3549868"/>
            <a:chExt cx="274320" cy="274320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DB797FEA-97E2-7A44-AFFE-A3F0E046DEC8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04114F6-E48B-3B4B-8F1F-B1DEBCA62C3E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39692A0C-C5E5-B845-8513-69F55B45CA52}"/>
              </a:ext>
            </a:extLst>
          </p:cNvPr>
          <p:cNvGrpSpPr/>
          <p:nvPr/>
        </p:nvGrpSpPr>
        <p:grpSpPr>
          <a:xfrm>
            <a:off x="3595851" y="5225396"/>
            <a:ext cx="274320" cy="274320"/>
            <a:chOff x="730468" y="3549868"/>
            <a:chExt cx="274320" cy="274320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2FE2751A-C938-7D41-B252-737388E0A48B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F8C84DC1-ECBD-A84C-B4B5-163B7E983EFD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66E1696-BBC2-A144-ACD7-6DA3644679BD}"/>
              </a:ext>
            </a:extLst>
          </p:cNvPr>
          <p:cNvGrpSpPr/>
          <p:nvPr/>
        </p:nvGrpSpPr>
        <p:grpSpPr>
          <a:xfrm>
            <a:off x="4650304" y="1029136"/>
            <a:ext cx="274320" cy="274320"/>
            <a:chOff x="730468" y="3549868"/>
            <a:chExt cx="274320" cy="274320"/>
          </a:xfrm>
        </p:grpSpPr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F5F57A6-7265-DB4E-87FB-C3BE9ADAC06F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9D2BD650-3B95-A646-B6A2-1C6E2218874F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7CAB0F37-CAE5-C345-BCF6-F68F16F468E2}"/>
              </a:ext>
            </a:extLst>
          </p:cNvPr>
          <p:cNvGrpSpPr/>
          <p:nvPr/>
        </p:nvGrpSpPr>
        <p:grpSpPr>
          <a:xfrm>
            <a:off x="5733922" y="1029136"/>
            <a:ext cx="274320" cy="274320"/>
            <a:chOff x="730468" y="3549868"/>
            <a:chExt cx="274320" cy="274320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D4CB965-CCA6-CC4A-8621-4CA314DB2D1B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1AEF9683-505B-0F40-9C18-FB5DB0B14E3A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028FBB2E-EF68-6B4D-8E9F-8185359B4312}"/>
              </a:ext>
            </a:extLst>
          </p:cNvPr>
          <p:cNvGrpSpPr/>
          <p:nvPr/>
        </p:nvGrpSpPr>
        <p:grpSpPr>
          <a:xfrm>
            <a:off x="6827520" y="1029136"/>
            <a:ext cx="274320" cy="274320"/>
            <a:chOff x="730468" y="3549868"/>
            <a:chExt cx="274320" cy="274320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C889EA62-AD82-8043-82C9-BE2D57952DFC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D7D5345A-16F5-A04A-B8BB-3F84965B6E2F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D740B1F5-06A9-034B-9E9C-86F6F6CBACE2}"/>
              </a:ext>
            </a:extLst>
          </p:cNvPr>
          <p:cNvGrpSpPr/>
          <p:nvPr/>
        </p:nvGrpSpPr>
        <p:grpSpPr>
          <a:xfrm>
            <a:off x="4661114" y="1917250"/>
            <a:ext cx="274320" cy="274320"/>
            <a:chOff x="730468" y="3549868"/>
            <a:chExt cx="274320" cy="274320"/>
          </a:xfrm>
        </p:grpSpPr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D3DCB5A4-4144-F447-9086-ABCD5CBDBC01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BDE50E55-755D-FB4C-BDCD-83F4C08CEBB8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416A8D5-9888-274F-935E-1AB9AF698345}"/>
              </a:ext>
            </a:extLst>
          </p:cNvPr>
          <p:cNvGrpSpPr/>
          <p:nvPr/>
        </p:nvGrpSpPr>
        <p:grpSpPr>
          <a:xfrm>
            <a:off x="5744732" y="1917250"/>
            <a:ext cx="274320" cy="274320"/>
            <a:chOff x="730468" y="3549868"/>
            <a:chExt cx="274320" cy="274320"/>
          </a:xfrm>
        </p:grpSpPr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F91B17FF-64DF-7941-BF45-DADF28FCCBFE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FD917E0F-ADBF-BC46-9173-923133671CBB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DBDE31FC-9250-D945-A859-A7FB5C67C525}"/>
              </a:ext>
            </a:extLst>
          </p:cNvPr>
          <p:cNvGrpSpPr/>
          <p:nvPr/>
        </p:nvGrpSpPr>
        <p:grpSpPr>
          <a:xfrm>
            <a:off x="6838330" y="1917250"/>
            <a:ext cx="274320" cy="274320"/>
            <a:chOff x="730468" y="3549868"/>
            <a:chExt cx="274320" cy="274320"/>
          </a:xfrm>
        </p:grpSpPr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38F7C6B9-3E90-6B47-AEEC-245C877A141A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BB16D73-A140-244E-8B6C-84805E4A3B1E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E2B6956D-024C-4640-924D-4558D4DD1512}"/>
              </a:ext>
            </a:extLst>
          </p:cNvPr>
          <p:cNvGrpSpPr/>
          <p:nvPr/>
        </p:nvGrpSpPr>
        <p:grpSpPr>
          <a:xfrm>
            <a:off x="4661114" y="3015582"/>
            <a:ext cx="274320" cy="274320"/>
            <a:chOff x="730468" y="3549868"/>
            <a:chExt cx="274320" cy="274320"/>
          </a:xfrm>
        </p:grpSpPr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CC9131EA-4630-3145-BE72-8EED4510D374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F8930D4D-C875-7540-BFAE-39FB1054A082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AB713CB3-E4AD-0841-AD24-38F0526EAE30}"/>
              </a:ext>
            </a:extLst>
          </p:cNvPr>
          <p:cNvGrpSpPr/>
          <p:nvPr/>
        </p:nvGrpSpPr>
        <p:grpSpPr>
          <a:xfrm>
            <a:off x="5744732" y="3015582"/>
            <a:ext cx="274320" cy="274320"/>
            <a:chOff x="730468" y="3549868"/>
            <a:chExt cx="274320" cy="274320"/>
          </a:xfrm>
        </p:grpSpPr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33783F6E-CF1A-1A45-B1BF-077914580AC8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69449EE0-E508-D848-B5DC-2E93FF0431D2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6924E7FE-1117-3149-8BD3-2BC265DB1DEC}"/>
              </a:ext>
            </a:extLst>
          </p:cNvPr>
          <p:cNvGrpSpPr/>
          <p:nvPr/>
        </p:nvGrpSpPr>
        <p:grpSpPr>
          <a:xfrm>
            <a:off x="6838330" y="3015582"/>
            <a:ext cx="274320" cy="274320"/>
            <a:chOff x="730468" y="3549868"/>
            <a:chExt cx="274320" cy="274320"/>
          </a:xfrm>
        </p:grpSpPr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5A1B7660-7BC6-7D48-859C-ADB1B9266896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3219150A-026E-E94A-B225-70CFC4E362AE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15E749A5-29FE-4045-AF33-FFA32DE78ABB}"/>
              </a:ext>
            </a:extLst>
          </p:cNvPr>
          <p:cNvGrpSpPr/>
          <p:nvPr/>
        </p:nvGrpSpPr>
        <p:grpSpPr>
          <a:xfrm>
            <a:off x="4661114" y="4111284"/>
            <a:ext cx="274320" cy="274320"/>
            <a:chOff x="730468" y="3549868"/>
            <a:chExt cx="274320" cy="274320"/>
          </a:xfrm>
        </p:grpSpPr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C790208A-5FCE-454B-B0BD-B7B1AF7C29A1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B4B1DBAE-4530-8C41-9673-3B295BD383F9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059785F3-7ED4-EA44-9F4E-75AFCE2EDB36}"/>
              </a:ext>
            </a:extLst>
          </p:cNvPr>
          <p:cNvGrpSpPr/>
          <p:nvPr/>
        </p:nvGrpSpPr>
        <p:grpSpPr>
          <a:xfrm>
            <a:off x="5744732" y="4111284"/>
            <a:ext cx="274320" cy="274320"/>
            <a:chOff x="730468" y="3549868"/>
            <a:chExt cx="274320" cy="274320"/>
          </a:xfrm>
        </p:grpSpPr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AC6EA75B-7C8D-764C-BD94-D393F55A0217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B06CAA50-B429-BF4C-A86E-8F45DC9A9287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E9C9A2CC-3264-7E40-8741-162487B6FB1B}"/>
              </a:ext>
            </a:extLst>
          </p:cNvPr>
          <p:cNvGrpSpPr/>
          <p:nvPr/>
        </p:nvGrpSpPr>
        <p:grpSpPr>
          <a:xfrm>
            <a:off x="6838330" y="4111284"/>
            <a:ext cx="274320" cy="274320"/>
            <a:chOff x="730468" y="3549868"/>
            <a:chExt cx="274320" cy="274320"/>
          </a:xfrm>
        </p:grpSpPr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4FD12211-F80F-8941-93F8-8323337D0135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BB621D0D-1B9E-C048-ABEC-F9199A2F87DD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827B1F19-A7ED-394D-ADF5-F6AF676BA082}"/>
              </a:ext>
            </a:extLst>
          </p:cNvPr>
          <p:cNvGrpSpPr/>
          <p:nvPr/>
        </p:nvGrpSpPr>
        <p:grpSpPr>
          <a:xfrm>
            <a:off x="4716994" y="6190683"/>
            <a:ext cx="274320" cy="274320"/>
            <a:chOff x="730468" y="3549868"/>
            <a:chExt cx="274320" cy="274320"/>
          </a:xfrm>
        </p:grpSpPr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A4C03A3C-0608-1445-82BA-DABF04A64171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2F3D9883-18AF-244B-99AB-B44149993173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9EEFC3B7-5FF7-E14F-9257-83F9AA1177B8}"/>
              </a:ext>
            </a:extLst>
          </p:cNvPr>
          <p:cNvGrpSpPr/>
          <p:nvPr/>
        </p:nvGrpSpPr>
        <p:grpSpPr>
          <a:xfrm>
            <a:off x="5800612" y="6190683"/>
            <a:ext cx="274320" cy="274320"/>
            <a:chOff x="730468" y="3549868"/>
            <a:chExt cx="274320" cy="274320"/>
          </a:xfrm>
        </p:grpSpPr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57639072-B6E6-2C4F-83DD-D0719DA6331A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9CF255B7-8049-1049-8DEF-9CF788C928B0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FC3C26A7-B46A-5A48-BEBB-1E2755B44A39}"/>
              </a:ext>
            </a:extLst>
          </p:cNvPr>
          <p:cNvGrpSpPr/>
          <p:nvPr/>
        </p:nvGrpSpPr>
        <p:grpSpPr>
          <a:xfrm>
            <a:off x="6894210" y="6190683"/>
            <a:ext cx="274320" cy="274320"/>
            <a:chOff x="730468" y="3549868"/>
            <a:chExt cx="274320" cy="274320"/>
          </a:xfrm>
        </p:grpSpPr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D1393FD1-DF36-F24D-B1B8-A6B0A97CD451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BB7E99BC-73F0-B447-9512-9A362072E26F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038D2B09-DB0A-8641-BE3C-74ECB5E21B5E}"/>
              </a:ext>
            </a:extLst>
          </p:cNvPr>
          <p:cNvGrpSpPr/>
          <p:nvPr/>
        </p:nvGrpSpPr>
        <p:grpSpPr>
          <a:xfrm>
            <a:off x="4679247" y="5220136"/>
            <a:ext cx="274320" cy="274320"/>
            <a:chOff x="730468" y="3549868"/>
            <a:chExt cx="274320" cy="274320"/>
          </a:xfrm>
        </p:grpSpPr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868067AE-D6F4-B343-94CF-86CEE3A008CB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B2EC9402-6A46-A54D-BA9F-FE7A0EE05331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2768E211-833D-C649-8400-7AA495E301D2}"/>
              </a:ext>
            </a:extLst>
          </p:cNvPr>
          <p:cNvGrpSpPr/>
          <p:nvPr/>
        </p:nvGrpSpPr>
        <p:grpSpPr>
          <a:xfrm>
            <a:off x="5762865" y="5220136"/>
            <a:ext cx="274320" cy="274320"/>
            <a:chOff x="730468" y="3549868"/>
            <a:chExt cx="274320" cy="274320"/>
          </a:xfrm>
        </p:grpSpPr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721C06B5-721E-D249-98A6-B3288E1A7700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02C461D0-B933-B842-B403-51B1D0C91A4F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A7C3C528-48CC-4641-8B0B-F267874DD305}"/>
              </a:ext>
            </a:extLst>
          </p:cNvPr>
          <p:cNvGrpSpPr/>
          <p:nvPr/>
        </p:nvGrpSpPr>
        <p:grpSpPr>
          <a:xfrm>
            <a:off x="6856463" y="5220136"/>
            <a:ext cx="274320" cy="274320"/>
            <a:chOff x="730468" y="3549868"/>
            <a:chExt cx="274320" cy="274320"/>
          </a:xfrm>
        </p:grpSpPr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F70BCA93-8109-2742-A8DC-C5000AAF666F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4B30103A-3923-1B42-9B8D-3A5FA3BDF84C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89FB5113-DB7B-D049-8291-B9B9AEACE28E}"/>
              </a:ext>
            </a:extLst>
          </p:cNvPr>
          <p:cNvGrpSpPr/>
          <p:nvPr/>
        </p:nvGrpSpPr>
        <p:grpSpPr>
          <a:xfrm>
            <a:off x="7938642" y="1051380"/>
            <a:ext cx="274320" cy="274320"/>
            <a:chOff x="730468" y="3549868"/>
            <a:chExt cx="274320" cy="274320"/>
          </a:xfrm>
        </p:grpSpPr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CB6C2487-D1F8-D34D-BC6C-17DDCBD35D91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098605EC-229C-5848-B1D3-F90A072753FB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3F16BD77-044A-D346-A520-1D3478356B7A}"/>
              </a:ext>
            </a:extLst>
          </p:cNvPr>
          <p:cNvGrpSpPr/>
          <p:nvPr/>
        </p:nvGrpSpPr>
        <p:grpSpPr>
          <a:xfrm>
            <a:off x="9032240" y="1051380"/>
            <a:ext cx="274320" cy="274320"/>
            <a:chOff x="730468" y="3549868"/>
            <a:chExt cx="274320" cy="274320"/>
          </a:xfrm>
        </p:grpSpPr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CC800716-EF59-EB4B-AB2A-9E00E139E98A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7AB1446B-D7E3-DB4F-8B30-B98FD33C0DFB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6770150D-1282-8840-877C-5A4C2346A37B}"/>
              </a:ext>
            </a:extLst>
          </p:cNvPr>
          <p:cNvGrpSpPr/>
          <p:nvPr/>
        </p:nvGrpSpPr>
        <p:grpSpPr>
          <a:xfrm>
            <a:off x="7949452" y="1939494"/>
            <a:ext cx="274320" cy="274320"/>
            <a:chOff x="730468" y="3549868"/>
            <a:chExt cx="274320" cy="274320"/>
          </a:xfrm>
        </p:grpSpPr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F6476D21-964F-6A4F-94A1-4A09564A146F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3806EB25-2459-C046-986D-0895163CFC87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A75DEF11-17C3-824B-AEE7-8D577820F5EA}"/>
              </a:ext>
            </a:extLst>
          </p:cNvPr>
          <p:cNvGrpSpPr/>
          <p:nvPr/>
        </p:nvGrpSpPr>
        <p:grpSpPr>
          <a:xfrm>
            <a:off x="9043050" y="1939494"/>
            <a:ext cx="274320" cy="274320"/>
            <a:chOff x="730468" y="3549868"/>
            <a:chExt cx="274320" cy="274320"/>
          </a:xfrm>
        </p:grpSpPr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BE12D30C-BCA6-7848-84B0-5AC2EAC24547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C4D180B8-8A77-B742-AD2C-38367CB86996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579D3E06-ACA8-CC47-B2F8-6D22EEE2EBAB}"/>
              </a:ext>
            </a:extLst>
          </p:cNvPr>
          <p:cNvGrpSpPr/>
          <p:nvPr/>
        </p:nvGrpSpPr>
        <p:grpSpPr>
          <a:xfrm>
            <a:off x="7949452" y="3037826"/>
            <a:ext cx="274320" cy="274320"/>
            <a:chOff x="730468" y="3549868"/>
            <a:chExt cx="274320" cy="274320"/>
          </a:xfrm>
        </p:grpSpPr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8725601E-87C7-C844-B18B-ECA664B4A814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B284DD48-8CB6-7349-9DCE-75F192958F14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DEB6E455-5664-EC46-AC4A-B0A2C0F80793}"/>
              </a:ext>
            </a:extLst>
          </p:cNvPr>
          <p:cNvGrpSpPr/>
          <p:nvPr/>
        </p:nvGrpSpPr>
        <p:grpSpPr>
          <a:xfrm>
            <a:off x="9043050" y="3037826"/>
            <a:ext cx="274320" cy="274320"/>
            <a:chOff x="730468" y="3549868"/>
            <a:chExt cx="274320" cy="274320"/>
          </a:xfrm>
        </p:grpSpPr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206942DA-8EE9-B34A-B333-416B5A1EF9A6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06D3A7DD-CBFD-0C46-807F-A69EA2FC1DB7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F32AD8B8-3AD2-9C4B-B83E-A0FF82EF1820}"/>
              </a:ext>
            </a:extLst>
          </p:cNvPr>
          <p:cNvGrpSpPr/>
          <p:nvPr/>
        </p:nvGrpSpPr>
        <p:grpSpPr>
          <a:xfrm>
            <a:off x="7949452" y="4133528"/>
            <a:ext cx="274320" cy="274320"/>
            <a:chOff x="730468" y="3549868"/>
            <a:chExt cx="274320" cy="274320"/>
          </a:xfrm>
        </p:grpSpPr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022C8F34-9F50-0947-8078-2BB4AF374BF4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0062DA6A-7CBB-B046-9FAA-A1AAF8935266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3A201860-CE3F-FA46-B960-233BA724856B}"/>
              </a:ext>
            </a:extLst>
          </p:cNvPr>
          <p:cNvGrpSpPr/>
          <p:nvPr/>
        </p:nvGrpSpPr>
        <p:grpSpPr>
          <a:xfrm>
            <a:off x="9043050" y="4133528"/>
            <a:ext cx="274320" cy="274320"/>
            <a:chOff x="730468" y="3549868"/>
            <a:chExt cx="274320" cy="274320"/>
          </a:xfrm>
        </p:grpSpPr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F285AA1A-3B7D-A64F-A7F5-B72AA760634F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5BA47E44-ECBD-D04E-9B4C-CBD9A3E5F7F4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21F09D95-91D6-7F4C-8D0A-EFB7C9C2A743}"/>
              </a:ext>
            </a:extLst>
          </p:cNvPr>
          <p:cNvGrpSpPr/>
          <p:nvPr/>
        </p:nvGrpSpPr>
        <p:grpSpPr>
          <a:xfrm>
            <a:off x="8005332" y="6212927"/>
            <a:ext cx="274320" cy="274320"/>
            <a:chOff x="730468" y="3549868"/>
            <a:chExt cx="274320" cy="274320"/>
          </a:xfrm>
        </p:grpSpPr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14B5B40D-E2EB-4C4A-88F0-09DE552EED8C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15AAE62D-C728-404A-B13F-83F16D8767EC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B8F72775-C499-314A-B8B0-550A7EF11328}"/>
              </a:ext>
            </a:extLst>
          </p:cNvPr>
          <p:cNvGrpSpPr/>
          <p:nvPr/>
        </p:nvGrpSpPr>
        <p:grpSpPr>
          <a:xfrm>
            <a:off x="9098930" y="6212927"/>
            <a:ext cx="274320" cy="274320"/>
            <a:chOff x="730468" y="3549868"/>
            <a:chExt cx="274320" cy="274320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FDE0B1D0-F17E-4C4B-BE0E-844FCDFC9AD5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938A6596-BD3C-C743-8621-82DB29B31B3A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D5E2BF12-295D-4C43-A91D-546EEEF861CF}"/>
              </a:ext>
            </a:extLst>
          </p:cNvPr>
          <p:cNvGrpSpPr/>
          <p:nvPr/>
        </p:nvGrpSpPr>
        <p:grpSpPr>
          <a:xfrm>
            <a:off x="7967585" y="5242380"/>
            <a:ext cx="274320" cy="274320"/>
            <a:chOff x="730468" y="3549868"/>
            <a:chExt cx="274320" cy="274320"/>
          </a:xfrm>
        </p:grpSpPr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18AD281D-1278-E744-A1FF-67644F954AE4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A836829-F391-8944-A97B-FCA9FE156A27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91345BFE-0ED9-654C-9069-27B8F988A57E}"/>
              </a:ext>
            </a:extLst>
          </p:cNvPr>
          <p:cNvGrpSpPr/>
          <p:nvPr/>
        </p:nvGrpSpPr>
        <p:grpSpPr>
          <a:xfrm>
            <a:off x="9061183" y="5242380"/>
            <a:ext cx="274320" cy="274320"/>
            <a:chOff x="730468" y="3549868"/>
            <a:chExt cx="274320" cy="274320"/>
          </a:xfrm>
        </p:grpSpPr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ACBAB5E2-176D-8349-B450-D2EDF76E58E9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7E47DB3-6353-6B4A-A284-CD196CB0D8FD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91" name="Straight Arrow Connector 390">
            <a:extLst>
              <a:ext uri="{FF2B5EF4-FFF2-40B4-BE49-F238E27FC236}">
                <a16:creationId xmlns:a16="http://schemas.microsoft.com/office/drawing/2014/main" id="{7B7CC2E2-64A3-6049-9455-295F8144B840}"/>
              </a:ext>
            </a:extLst>
          </p:cNvPr>
          <p:cNvCxnSpPr/>
          <p:nvPr/>
        </p:nvCxnSpPr>
        <p:spPr>
          <a:xfrm>
            <a:off x="6638141" y="3521682"/>
            <a:ext cx="1016000" cy="0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TextBox 391">
                <a:extLst>
                  <a:ext uri="{FF2B5EF4-FFF2-40B4-BE49-F238E27FC236}">
                    <a16:creationId xmlns:a16="http://schemas.microsoft.com/office/drawing/2014/main" id="{DF7A8AF0-7334-BD46-A1EA-EA4678955C7F}"/>
                  </a:ext>
                </a:extLst>
              </p:cNvPr>
              <p:cNvSpPr txBox="1"/>
              <p:nvPr/>
            </p:nvSpPr>
            <p:spPr>
              <a:xfrm>
                <a:off x="7678825" y="3233197"/>
                <a:ext cx="59400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92" name="TextBox 391">
                <a:extLst>
                  <a:ext uri="{FF2B5EF4-FFF2-40B4-BE49-F238E27FC236}">
                    <a16:creationId xmlns:a16="http://schemas.microsoft.com/office/drawing/2014/main" id="{DF7A8AF0-7334-BD46-A1EA-EA4678955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8825" y="3233197"/>
                <a:ext cx="594009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22A25C43-B0C8-D14B-848A-A9013A6B7C85}"/>
                  </a:ext>
                </a:extLst>
              </p:cNvPr>
              <p:cNvSpPr txBox="1"/>
              <p:nvPr/>
            </p:nvSpPr>
            <p:spPr>
              <a:xfrm>
                <a:off x="3733284" y="2385046"/>
                <a:ext cx="1371722" cy="7172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  <m:acc>
                        <m:accPr>
                          <m:chr m:val="⃗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22A25C43-B0C8-D14B-848A-A9013A6B7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284" y="2385046"/>
                <a:ext cx="1371722" cy="717248"/>
              </a:xfrm>
              <a:prstGeom prst="rect">
                <a:avLst/>
              </a:prstGeom>
              <a:blipFill>
                <a:blip r:embed="rId3"/>
                <a:stretch>
                  <a:fillRect t="-22807"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6" name="Straight Arrow Connector 395">
            <a:extLst>
              <a:ext uri="{FF2B5EF4-FFF2-40B4-BE49-F238E27FC236}">
                <a16:creationId xmlns:a16="http://schemas.microsoft.com/office/drawing/2014/main" id="{12CC8A69-C9D1-3942-91F2-1872F92F2000}"/>
              </a:ext>
            </a:extLst>
          </p:cNvPr>
          <p:cNvCxnSpPr/>
          <p:nvPr/>
        </p:nvCxnSpPr>
        <p:spPr>
          <a:xfrm>
            <a:off x="6502400" y="2574320"/>
            <a:ext cx="0" cy="1737360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Straight Arrow Connector 396">
            <a:extLst>
              <a:ext uri="{FF2B5EF4-FFF2-40B4-BE49-F238E27FC236}">
                <a16:creationId xmlns:a16="http://schemas.microsoft.com/office/drawing/2014/main" id="{6A71F120-ABE0-5947-B4E0-ED4318B0234D}"/>
              </a:ext>
            </a:extLst>
          </p:cNvPr>
          <p:cNvCxnSpPr>
            <a:cxnSpLocks/>
          </p:cNvCxnSpPr>
          <p:nvPr/>
        </p:nvCxnSpPr>
        <p:spPr>
          <a:xfrm rot="5400000">
            <a:off x="4680430" y="4185920"/>
            <a:ext cx="0" cy="1737360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Arrow Connector 397">
            <a:extLst>
              <a:ext uri="{FF2B5EF4-FFF2-40B4-BE49-F238E27FC236}">
                <a16:creationId xmlns:a16="http://schemas.microsoft.com/office/drawing/2014/main" id="{554099E1-738A-4846-9CC9-A193EFA41A9C}"/>
              </a:ext>
            </a:extLst>
          </p:cNvPr>
          <p:cNvCxnSpPr>
            <a:cxnSpLocks/>
          </p:cNvCxnSpPr>
          <p:nvPr/>
        </p:nvCxnSpPr>
        <p:spPr>
          <a:xfrm rot="10800000">
            <a:off x="2730555" y="2670488"/>
            <a:ext cx="0" cy="1737360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Arrow Connector 398">
            <a:extLst>
              <a:ext uri="{FF2B5EF4-FFF2-40B4-BE49-F238E27FC236}">
                <a16:creationId xmlns:a16="http://schemas.microsoft.com/office/drawing/2014/main" id="{35D43CC1-554F-1F40-81FE-84C16BAF32E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9898" y="986724"/>
            <a:ext cx="0" cy="1737360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0" name="TextBox 399">
                <a:extLst>
                  <a:ext uri="{FF2B5EF4-FFF2-40B4-BE49-F238E27FC236}">
                    <a16:creationId xmlns:a16="http://schemas.microsoft.com/office/drawing/2014/main" id="{AD0E7E9F-9545-2048-A347-633B24210BCB}"/>
                  </a:ext>
                </a:extLst>
              </p:cNvPr>
              <p:cNvSpPr txBox="1"/>
              <p:nvPr/>
            </p:nvSpPr>
            <p:spPr>
              <a:xfrm>
                <a:off x="4498882" y="4294696"/>
                <a:ext cx="107676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4000" b="0" i="0" smtClean="0">
                              <a:latin typeface="Cambria Math" panose="02040503050406030204" pitchFamily="18" charset="0"/>
                            </a:rPr>
                            <m:t>ind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00" name="TextBox 399">
                <a:extLst>
                  <a:ext uri="{FF2B5EF4-FFF2-40B4-BE49-F238E27FC236}">
                    <a16:creationId xmlns:a16="http://schemas.microsoft.com/office/drawing/2014/main" id="{AD0E7E9F-9545-2048-A347-633B24210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882" y="4294696"/>
                <a:ext cx="1076769" cy="707886"/>
              </a:xfrm>
              <a:prstGeom prst="rect">
                <a:avLst/>
              </a:prstGeom>
              <a:blipFill>
                <a:blip r:embed="rId4"/>
                <a:stretch>
                  <a:fillRect l="-1163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C28D0FA-192D-4947-80C5-AD648981EA97}"/>
              </a:ext>
            </a:extLst>
          </p:cNvPr>
          <p:cNvSpPr/>
          <p:nvPr/>
        </p:nvSpPr>
        <p:spPr>
          <a:xfrm>
            <a:off x="5575651" y="1939494"/>
            <a:ext cx="764189" cy="3008426"/>
          </a:xfrm>
          <a:prstGeom prst="rect">
            <a:avLst/>
          </a:prstGeom>
          <a:solidFill>
            <a:schemeClr val="accent1">
              <a:alpha val="2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517E67D-6B11-F840-B2B4-5F3155F137C4}"/>
              </a:ext>
            </a:extLst>
          </p:cNvPr>
          <p:cNvCxnSpPr/>
          <p:nvPr/>
        </p:nvCxnSpPr>
        <p:spPr>
          <a:xfrm>
            <a:off x="5575651" y="1584960"/>
            <a:ext cx="764189" cy="0"/>
          </a:xfrm>
          <a:prstGeom prst="straightConnector1">
            <a:avLst/>
          </a:prstGeom>
          <a:ln w="38100"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5E1DC9A3-63A2-F641-988A-42A7761CB6D4}"/>
                  </a:ext>
                </a:extLst>
              </p:cNvPr>
              <p:cNvSpPr txBox="1"/>
              <p:nvPr/>
            </p:nvSpPr>
            <p:spPr>
              <a:xfrm>
                <a:off x="5820634" y="928054"/>
                <a:ext cx="111466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5E1DC9A3-63A2-F641-988A-42A7761CB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634" y="928054"/>
                <a:ext cx="1114664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BD2FBC-A06F-0C42-A129-321D4FA18E25}"/>
              </a:ext>
            </a:extLst>
          </p:cNvPr>
          <p:cNvCxnSpPr/>
          <p:nvPr/>
        </p:nvCxnSpPr>
        <p:spPr>
          <a:xfrm>
            <a:off x="5549110" y="1903515"/>
            <a:ext cx="0" cy="3044405"/>
          </a:xfrm>
          <a:prstGeom prst="line">
            <a:avLst/>
          </a:pr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848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059FC139-66ED-6B41-A709-24C34CE9AE4B}"/>
              </a:ext>
            </a:extLst>
          </p:cNvPr>
          <p:cNvGrpSpPr/>
          <p:nvPr/>
        </p:nvGrpSpPr>
        <p:grpSpPr>
          <a:xfrm>
            <a:off x="1538999" y="654040"/>
            <a:ext cx="3889191" cy="1742661"/>
            <a:chOff x="4313583" y="2643809"/>
            <a:chExt cx="3889191" cy="1742661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01B0BAD0-33DC-2D4A-B16D-0F769BBB3F82}"/>
                </a:ext>
              </a:extLst>
            </p:cNvPr>
            <p:cNvCxnSpPr/>
            <p:nvPr/>
          </p:nvCxnSpPr>
          <p:spPr>
            <a:xfrm>
              <a:off x="4313583" y="2643809"/>
              <a:ext cx="3101008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6409551-0A23-1B4D-87A2-3F01CFE229C3}"/>
                </a:ext>
              </a:extLst>
            </p:cNvPr>
            <p:cNvCxnSpPr/>
            <p:nvPr/>
          </p:nvCxnSpPr>
          <p:spPr>
            <a:xfrm>
              <a:off x="4313583" y="3233531"/>
              <a:ext cx="3101008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09348B3-C42F-7C47-BBA1-147CBCDF3BBC}"/>
                </a:ext>
              </a:extLst>
            </p:cNvPr>
            <p:cNvCxnSpPr/>
            <p:nvPr/>
          </p:nvCxnSpPr>
          <p:spPr>
            <a:xfrm>
              <a:off x="4313583" y="3803374"/>
              <a:ext cx="3101008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2743388-F1B0-104B-ABA0-1D7F5BC0BC00}"/>
                </a:ext>
              </a:extLst>
            </p:cNvPr>
            <p:cNvCxnSpPr/>
            <p:nvPr/>
          </p:nvCxnSpPr>
          <p:spPr>
            <a:xfrm>
              <a:off x="4313583" y="4386470"/>
              <a:ext cx="3101008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DB2152E-F60D-0F4F-9792-9FB10800DF02}"/>
                </a:ext>
              </a:extLst>
            </p:cNvPr>
            <p:cNvSpPr/>
            <p:nvPr/>
          </p:nvSpPr>
          <p:spPr>
            <a:xfrm>
              <a:off x="7476214" y="3378462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E35D94F-34A0-EC4A-87FF-418CCB0C5373}"/>
                </a:ext>
              </a:extLst>
            </p:cNvPr>
            <p:cNvCxnSpPr>
              <a:stCxn id="10" idx="2"/>
              <a:endCxn id="10" idx="6"/>
            </p:cNvCxnSpPr>
            <p:nvPr/>
          </p:nvCxnSpPr>
          <p:spPr>
            <a:xfrm>
              <a:off x="7476214" y="3515622"/>
              <a:ext cx="274320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1C76BB1-A502-3D42-9F40-5790E1EAD38C}"/>
                    </a:ext>
                  </a:extLst>
                </p:cNvPr>
                <p:cNvSpPr txBox="1"/>
                <p:nvPr/>
              </p:nvSpPr>
              <p:spPr>
                <a:xfrm>
                  <a:off x="7750534" y="3251609"/>
                  <a:ext cx="4522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1C76BB1-A502-3D42-9F40-5790E1EAD3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0534" y="3251609"/>
                  <a:ext cx="452240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DE426FD-5AAB-9741-930A-2A57A334BF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0922" y="3513219"/>
              <a:ext cx="1135465" cy="118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CCA7735-6566-9E49-B274-4AEA542444F2}"/>
                    </a:ext>
                  </a:extLst>
                </p:cNvPr>
                <p:cNvSpPr txBox="1"/>
                <p:nvPr/>
              </p:nvSpPr>
              <p:spPr>
                <a:xfrm>
                  <a:off x="5591118" y="2663689"/>
                  <a:ext cx="50488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CCA7735-6566-9E49-B274-4AEA542444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1118" y="2663689"/>
                  <a:ext cx="504882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A8CF9AD-529D-F44A-9032-B362D1EA3401}"/>
              </a:ext>
            </a:extLst>
          </p:cNvPr>
          <p:cNvGrpSpPr/>
          <p:nvPr/>
        </p:nvGrpSpPr>
        <p:grpSpPr>
          <a:xfrm>
            <a:off x="-43088" y="2995141"/>
            <a:ext cx="4991401" cy="4832652"/>
            <a:chOff x="4922855" y="1747047"/>
            <a:chExt cx="4991401" cy="4832652"/>
          </a:xfrm>
        </p:grpSpPr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A4F369F1-1A2A-A140-9F2B-58665758228D}"/>
                </a:ext>
              </a:extLst>
            </p:cNvPr>
            <p:cNvSpPr/>
            <p:nvPr/>
          </p:nvSpPr>
          <p:spPr>
            <a:xfrm>
              <a:off x="4922855" y="2204739"/>
              <a:ext cx="3041703" cy="4374960"/>
            </a:xfrm>
            <a:prstGeom prst="arc">
              <a:avLst>
                <a:gd name="adj1" fmla="val 17025095"/>
                <a:gd name="adj2" fmla="val 586118"/>
              </a:avLst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B9FE052-B574-174F-8A58-27C848227AF8}"/>
                </a:ext>
              </a:extLst>
            </p:cNvPr>
            <p:cNvGrpSpPr/>
            <p:nvPr/>
          </p:nvGrpSpPr>
          <p:grpSpPr>
            <a:xfrm>
              <a:off x="6352209" y="1747047"/>
              <a:ext cx="3562047" cy="3702316"/>
              <a:chOff x="6352209" y="1747047"/>
              <a:chExt cx="3562047" cy="3702316"/>
            </a:xfrm>
          </p:grpSpPr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04596E08-56EB-B946-9DD7-3EC382D49B91}"/>
                  </a:ext>
                </a:extLst>
              </p:cNvPr>
              <p:cNvCxnSpPr/>
              <p:nvPr/>
            </p:nvCxnSpPr>
            <p:spPr>
              <a:xfrm>
                <a:off x="6414053" y="3014870"/>
                <a:ext cx="3101008" cy="0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E42F095-7865-5648-95CD-F3365D14E9B9}"/>
                  </a:ext>
                </a:extLst>
              </p:cNvPr>
              <p:cNvCxnSpPr/>
              <p:nvPr/>
            </p:nvCxnSpPr>
            <p:spPr>
              <a:xfrm>
                <a:off x="6414053" y="3604592"/>
                <a:ext cx="3101008" cy="0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D3C2F9E3-BAF8-DD4F-982A-195D8A7F6868}"/>
                  </a:ext>
                </a:extLst>
              </p:cNvPr>
              <p:cNvCxnSpPr/>
              <p:nvPr/>
            </p:nvCxnSpPr>
            <p:spPr>
              <a:xfrm>
                <a:off x="6414053" y="4174435"/>
                <a:ext cx="3101008" cy="0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6EF8AAA7-375B-3145-A5D7-AF28676D3858}"/>
                  </a:ext>
                </a:extLst>
              </p:cNvPr>
              <p:cNvCxnSpPr/>
              <p:nvPr/>
            </p:nvCxnSpPr>
            <p:spPr>
              <a:xfrm>
                <a:off x="6414053" y="4757531"/>
                <a:ext cx="3101008" cy="0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C19A9E3-0A88-B14C-B296-5F81C35BCE1A}"/>
                  </a:ext>
                </a:extLst>
              </p:cNvPr>
              <p:cNvSpPr/>
              <p:nvPr/>
            </p:nvSpPr>
            <p:spPr>
              <a:xfrm>
                <a:off x="7833190" y="4653262"/>
                <a:ext cx="274320" cy="27432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9485BD7-B082-D54D-878F-E583F3BB0B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33190" y="4790422"/>
                <a:ext cx="274320" cy="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7C4C3A99-E29B-EC47-A602-A6D7640C8E84}"/>
                      </a:ext>
                    </a:extLst>
                  </p:cNvPr>
                  <p:cNvSpPr txBox="1"/>
                  <p:nvPr/>
                </p:nvSpPr>
                <p:spPr>
                  <a:xfrm>
                    <a:off x="7744230" y="4926143"/>
                    <a:ext cx="45224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7C4C3A99-E29B-EC47-A602-A6D7640C8E8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44230" y="4926143"/>
                    <a:ext cx="452240" cy="52322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4B74C432-A8A8-1C4C-B5D1-3B4CA14B49D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7595052" y="4784491"/>
                <a:ext cx="1135465" cy="1186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3DD04AD7-CD21-4242-AA29-39B888E35FC4}"/>
                      </a:ext>
                    </a:extLst>
                  </p:cNvPr>
                  <p:cNvSpPr txBox="1"/>
                  <p:nvPr/>
                </p:nvSpPr>
                <p:spPr>
                  <a:xfrm>
                    <a:off x="9409374" y="3543486"/>
                    <a:ext cx="504882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3DD04AD7-CD21-4242-AA29-39B888E35F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09374" y="3543486"/>
                    <a:ext cx="504882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77ACD99C-9886-A945-A34B-AA389217BEB2}"/>
                  </a:ext>
                </a:extLst>
              </p:cNvPr>
              <p:cNvCxnSpPr/>
              <p:nvPr/>
            </p:nvCxnSpPr>
            <p:spPr>
              <a:xfrm>
                <a:off x="6387878" y="1848679"/>
                <a:ext cx="3101008" cy="0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FFB531FE-6300-9243-80AC-79D9B22AB628}"/>
                  </a:ext>
                </a:extLst>
              </p:cNvPr>
              <p:cNvCxnSpPr/>
              <p:nvPr/>
            </p:nvCxnSpPr>
            <p:spPr>
              <a:xfrm>
                <a:off x="6387878" y="2438401"/>
                <a:ext cx="3101008" cy="0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3F5C823F-6CD4-834A-BB33-ACDEC48FD743}"/>
                  </a:ext>
                </a:extLst>
              </p:cNvPr>
              <p:cNvCxnSpPr/>
              <p:nvPr/>
            </p:nvCxnSpPr>
            <p:spPr>
              <a:xfrm>
                <a:off x="6858000" y="2309046"/>
                <a:ext cx="0" cy="246888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64363416-1FEB-F949-B6F2-56A26F0CA1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9964" y="2241673"/>
                <a:ext cx="1114593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B18AC1C-C8F6-A84C-8390-B66BF8A850E7}"/>
                  </a:ext>
                </a:extLst>
              </p:cNvPr>
              <p:cNvCxnSpPr/>
              <p:nvPr/>
            </p:nvCxnSpPr>
            <p:spPr>
              <a:xfrm>
                <a:off x="7991391" y="2204739"/>
                <a:ext cx="0" cy="246888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EC6BC990-A837-1146-A0D2-EAE6E21D3D4E}"/>
                      </a:ext>
                    </a:extLst>
                  </p:cNvPr>
                  <p:cNvSpPr txBox="1"/>
                  <p:nvPr/>
                </p:nvSpPr>
                <p:spPr>
                  <a:xfrm>
                    <a:off x="7154819" y="1747047"/>
                    <a:ext cx="611513" cy="53239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EC6BC990-A837-1146-A0D2-EAE6E21D3D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54819" y="1747047"/>
                    <a:ext cx="611513" cy="53239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930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84E805B1-A7AD-1F45-B0FC-F3C547CCDBCD}"/>
                      </a:ext>
                    </a:extLst>
                  </p:cNvPr>
                  <p:cNvSpPr txBox="1"/>
                  <p:nvPr/>
                </p:nvSpPr>
                <p:spPr>
                  <a:xfrm>
                    <a:off x="6352209" y="3090929"/>
                    <a:ext cx="67403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84E805B1-A7AD-1F45-B0FC-F3C547CCDB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2209" y="3090929"/>
                    <a:ext cx="674031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B037AEFE-7C8D-6246-B1F2-FE91F2FA8A16}"/>
                      </a:ext>
                    </a:extLst>
                  </p:cNvPr>
                  <p:cNvSpPr txBox="1"/>
                  <p:nvPr/>
                </p:nvSpPr>
                <p:spPr>
                  <a:xfrm>
                    <a:off x="8133660" y="4683558"/>
                    <a:ext cx="625619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B037AEFE-7C8D-6246-B1F2-FE91F2FA8A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33660" y="4683558"/>
                    <a:ext cx="625619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238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B1C9FC2-F91A-BB42-BD3F-31E590C5186B}"/>
              </a:ext>
            </a:extLst>
          </p:cNvPr>
          <p:cNvGrpSpPr/>
          <p:nvPr/>
        </p:nvGrpSpPr>
        <p:grpSpPr>
          <a:xfrm>
            <a:off x="6014141" y="736882"/>
            <a:ext cx="5065969" cy="5301633"/>
            <a:chOff x="5809090" y="624934"/>
            <a:chExt cx="5065969" cy="5301633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84CC594-6AEA-C44B-9EF7-16887F64D966}"/>
                </a:ext>
              </a:extLst>
            </p:cNvPr>
            <p:cNvGrpSpPr/>
            <p:nvPr/>
          </p:nvGrpSpPr>
          <p:grpSpPr>
            <a:xfrm>
              <a:off x="5809090" y="836044"/>
              <a:ext cx="4991401" cy="5090523"/>
              <a:chOff x="4922855" y="1489176"/>
              <a:chExt cx="4991401" cy="5090523"/>
            </a:xfrm>
          </p:grpSpPr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F3728FC7-AE57-254D-9A86-4F4E394CE06F}"/>
                  </a:ext>
                </a:extLst>
              </p:cNvPr>
              <p:cNvSpPr/>
              <p:nvPr/>
            </p:nvSpPr>
            <p:spPr>
              <a:xfrm>
                <a:off x="4922855" y="2204739"/>
                <a:ext cx="3041703" cy="4374960"/>
              </a:xfrm>
              <a:prstGeom prst="arc">
                <a:avLst>
                  <a:gd name="adj1" fmla="val 17025095"/>
                  <a:gd name="adj2" fmla="val 586118"/>
                </a:avLst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06E97923-0622-0B4F-B33F-85C440E7A222}"/>
                  </a:ext>
                </a:extLst>
              </p:cNvPr>
              <p:cNvGrpSpPr/>
              <p:nvPr/>
            </p:nvGrpSpPr>
            <p:grpSpPr>
              <a:xfrm>
                <a:off x="6352209" y="1489176"/>
                <a:ext cx="3562047" cy="3960187"/>
                <a:chOff x="6352209" y="1489176"/>
                <a:chExt cx="3562047" cy="3960187"/>
              </a:xfrm>
            </p:grpSpPr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3B6017EC-C512-BA42-A20D-C524885FF46F}"/>
                    </a:ext>
                  </a:extLst>
                </p:cNvPr>
                <p:cNvCxnSpPr/>
                <p:nvPr/>
              </p:nvCxnSpPr>
              <p:spPr>
                <a:xfrm>
                  <a:off x="6414053" y="3014870"/>
                  <a:ext cx="3101008" cy="0"/>
                </a:xfrm>
                <a:prstGeom prst="straightConnector1">
                  <a:avLst/>
                </a:prstGeom>
                <a:ln w="190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EE5FD232-22E9-5E41-A652-73D1248781DD}"/>
                    </a:ext>
                  </a:extLst>
                </p:cNvPr>
                <p:cNvCxnSpPr/>
                <p:nvPr/>
              </p:nvCxnSpPr>
              <p:spPr>
                <a:xfrm>
                  <a:off x="6414053" y="3604592"/>
                  <a:ext cx="3101008" cy="0"/>
                </a:xfrm>
                <a:prstGeom prst="straightConnector1">
                  <a:avLst/>
                </a:prstGeom>
                <a:ln w="190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603A2A53-6199-314D-8453-7F887B5E1617}"/>
                    </a:ext>
                  </a:extLst>
                </p:cNvPr>
                <p:cNvCxnSpPr/>
                <p:nvPr/>
              </p:nvCxnSpPr>
              <p:spPr>
                <a:xfrm>
                  <a:off x="6414053" y="4174435"/>
                  <a:ext cx="3101008" cy="0"/>
                </a:xfrm>
                <a:prstGeom prst="straightConnector1">
                  <a:avLst/>
                </a:prstGeom>
                <a:ln w="190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04A6E300-F836-E948-AF8B-109D919EB1F6}"/>
                    </a:ext>
                  </a:extLst>
                </p:cNvPr>
                <p:cNvCxnSpPr/>
                <p:nvPr/>
              </p:nvCxnSpPr>
              <p:spPr>
                <a:xfrm>
                  <a:off x="6414053" y="4757531"/>
                  <a:ext cx="3101008" cy="0"/>
                </a:xfrm>
                <a:prstGeom prst="straightConnector1">
                  <a:avLst/>
                </a:prstGeom>
                <a:ln w="190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6F2AAE8E-6A28-7449-B38A-D4896CF9838E}"/>
                    </a:ext>
                  </a:extLst>
                </p:cNvPr>
                <p:cNvSpPr/>
                <p:nvPr/>
              </p:nvSpPr>
              <p:spPr>
                <a:xfrm>
                  <a:off x="7833190" y="4653262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3149894-83E3-0E49-A69D-B5B51A26C4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33190" y="4790422"/>
                  <a:ext cx="274320" cy="0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9EAE9E83-B996-2D4F-AF61-1230ECA930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44230" y="4926143"/>
                      <a:ext cx="452240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9EAE9E83-B996-2D4F-AF61-1230ECA9302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44230" y="4926143"/>
                      <a:ext cx="452240" cy="523220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9007EE8D-5EC3-7B42-81E4-80E3AB8640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>
                  <a:off x="7595052" y="4784491"/>
                  <a:ext cx="1135465" cy="1186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7EBF18F7-E45F-5E46-9A5A-037EE01B80B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09374" y="3543486"/>
                      <a:ext cx="504882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7EBF18F7-E45F-5E46-9A5A-037EE01B80B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409374" y="3543486"/>
                      <a:ext cx="504882" cy="523220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F86FEF11-99DB-1345-90FE-43DB58554BF8}"/>
                    </a:ext>
                  </a:extLst>
                </p:cNvPr>
                <p:cNvCxnSpPr/>
                <p:nvPr/>
              </p:nvCxnSpPr>
              <p:spPr>
                <a:xfrm>
                  <a:off x="6387878" y="1848679"/>
                  <a:ext cx="3101008" cy="0"/>
                </a:xfrm>
                <a:prstGeom prst="straightConnector1">
                  <a:avLst/>
                </a:prstGeom>
                <a:ln w="190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5D49E672-F56F-0A46-BFD5-9981334B76EC}"/>
                    </a:ext>
                  </a:extLst>
                </p:cNvPr>
                <p:cNvCxnSpPr/>
                <p:nvPr/>
              </p:nvCxnSpPr>
              <p:spPr>
                <a:xfrm>
                  <a:off x="6387878" y="2438401"/>
                  <a:ext cx="3101008" cy="0"/>
                </a:xfrm>
                <a:prstGeom prst="straightConnector1">
                  <a:avLst/>
                </a:prstGeom>
                <a:ln w="190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B244EF2D-9AB0-0D42-8BAB-9772E5819788}"/>
                    </a:ext>
                  </a:extLst>
                </p:cNvPr>
                <p:cNvCxnSpPr/>
                <p:nvPr/>
              </p:nvCxnSpPr>
              <p:spPr>
                <a:xfrm>
                  <a:off x="6858000" y="2309046"/>
                  <a:ext cx="0" cy="246888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E5317948-C477-D04A-B94D-473DC68137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49964" y="2241673"/>
                  <a:ext cx="1114593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1587C7DE-AFA1-7343-847E-5AA7CCBA15E6}"/>
                    </a:ext>
                  </a:extLst>
                </p:cNvPr>
                <p:cNvCxnSpPr>
                  <a:cxnSpLocks/>
                  <a:endCxn id="23" idx="0"/>
                </p:cNvCxnSpPr>
                <p:nvPr/>
              </p:nvCxnSpPr>
              <p:spPr>
                <a:xfrm>
                  <a:off x="7968364" y="1489176"/>
                  <a:ext cx="1986" cy="3164086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8AEF6E1F-61B6-FF41-BA25-DD964355A00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54819" y="1747047"/>
                      <a:ext cx="611513" cy="53239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∥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8AEF6E1F-61B6-FF41-BA25-DD964355A00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54819" y="1747047"/>
                      <a:ext cx="611513" cy="532390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1190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DF3CEA6-EE21-6C4B-957F-0D5974193F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52209" y="3090929"/>
                      <a:ext cx="674031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⊥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DF3CEA6-EE21-6C4B-957F-0D5974193F9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52209" y="3090929"/>
                      <a:ext cx="674031" cy="523220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238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2864298B-D361-2848-BFBC-BA4D2D2C168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33660" y="4683558"/>
                      <a:ext cx="625619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2864298B-D361-2848-BFBC-BA4D2D2C168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33660" y="4683558"/>
                      <a:ext cx="625619" cy="523220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b="-238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C18412B3-6526-E648-AAA2-17C2AC1FF081}"/>
                    </a:ext>
                  </a:extLst>
                </p:cNvPr>
                <p:cNvSpPr txBox="1"/>
                <p:nvPr/>
              </p:nvSpPr>
              <p:spPr>
                <a:xfrm>
                  <a:off x="10448660" y="3831895"/>
                  <a:ext cx="42639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C18412B3-6526-E648-AAA2-17C2AC1FF0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48660" y="3831895"/>
                  <a:ext cx="426399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B9E23C6-F03E-DD46-9E3E-1E55B2BA4BAF}"/>
                    </a:ext>
                  </a:extLst>
                </p:cNvPr>
                <p:cNvSpPr txBox="1"/>
                <p:nvPr/>
              </p:nvSpPr>
              <p:spPr>
                <a:xfrm>
                  <a:off x="8464705" y="624934"/>
                  <a:ext cx="42639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B9E23C6-F03E-DD46-9E3E-1E55B2BA4B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4705" y="624934"/>
                  <a:ext cx="426399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14C8D02E-73CD-2743-9BB1-8B7393529384}"/>
                    </a:ext>
                  </a:extLst>
                </p:cNvPr>
                <p:cNvSpPr txBox="1"/>
                <p:nvPr/>
              </p:nvSpPr>
              <p:spPr>
                <a:xfrm>
                  <a:off x="8394523" y="4000130"/>
                  <a:ext cx="46948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14C8D02E-73CD-2743-9BB1-8B73935293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4523" y="4000130"/>
                  <a:ext cx="469487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85495058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2BDB161-3BAE-B54F-B9C9-5473B7B4CDEB}"/>
              </a:ext>
            </a:extLst>
          </p:cNvPr>
          <p:cNvSpPr/>
          <p:nvPr/>
        </p:nvSpPr>
        <p:spPr>
          <a:xfrm>
            <a:off x="2814320" y="1930400"/>
            <a:ext cx="6217920" cy="3017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55F85B-E185-2140-BC88-A826AD19C608}"/>
              </a:ext>
            </a:extLst>
          </p:cNvPr>
          <p:cNvSpPr/>
          <p:nvPr/>
        </p:nvSpPr>
        <p:spPr>
          <a:xfrm>
            <a:off x="6339840" y="1584960"/>
            <a:ext cx="264160" cy="37998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335AB78-2517-C544-B689-77FE72A2843E}"/>
              </a:ext>
            </a:extLst>
          </p:cNvPr>
          <p:cNvGrpSpPr/>
          <p:nvPr/>
        </p:nvGrpSpPr>
        <p:grpSpPr>
          <a:xfrm>
            <a:off x="4650304" y="1029136"/>
            <a:ext cx="274320" cy="274320"/>
            <a:chOff x="730468" y="3549868"/>
            <a:chExt cx="274320" cy="27432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6FCB7F1-9EA0-0B47-9B2B-59EB354B7A0A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7823B96-77E4-CD40-8228-F9B85818E855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0DD7F9F-9DBC-4242-B31A-1FA965411C81}"/>
              </a:ext>
            </a:extLst>
          </p:cNvPr>
          <p:cNvGrpSpPr/>
          <p:nvPr/>
        </p:nvGrpSpPr>
        <p:grpSpPr>
          <a:xfrm>
            <a:off x="5733922" y="1029136"/>
            <a:ext cx="274320" cy="274320"/>
            <a:chOff x="730468" y="3549868"/>
            <a:chExt cx="274320" cy="27432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4627F23-6AA7-2F4E-8DA0-46E65E3EE845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8A43CCC-480D-E04F-BBA5-87C1EEB897A2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104F0CB-7D2C-C648-A82D-E3143A30153B}"/>
              </a:ext>
            </a:extLst>
          </p:cNvPr>
          <p:cNvGrpSpPr/>
          <p:nvPr/>
        </p:nvGrpSpPr>
        <p:grpSpPr>
          <a:xfrm>
            <a:off x="6827520" y="1029136"/>
            <a:ext cx="274320" cy="274320"/>
            <a:chOff x="730468" y="3549868"/>
            <a:chExt cx="274320" cy="27432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25288F48-209B-9D42-B8D9-F3017501163C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14F310F-C38E-454F-A4F0-C37C4B0792D0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64A22D2-8771-394B-BFDE-119FE88CA390}"/>
              </a:ext>
            </a:extLst>
          </p:cNvPr>
          <p:cNvGrpSpPr/>
          <p:nvPr/>
        </p:nvGrpSpPr>
        <p:grpSpPr>
          <a:xfrm>
            <a:off x="4661114" y="1917250"/>
            <a:ext cx="274320" cy="274320"/>
            <a:chOff x="730468" y="3549868"/>
            <a:chExt cx="274320" cy="274320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111F692-589F-9548-AAC7-C4A5633529CE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32AD111-D095-5E45-A308-048C8C70F9E7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D8750BC-645F-E043-84AF-FFA70A32C1F5}"/>
              </a:ext>
            </a:extLst>
          </p:cNvPr>
          <p:cNvGrpSpPr/>
          <p:nvPr/>
        </p:nvGrpSpPr>
        <p:grpSpPr>
          <a:xfrm>
            <a:off x="5744732" y="1917250"/>
            <a:ext cx="274320" cy="274320"/>
            <a:chOff x="730468" y="3549868"/>
            <a:chExt cx="274320" cy="274320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1D3E6435-0952-4B4A-943C-FB2C86940CE7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B47149A-2D22-8348-A028-AE32635CE9DF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1AA15BA-3363-2146-A3E0-05E245987D2B}"/>
              </a:ext>
            </a:extLst>
          </p:cNvPr>
          <p:cNvGrpSpPr/>
          <p:nvPr/>
        </p:nvGrpSpPr>
        <p:grpSpPr>
          <a:xfrm>
            <a:off x="6838330" y="1917250"/>
            <a:ext cx="274320" cy="274320"/>
            <a:chOff x="730468" y="3549868"/>
            <a:chExt cx="274320" cy="274320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F51CA5F-84EB-D242-A8A3-3CBBB64EFB72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E90187B-43CB-B549-9EF2-BAC3D165DD5D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C9F4436-8606-C246-8D49-44D03BA465C4}"/>
              </a:ext>
            </a:extLst>
          </p:cNvPr>
          <p:cNvGrpSpPr/>
          <p:nvPr/>
        </p:nvGrpSpPr>
        <p:grpSpPr>
          <a:xfrm>
            <a:off x="4661114" y="3015582"/>
            <a:ext cx="274320" cy="274320"/>
            <a:chOff x="730468" y="3549868"/>
            <a:chExt cx="274320" cy="274320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454A4A4-1735-2A47-8D0F-58E6D4CAC12D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89CC50D-9D39-4146-9B3E-8EB244A63C9B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4845C70-2813-E646-A542-B1835E850B75}"/>
              </a:ext>
            </a:extLst>
          </p:cNvPr>
          <p:cNvGrpSpPr/>
          <p:nvPr/>
        </p:nvGrpSpPr>
        <p:grpSpPr>
          <a:xfrm>
            <a:off x="5744732" y="3015582"/>
            <a:ext cx="274320" cy="274320"/>
            <a:chOff x="730468" y="3549868"/>
            <a:chExt cx="274320" cy="274320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92643AB-D0C6-6C49-8AF3-CE4299F4D5A1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C0A057D3-527F-7B4F-8292-3B5EFA79F303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AEABF83-FF79-0F44-80B7-689495ED9025}"/>
              </a:ext>
            </a:extLst>
          </p:cNvPr>
          <p:cNvGrpSpPr/>
          <p:nvPr/>
        </p:nvGrpSpPr>
        <p:grpSpPr>
          <a:xfrm>
            <a:off x="6838330" y="3015582"/>
            <a:ext cx="274320" cy="274320"/>
            <a:chOff x="730468" y="3549868"/>
            <a:chExt cx="274320" cy="274320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58A82D1-D970-3248-8034-BDD1EBAF04A5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45D5C2F-37E0-F841-A228-C23E87E8C7A0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5556B39-5C9C-6144-9012-68C9AE2F342E}"/>
              </a:ext>
            </a:extLst>
          </p:cNvPr>
          <p:cNvGrpSpPr/>
          <p:nvPr/>
        </p:nvGrpSpPr>
        <p:grpSpPr>
          <a:xfrm>
            <a:off x="4661114" y="4111284"/>
            <a:ext cx="274320" cy="274320"/>
            <a:chOff x="730468" y="3549868"/>
            <a:chExt cx="274320" cy="27432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C3E6F57-A9C4-BF42-A3E0-6A2B8A999965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6C2ABB4-3946-E546-9346-4C68527BAC33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068FAC6-329F-9C4C-9332-E52EBA63D414}"/>
              </a:ext>
            </a:extLst>
          </p:cNvPr>
          <p:cNvGrpSpPr/>
          <p:nvPr/>
        </p:nvGrpSpPr>
        <p:grpSpPr>
          <a:xfrm>
            <a:off x="5744732" y="4111284"/>
            <a:ext cx="274320" cy="274320"/>
            <a:chOff x="730468" y="3549868"/>
            <a:chExt cx="274320" cy="274320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9E6C6B7-78D0-3248-9EA7-1ECAF46D7016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C5ED98B-9FF9-BB42-8957-ADD2CA18AE90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5F4776A-9959-8D42-A567-8DD722A28858}"/>
              </a:ext>
            </a:extLst>
          </p:cNvPr>
          <p:cNvGrpSpPr/>
          <p:nvPr/>
        </p:nvGrpSpPr>
        <p:grpSpPr>
          <a:xfrm>
            <a:off x="6838330" y="4111284"/>
            <a:ext cx="274320" cy="274320"/>
            <a:chOff x="730468" y="3549868"/>
            <a:chExt cx="274320" cy="274320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B5192A79-A8A1-CF47-918A-BDBA8E7A668E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ED0DA193-F343-2C48-9696-7D0C2F4E7A36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CE4090A-8C22-4C41-A95D-F1F5F08655AC}"/>
              </a:ext>
            </a:extLst>
          </p:cNvPr>
          <p:cNvGrpSpPr/>
          <p:nvPr/>
        </p:nvGrpSpPr>
        <p:grpSpPr>
          <a:xfrm>
            <a:off x="4716994" y="6190683"/>
            <a:ext cx="274320" cy="274320"/>
            <a:chOff x="730468" y="3549868"/>
            <a:chExt cx="274320" cy="274320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AC5F1CB4-B85C-4840-9F4A-0CCD286AA478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5A28ACD-8C8A-4848-81EA-223EAC2156FA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49CD822-F7AF-FF4E-85E9-B55670EE3C2D}"/>
              </a:ext>
            </a:extLst>
          </p:cNvPr>
          <p:cNvGrpSpPr/>
          <p:nvPr/>
        </p:nvGrpSpPr>
        <p:grpSpPr>
          <a:xfrm>
            <a:off x="5800612" y="6190683"/>
            <a:ext cx="274320" cy="274320"/>
            <a:chOff x="730468" y="3549868"/>
            <a:chExt cx="274320" cy="274320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53677E12-7238-334B-BF4F-66C60FE3BE7B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05064A5-58E1-C146-A79D-EDD087688AB2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EF771F5-22A9-444B-9D91-7A429EF601FE}"/>
              </a:ext>
            </a:extLst>
          </p:cNvPr>
          <p:cNvGrpSpPr/>
          <p:nvPr/>
        </p:nvGrpSpPr>
        <p:grpSpPr>
          <a:xfrm>
            <a:off x="6894210" y="6190683"/>
            <a:ext cx="274320" cy="274320"/>
            <a:chOff x="730468" y="3549868"/>
            <a:chExt cx="274320" cy="274320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72BFD92-A2CF-2E46-A3E2-9568879379EE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E1FADB-D17F-824D-97A6-2D7A0E10F5D5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EE98EC1-69F7-EE4A-82DD-8A8B55CB72E7}"/>
              </a:ext>
            </a:extLst>
          </p:cNvPr>
          <p:cNvGrpSpPr/>
          <p:nvPr/>
        </p:nvGrpSpPr>
        <p:grpSpPr>
          <a:xfrm>
            <a:off x="4679247" y="5220136"/>
            <a:ext cx="274320" cy="274320"/>
            <a:chOff x="730468" y="3549868"/>
            <a:chExt cx="274320" cy="274320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437EF48E-733C-5840-9D59-5536A6209A04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BE8F2623-F7D6-7B42-82DB-4168DE163FC2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536B1204-30D5-AA46-8517-78589CE914A0}"/>
              </a:ext>
            </a:extLst>
          </p:cNvPr>
          <p:cNvGrpSpPr/>
          <p:nvPr/>
        </p:nvGrpSpPr>
        <p:grpSpPr>
          <a:xfrm>
            <a:off x="5762865" y="5220136"/>
            <a:ext cx="274320" cy="274320"/>
            <a:chOff x="730468" y="3549868"/>
            <a:chExt cx="274320" cy="274320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26CAA36A-FDEA-F64E-ABFF-E215AB88B42D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0550A390-1285-3B4D-A7AC-473811F5A9F8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DD5FB10-A988-BF42-80C6-7FD543C0CDCC}"/>
              </a:ext>
            </a:extLst>
          </p:cNvPr>
          <p:cNvGrpSpPr/>
          <p:nvPr/>
        </p:nvGrpSpPr>
        <p:grpSpPr>
          <a:xfrm>
            <a:off x="6856463" y="5220136"/>
            <a:ext cx="274320" cy="274320"/>
            <a:chOff x="730468" y="3549868"/>
            <a:chExt cx="274320" cy="274320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23A805D-6EE3-8B4A-A86D-D10B4087565B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23A4342-026E-324E-BF07-E99BA7845117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ACBB9E0E-AEB1-C545-AC26-84CD0432D255}"/>
              </a:ext>
            </a:extLst>
          </p:cNvPr>
          <p:cNvGrpSpPr/>
          <p:nvPr/>
        </p:nvGrpSpPr>
        <p:grpSpPr>
          <a:xfrm>
            <a:off x="7938642" y="1051380"/>
            <a:ext cx="274320" cy="274320"/>
            <a:chOff x="730468" y="3549868"/>
            <a:chExt cx="274320" cy="274320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6280D0A-E4D9-AE4F-8E85-A83A149B916D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AC5BA3E7-0027-F944-87F6-639A7E897522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A1DFC8C-1E83-B94C-96A8-EA59A0372887}"/>
              </a:ext>
            </a:extLst>
          </p:cNvPr>
          <p:cNvGrpSpPr/>
          <p:nvPr/>
        </p:nvGrpSpPr>
        <p:grpSpPr>
          <a:xfrm>
            <a:off x="9032240" y="1051380"/>
            <a:ext cx="274320" cy="274320"/>
            <a:chOff x="730468" y="3549868"/>
            <a:chExt cx="274320" cy="274320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C2A66A24-B5F0-6B42-9D99-3CE38B1ECEF0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7FE0CBA0-37C9-294A-9A2D-33CF9D499814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91753D8-5766-A94F-B66D-43E272CA3D40}"/>
              </a:ext>
            </a:extLst>
          </p:cNvPr>
          <p:cNvGrpSpPr/>
          <p:nvPr/>
        </p:nvGrpSpPr>
        <p:grpSpPr>
          <a:xfrm>
            <a:off x="7949452" y="1939494"/>
            <a:ext cx="274320" cy="274320"/>
            <a:chOff x="730468" y="3549868"/>
            <a:chExt cx="274320" cy="274320"/>
          </a:xfrm>
        </p:grpSpPr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64C6F03-828C-594F-9E71-F405874EBC7B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CC74D194-9E4E-1D43-9D60-DD412F6FFA57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DBCD1B3-D79B-4B48-8BF7-86B66C0AAC1A}"/>
              </a:ext>
            </a:extLst>
          </p:cNvPr>
          <p:cNvGrpSpPr/>
          <p:nvPr/>
        </p:nvGrpSpPr>
        <p:grpSpPr>
          <a:xfrm>
            <a:off x="9043050" y="1939494"/>
            <a:ext cx="274320" cy="274320"/>
            <a:chOff x="730468" y="3549868"/>
            <a:chExt cx="274320" cy="274320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13B42162-017B-E444-BB29-9C28E935E8FA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5FD6FE5D-884C-D64F-A821-9645C693B258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FAF00FB-1F40-3146-BD56-DE0F38A4328E}"/>
              </a:ext>
            </a:extLst>
          </p:cNvPr>
          <p:cNvGrpSpPr/>
          <p:nvPr/>
        </p:nvGrpSpPr>
        <p:grpSpPr>
          <a:xfrm>
            <a:off x="7949452" y="3037826"/>
            <a:ext cx="274320" cy="274320"/>
            <a:chOff x="730468" y="3549868"/>
            <a:chExt cx="274320" cy="274320"/>
          </a:xfrm>
        </p:grpSpPr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DA588FCD-B245-7D4D-965E-68B62E46E05C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1BA2D326-C897-794B-917D-4CEE02B1DF5B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F8C9EC57-4AE1-124E-9C65-4CCBED3D5ED1}"/>
              </a:ext>
            </a:extLst>
          </p:cNvPr>
          <p:cNvGrpSpPr/>
          <p:nvPr/>
        </p:nvGrpSpPr>
        <p:grpSpPr>
          <a:xfrm>
            <a:off x="9043050" y="3037826"/>
            <a:ext cx="274320" cy="274320"/>
            <a:chOff x="730468" y="3549868"/>
            <a:chExt cx="274320" cy="274320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C712194-E961-E24F-BB20-9372BC38A589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EC65C126-3FF5-C54E-9265-FD2B5958D067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3E9C5B47-A4B9-E143-8263-51981B55F349}"/>
              </a:ext>
            </a:extLst>
          </p:cNvPr>
          <p:cNvGrpSpPr/>
          <p:nvPr/>
        </p:nvGrpSpPr>
        <p:grpSpPr>
          <a:xfrm>
            <a:off x="7949452" y="4133528"/>
            <a:ext cx="274320" cy="274320"/>
            <a:chOff x="730468" y="3549868"/>
            <a:chExt cx="274320" cy="274320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4D439A8-AA70-A447-BA32-E1B68B4B8CA3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DEAFD12F-ABCB-FE4D-B1A5-D14587B63B9B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331EFC8-ED97-AF41-BD57-A55D76B67F16}"/>
              </a:ext>
            </a:extLst>
          </p:cNvPr>
          <p:cNvGrpSpPr/>
          <p:nvPr/>
        </p:nvGrpSpPr>
        <p:grpSpPr>
          <a:xfrm>
            <a:off x="9043050" y="4133528"/>
            <a:ext cx="274320" cy="274320"/>
            <a:chOff x="730468" y="3549868"/>
            <a:chExt cx="274320" cy="274320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8A8EA169-58ED-504D-B13B-2E4379B61ACD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532F2CB7-AD5E-BD44-AFF8-AC561A656A6C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378DA6F9-32B7-5548-AE6F-9C81855E873F}"/>
              </a:ext>
            </a:extLst>
          </p:cNvPr>
          <p:cNvGrpSpPr/>
          <p:nvPr/>
        </p:nvGrpSpPr>
        <p:grpSpPr>
          <a:xfrm>
            <a:off x="8005332" y="6212927"/>
            <a:ext cx="274320" cy="274320"/>
            <a:chOff x="730468" y="3549868"/>
            <a:chExt cx="274320" cy="274320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6CDC4E7C-00C2-FF49-8E08-E12D7FF70800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30AEDCE8-6590-3B47-A9E1-06B5F2EB4CCE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F51CFF92-022F-0141-88EE-7B3E9176E565}"/>
              </a:ext>
            </a:extLst>
          </p:cNvPr>
          <p:cNvGrpSpPr/>
          <p:nvPr/>
        </p:nvGrpSpPr>
        <p:grpSpPr>
          <a:xfrm>
            <a:off x="9098930" y="6212927"/>
            <a:ext cx="274320" cy="274320"/>
            <a:chOff x="730468" y="3549868"/>
            <a:chExt cx="274320" cy="274320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E7AE9257-BAEF-1B4B-A825-A8CAFE6653E9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1CA93889-1DC6-0B47-98DC-08064EE6DF39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C85980BF-1113-AD49-AC9B-631EFCDB693B}"/>
              </a:ext>
            </a:extLst>
          </p:cNvPr>
          <p:cNvGrpSpPr/>
          <p:nvPr/>
        </p:nvGrpSpPr>
        <p:grpSpPr>
          <a:xfrm>
            <a:off x="7967585" y="5242380"/>
            <a:ext cx="274320" cy="274320"/>
            <a:chOff x="730468" y="3549868"/>
            <a:chExt cx="274320" cy="274320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3E9B550E-873E-9F42-926B-71A692126486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61B2EA11-CF40-E044-80A9-3BAEC6E15DCE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80C0DFE3-4FF7-194B-9D65-DA5574FFE875}"/>
              </a:ext>
            </a:extLst>
          </p:cNvPr>
          <p:cNvGrpSpPr/>
          <p:nvPr/>
        </p:nvGrpSpPr>
        <p:grpSpPr>
          <a:xfrm>
            <a:off x="9061183" y="5242380"/>
            <a:ext cx="274320" cy="274320"/>
            <a:chOff x="730468" y="3549868"/>
            <a:chExt cx="274320" cy="274320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CD6DB0A5-F811-A049-BE72-86975183FDA4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7752C7B-3C24-184A-93A0-D4BBB27A841C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B04D7D6B-BAD1-D94D-B55F-0AE5EEC536EB}"/>
              </a:ext>
            </a:extLst>
          </p:cNvPr>
          <p:cNvCxnSpPr/>
          <p:nvPr/>
        </p:nvCxnSpPr>
        <p:spPr>
          <a:xfrm>
            <a:off x="6638141" y="3521682"/>
            <a:ext cx="1016000" cy="0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EB967963-752A-544E-81D9-5B4E823CB9DC}"/>
                  </a:ext>
                </a:extLst>
              </p:cNvPr>
              <p:cNvSpPr txBox="1"/>
              <p:nvPr/>
            </p:nvSpPr>
            <p:spPr>
              <a:xfrm>
                <a:off x="7678825" y="3233197"/>
                <a:ext cx="59400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EB967963-752A-544E-81D9-5B4E823CB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8825" y="3233197"/>
                <a:ext cx="594009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41DF0732-07D6-1245-96FE-6854CFFF43E4}"/>
                  </a:ext>
                </a:extLst>
              </p:cNvPr>
              <p:cNvSpPr txBox="1"/>
              <p:nvPr/>
            </p:nvSpPr>
            <p:spPr>
              <a:xfrm>
                <a:off x="4689212" y="2280295"/>
                <a:ext cx="604203" cy="713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41DF0732-07D6-1245-96FE-6854CFFF4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212" y="2280295"/>
                <a:ext cx="604203" cy="7136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ACC6D8F4-BB74-854D-8224-172CFD5077AC}"/>
              </a:ext>
            </a:extLst>
          </p:cNvPr>
          <p:cNvCxnSpPr>
            <a:cxnSpLocks/>
          </p:cNvCxnSpPr>
          <p:nvPr/>
        </p:nvCxnSpPr>
        <p:spPr>
          <a:xfrm flipV="1">
            <a:off x="6527117" y="2325054"/>
            <a:ext cx="0" cy="1737360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CCB9FA55-6F6C-184A-B405-25ED840F4839}"/>
              </a:ext>
            </a:extLst>
          </p:cNvPr>
          <p:cNvGrpSpPr>
            <a:grpSpLocks noChangeAspect="1"/>
          </p:cNvGrpSpPr>
          <p:nvPr/>
        </p:nvGrpSpPr>
        <p:grpSpPr>
          <a:xfrm>
            <a:off x="6272381" y="5524936"/>
            <a:ext cx="365760" cy="365760"/>
            <a:chOff x="10307097" y="3612320"/>
            <a:chExt cx="274320" cy="274320"/>
          </a:xfrm>
        </p:grpSpPr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5FA912E9-47E8-1742-868C-BFA3267CB286}"/>
                </a:ext>
              </a:extLst>
            </p:cNvPr>
            <p:cNvCxnSpPr>
              <a:cxnSpLocks/>
            </p:cNvCxnSpPr>
            <p:nvPr/>
          </p:nvCxnSpPr>
          <p:spPr>
            <a:xfrm>
              <a:off x="10307097" y="3749480"/>
              <a:ext cx="274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E65C7E9-7766-284C-AC1E-F54E0BD2B9C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315269" y="3749480"/>
              <a:ext cx="274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1395206A-7DBB-C546-9D68-71E707FF1FFF}"/>
              </a:ext>
            </a:extLst>
          </p:cNvPr>
          <p:cNvCxnSpPr>
            <a:cxnSpLocks/>
          </p:cNvCxnSpPr>
          <p:nvPr/>
        </p:nvCxnSpPr>
        <p:spPr>
          <a:xfrm>
            <a:off x="6299200" y="1333756"/>
            <a:ext cx="3657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CC82FD46-16B6-2948-B968-D18AFA72B78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6482080" y="1276749"/>
                <a:ext cx="73834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CC82FD46-16B6-2948-B968-D18AFA72B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080" y="1276749"/>
                <a:ext cx="73834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46FAA308-01DA-C74D-AACE-0782BD1D178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761426" y="1307735"/>
                <a:ext cx="73834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46FAA308-01DA-C74D-AACE-0782BD1D1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426" y="1307735"/>
                <a:ext cx="73834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698BBFD6-1ED5-5644-AB1C-1DA616032957}"/>
                  </a:ext>
                </a:extLst>
              </p:cNvPr>
              <p:cNvSpPr txBox="1"/>
              <p:nvPr/>
            </p:nvSpPr>
            <p:spPr>
              <a:xfrm>
                <a:off x="6499770" y="2198776"/>
                <a:ext cx="1563761" cy="670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on</m:t>
                          </m:r>
                          <m: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698BBFD6-1ED5-5644-AB1C-1DA616032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9770" y="2198776"/>
                <a:ext cx="1563761" cy="670696"/>
              </a:xfrm>
              <a:prstGeom prst="rect">
                <a:avLst/>
              </a:prstGeom>
              <a:blipFill>
                <a:blip r:embed="rId6"/>
                <a:stretch>
                  <a:fillRect b="-20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401851FC-A766-5340-8699-1FE5F9D6E321}"/>
                  </a:ext>
                </a:extLst>
              </p:cNvPr>
              <p:cNvSpPr txBox="1"/>
              <p:nvPr/>
            </p:nvSpPr>
            <p:spPr>
              <a:xfrm>
                <a:off x="4965796" y="3307424"/>
                <a:ext cx="1428148" cy="670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on</m:t>
                          </m:r>
                          <m: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401851FC-A766-5340-8699-1FE5F9D6E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796" y="3307424"/>
                <a:ext cx="1428148" cy="670696"/>
              </a:xfrm>
              <a:prstGeom prst="rect">
                <a:avLst/>
              </a:prstGeom>
              <a:blipFill>
                <a:blip r:embed="rId7"/>
                <a:stretch>
                  <a:fillRect b="-20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FDDB8725-76A6-A34F-A76C-D01B8D190A9B}"/>
              </a:ext>
            </a:extLst>
          </p:cNvPr>
          <p:cNvCxnSpPr>
            <a:cxnSpLocks/>
          </p:cNvCxnSpPr>
          <p:nvPr/>
        </p:nvCxnSpPr>
        <p:spPr>
          <a:xfrm>
            <a:off x="6388538" y="2443466"/>
            <a:ext cx="0" cy="1737360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789163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94E701-38A9-DC4E-AF98-B9DE1DD4439E}"/>
              </a:ext>
            </a:extLst>
          </p:cNvPr>
          <p:cNvSpPr/>
          <p:nvPr/>
        </p:nvSpPr>
        <p:spPr>
          <a:xfrm>
            <a:off x="6339840" y="1584960"/>
            <a:ext cx="264160" cy="37998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D806AA4-827C-1846-8605-863C6B66CDAE}"/>
              </a:ext>
            </a:extLst>
          </p:cNvPr>
          <p:cNvGrpSpPr/>
          <p:nvPr/>
        </p:nvGrpSpPr>
        <p:grpSpPr>
          <a:xfrm>
            <a:off x="4650304" y="1029136"/>
            <a:ext cx="274320" cy="274320"/>
            <a:chOff x="730468" y="3549868"/>
            <a:chExt cx="274320" cy="27432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8F0A300-A960-1E44-AC88-14AA52727A86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9B5615B-7CBD-EB43-A969-ADF7400BE611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34112A2-6A1C-E643-88B7-7D88F0D4DEA0}"/>
              </a:ext>
            </a:extLst>
          </p:cNvPr>
          <p:cNvGrpSpPr/>
          <p:nvPr/>
        </p:nvGrpSpPr>
        <p:grpSpPr>
          <a:xfrm>
            <a:off x="5733922" y="1029136"/>
            <a:ext cx="274320" cy="274320"/>
            <a:chOff x="730468" y="3549868"/>
            <a:chExt cx="274320" cy="27432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03C892E-22C8-BB4B-98F4-8987FBBE3563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6084BC3-EECE-564E-8DC6-F569569E6387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139FFC2-00F3-8D42-9B57-9B1B22F76D95}"/>
              </a:ext>
            </a:extLst>
          </p:cNvPr>
          <p:cNvGrpSpPr/>
          <p:nvPr/>
        </p:nvGrpSpPr>
        <p:grpSpPr>
          <a:xfrm>
            <a:off x="6827520" y="1029136"/>
            <a:ext cx="274320" cy="274320"/>
            <a:chOff x="730468" y="3549868"/>
            <a:chExt cx="274320" cy="27432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CAAA4CB-932F-4D4B-89B0-2E124BE4F0B0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027B37E-339F-3545-9548-55118530DC04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8CAA80-4AB9-7E47-AC51-D7C11ADF729F}"/>
              </a:ext>
            </a:extLst>
          </p:cNvPr>
          <p:cNvGrpSpPr/>
          <p:nvPr/>
        </p:nvGrpSpPr>
        <p:grpSpPr>
          <a:xfrm>
            <a:off x="4661114" y="1917250"/>
            <a:ext cx="274320" cy="274320"/>
            <a:chOff x="730468" y="3549868"/>
            <a:chExt cx="274320" cy="27432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47729BC-5B57-EB4F-A64C-EDD924390A72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11EFACF-0B34-BF4D-9C06-21D9CBF5DD9D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6DF20F-1C27-F64F-A628-BC6C840CDDA7}"/>
              </a:ext>
            </a:extLst>
          </p:cNvPr>
          <p:cNvGrpSpPr/>
          <p:nvPr/>
        </p:nvGrpSpPr>
        <p:grpSpPr>
          <a:xfrm>
            <a:off x="5744732" y="1917250"/>
            <a:ext cx="274320" cy="274320"/>
            <a:chOff x="730468" y="3549868"/>
            <a:chExt cx="274320" cy="27432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41C2446-61FE-1448-B1F8-2EFCF66784CB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A4154A2-D6DD-B046-B0D8-87D369CF3C10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38B65AA-2E9F-CE4E-AC23-F5A5904D50B9}"/>
              </a:ext>
            </a:extLst>
          </p:cNvPr>
          <p:cNvGrpSpPr/>
          <p:nvPr/>
        </p:nvGrpSpPr>
        <p:grpSpPr>
          <a:xfrm>
            <a:off x="6838330" y="1917250"/>
            <a:ext cx="274320" cy="274320"/>
            <a:chOff x="730468" y="3549868"/>
            <a:chExt cx="274320" cy="27432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A747700-6466-AD47-A872-F28D397C4EC9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7F81B21-0A0F-C444-A87B-735C4D7F9335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C0E1C10-86B2-9F4C-9225-69C8F4C8D127}"/>
              </a:ext>
            </a:extLst>
          </p:cNvPr>
          <p:cNvGrpSpPr/>
          <p:nvPr/>
        </p:nvGrpSpPr>
        <p:grpSpPr>
          <a:xfrm>
            <a:off x="4661114" y="3015582"/>
            <a:ext cx="274320" cy="274320"/>
            <a:chOff x="730468" y="3549868"/>
            <a:chExt cx="274320" cy="27432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2AC25C9-110F-B441-B42E-07CBAAB83F28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643D24C-A06C-E64E-96DE-553AB93861E3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873F91-3D74-104F-AAE3-8CB685445A2D}"/>
              </a:ext>
            </a:extLst>
          </p:cNvPr>
          <p:cNvGrpSpPr/>
          <p:nvPr/>
        </p:nvGrpSpPr>
        <p:grpSpPr>
          <a:xfrm>
            <a:off x="5744732" y="3015582"/>
            <a:ext cx="274320" cy="274320"/>
            <a:chOff x="730468" y="3549868"/>
            <a:chExt cx="274320" cy="27432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38B43D5-B4A9-E642-8632-E82B7C7BD772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76F1470-50A4-7B49-9538-AA53669D669B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FD2E29A-5762-0140-8332-C36C70308F8C}"/>
              </a:ext>
            </a:extLst>
          </p:cNvPr>
          <p:cNvGrpSpPr/>
          <p:nvPr/>
        </p:nvGrpSpPr>
        <p:grpSpPr>
          <a:xfrm>
            <a:off x="6838330" y="3015582"/>
            <a:ext cx="274320" cy="274320"/>
            <a:chOff x="730468" y="3549868"/>
            <a:chExt cx="274320" cy="27432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8E99DF3-3B6E-D04B-84D1-750C5BF9B756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C6FCE11-CE2B-F744-B6EC-CA1DDFB78FAB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A2EA88C-55ED-8643-9393-4719F74FFB5F}"/>
              </a:ext>
            </a:extLst>
          </p:cNvPr>
          <p:cNvGrpSpPr/>
          <p:nvPr/>
        </p:nvGrpSpPr>
        <p:grpSpPr>
          <a:xfrm>
            <a:off x="4661114" y="4111284"/>
            <a:ext cx="274320" cy="274320"/>
            <a:chOff x="730468" y="3549868"/>
            <a:chExt cx="274320" cy="27432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B907FBC-F1CF-E24C-A4C9-83D4AE49B21E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3286B09-9A76-FD4D-B570-E51A3495A061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B875B43-5D2E-E947-9FD8-3952BFE6D577}"/>
              </a:ext>
            </a:extLst>
          </p:cNvPr>
          <p:cNvGrpSpPr/>
          <p:nvPr/>
        </p:nvGrpSpPr>
        <p:grpSpPr>
          <a:xfrm>
            <a:off x="5744732" y="4111284"/>
            <a:ext cx="274320" cy="274320"/>
            <a:chOff x="730468" y="3549868"/>
            <a:chExt cx="274320" cy="27432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37B6B47-BE7F-0445-B1CA-5B6314C30C8E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4C4C4C3-1BDC-0946-8180-F66FBBB5B348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8C6BE40-754D-6C45-9FFC-8016F2F172D4}"/>
              </a:ext>
            </a:extLst>
          </p:cNvPr>
          <p:cNvGrpSpPr/>
          <p:nvPr/>
        </p:nvGrpSpPr>
        <p:grpSpPr>
          <a:xfrm>
            <a:off x="6838330" y="4111284"/>
            <a:ext cx="274320" cy="274320"/>
            <a:chOff x="730468" y="3549868"/>
            <a:chExt cx="274320" cy="27432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CEC6A54-54C9-7D44-A494-2011A198CC3D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FB0A18F-C09A-3344-BF89-0A8F56C4F91C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40B64A6-247A-424A-B6F2-74FE67DBE899}"/>
              </a:ext>
            </a:extLst>
          </p:cNvPr>
          <p:cNvGrpSpPr/>
          <p:nvPr/>
        </p:nvGrpSpPr>
        <p:grpSpPr>
          <a:xfrm>
            <a:off x="4716994" y="6190683"/>
            <a:ext cx="274320" cy="274320"/>
            <a:chOff x="730468" y="3549868"/>
            <a:chExt cx="274320" cy="27432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5485CEF-E56A-5347-8C62-0FB4D60E5091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90938A4-2AF1-B04A-9A22-B26F1F61A45B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179F3A8-5BBF-5145-89CC-8061EA1FA5B4}"/>
              </a:ext>
            </a:extLst>
          </p:cNvPr>
          <p:cNvGrpSpPr/>
          <p:nvPr/>
        </p:nvGrpSpPr>
        <p:grpSpPr>
          <a:xfrm>
            <a:off x="5800612" y="6190683"/>
            <a:ext cx="274320" cy="274320"/>
            <a:chOff x="730468" y="3549868"/>
            <a:chExt cx="274320" cy="27432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38E4AD3-E1CC-A943-B197-960B02CE0AB1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0727E08-A776-9F49-B9CB-FB455CC334A1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6C3344-AB39-4543-BB33-6F7498D15655}"/>
              </a:ext>
            </a:extLst>
          </p:cNvPr>
          <p:cNvGrpSpPr/>
          <p:nvPr/>
        </p:nvGrpSpPr>
        <p:grpSpPr>
          <a:xfrm>
            <a:off x="6894210" y="6190683"/>
            <a:ext cx="274320" cy="274320"/>
            <a:chOff x="730468" y="3549868"/>
            <a:chExt cx="274320" cy="27432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2EC2FC2-65E7-D245-A7E1-255FAE89B2FE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DAC60DE-5309-5140-BF01-0553540948B3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71F2928-38DD-6A4D-8CEF-D0150C48B600}"/>
              </a:ext>
            </a:extLst>
          </p:cNvPr>
          <p:cNvGrpSpPr/>
          <p:nvPr/>
        </p:nvGrpSpPr>
        <p:grpSpPr>
          <a:xfrm>
            <a:off x="4679247" y="5220136"/>
            <a:ext cx="274320" cy="274320"/>
            <a:chOff x="730468" y="3549868"/>
            <a:chExt cx="274320" cy="27432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152345D-5953-7947-9E8F-DA62B4B3CD6F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EDCDC29-3468-F84F-8375-D7D834E0D922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CC378E1-AEEB-A740-9779-C70A11FC26A6}"/>
              </a:ext>
            </a:extLst>
          </p:cNvPr>
          <p:cNvGrpSpPr/>
          <p:nvPr/>
        </p:nvGrpSpPr>
        <p:grpSpPr>
          <a:xfrm>
            <a:off x="5762865" y="5220136"/>
            <a:ext cx="274320" cy="274320"/>
            <a:chOff x="730468" y="3549868"/>
            <a:chExt cx="274320" cy="27432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D5B5EA6-62AB-7F4F-BD63-86F9B3C49C05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5EDD5BA-C66E-944D-AD42-F8E620573DBC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8888110-908B-4849-BB9F-785EA249F68A}"/>
              </a:ext>
            </a:extLst>
          </p:cNvPr>
          <p:cNvGrpSpPr/>
          <p:nvPr/>
        </p:nvGrpSpPr>
        <p:grpSpPr>
          <a:xfrm>
            <a:off x="6856463" y="5220136"/>
            <a:ext cx="274320" cy="274320"/>
            <a:chOff x="730468" y="3549868"/>
            <a:chExt cx="274320" cy="274320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74E30F1-BF87-2D45-A6EE-33C265BF261A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6C0B026-91B4-4648-87A6-086C9B2BD4A4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2E1128B-A76A-CF4C-87E1-BC174C053712}"/>
              </a:ext>
            </a:extLst>
          </p:cNvPr>
          <p:cNvGrpSpPr/>
          <p:nvPr/>
        </p:nvGrpSpPr>
        <p:grpSpPr>
          <a:xfrm>
            <a:off x="7938642" y="1051380"/>
            <a:ext cx="274320" cy="274320"/>
            <a:chOff x="730468" y="3549868"/>
            <a:chExt cx="274320" cy="27432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B0D6FB8-AD70-BB4B-8BC4-CF6AF79A9718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CDBF3C5-A5FA-DA4D-9B5A-2AA84F4AB695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315B20D-AA22-4B42-8D1A-F5FAE284F4CD}"/>
              </a:ext>
            </a:extLst>
          </p:cNvPr>
          <p:cNvGrpSpPr/>
          <p:nvPr/>
        </p:nvGrpSpPr>
        <p:grpSpPr>
          <a:xfrm>
            <a:off x="9032240" y="1051380"/>
            <a:ext cx="274320" cy="274320"/>
            <a:chOff x="730468" y="3549868"/>
            <a:chExt cx="274320" cy="27432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1DF2AE0-60EB-DE4D-9589-70361FC95C92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D2A9E36-060C-B146-A133-0731510CFAB9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7ABDAF0-077F-1D40-A667-EDFEF4C54F40}"/>
              </a:ext>
            </a:extLst>
          </p:cNvPr>
          <p:cNvGrpSpPr/>
          <p:nvPr/>
        </p:nvGrpSpPr>
        <p:grpSpPr>
          <a:xfrm>
            <a:off x="7949452" y="1939494"/>
            <a:ext cx="274320" cy="274320"/>
            <a:chOff x="730468" y="3549868"/>
            <a:chExt cx="274320" cy="27432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E38E554-74B1-214E-9181-16253535A238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AE9D1E2-D6B8-D446-B87A-72E1A408D1B7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0DAAB28-F44E-D94F-A8EF-5C5BC7B9F846}"/>
              </a:ext>
            </a:extLst>
          </p:cNvPr>
          <p:cNvGrpSpPr/>
          <p:nvPr/>
        </p:nvGrpSpPr>
        <p:grpSpPr>
          <a:xfrm>
            <a:off x="9043050" y="1939494"/>
            <a:ext cx="274320" cy="274320"/>
            <a:chOff x="730468" y="3549868"/>
            <a:chExt cx="274320" cy="27432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0039E660-ACAC-FF47-B34B-2F6BFF93FBC2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DEAE1B3-4FB4-9B40-A664-D05090514763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95D19C3-1318-9844-AD8C-ABFB3E43DABB}"/>
              </a:ext>
            </a:extLst>
          </p:cNvPr>
          <p:cNvGrpSpPr/>
          <p:nvPr/>
        </p:nvGrpSpPr>
        <p:grpSpPr>
          <a:xfrm>
            <a:off x="7949452" y="3037826"/>
            <a:ext cx="274320" cy="274320"/>
            <a:chOff x="730468" y="3549868"/>
            <a:chExt cx="274320" cy="274320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9D3344DB-F722-EE43-B362-F2C77B1D2FF8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64B7DE19-935E-8D4C-99CC-2353AF86C467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EF53DA9-14B4-1E4A-B7EC-5E2BEEE377D8}"/>
              </a:ext>
            </a:extLst>
          </p:cNvPr>
          <p:cNvGrpSpPr/>
          <p:nvPr/>
        </p:nvGrpSpPr>
        <p:grpSpPr>
          <a:xfrm>
            <a:off x="9043050" y="3037826"/>
            <a:ext cx="274320" cy="274320"/>
            <a:chOff x="730468" y="3549868"/>
            <a:chExt cx="274320" cy="274320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F859AD5-5968-3F46-8BAD-20EF9BDCBF73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BAA561C-4308-D846-8C20-4CCB64D8FD2E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B30636C-79A2-ED4D-A621-F89F47D14755}"/>
              </a:ext>
            </a:extLst>
          </p:cNvPr>
          <p:cNvGrpSpPr/>
          <p:nvPr/>
        </p:nvGrpSpPr>
        <p:grpSpPr>
          <a:xfrm>
            <a:off x="7949452" y="4133528"/>
            <a:ext cx="274320" cy="274320"/>
            <a:chOff x="730468" y="3549868"/>
            <a:chExt cx="274320" cy="27432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4759C14-54CE-9046-A0FB-5757ACA796FC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783102D-7063-EC49-B0BB-B1FBC6B7D85D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732AE89-3BE6-314B-AECF-836796DFE439}"/>
              </a:ext>
            </a:extLst>
          </p:cNvPr>
          <p:cNvGrpSpPr/>
          <p:nvPr/>
        </p:nvGrpSpPr>
        <p:grpSpPr>
          <a:xfrm>
            <a:off x="9043050" y="4133528"/>
            <a:ext cx="274320" cy="274320"/>
            <a:chOff x="730468" y="3549868"/>
            <a:chExt cx="274320" cy="274320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6A93C2A-B548-AE4B-A1D9-729EF517DAB9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3ACAFBC-BDFC-9642-AEE0-991D9BD38FD6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3220D88-5A91-9240-8E2B-2EB020F0E98E}"/>
              </a:ext>
            </a:extLst>
          </p:cNvPr>
          <p:cNvGrpSpPr/>
          <p:nvPr/>
        </p:nvGrpSpPr>
        <p:grpSpPr>
          <a:xfrm>
            <a:off x="8005332" y="6212927"/>
            <a:ext cx="274320" cy="274320"/>
            <a:chOff x="730468" y="3549868"/>
            <a:chExt cx="274320" cy="274320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344A5DD-DE8A-0546-AB08-EE98A03D4DCF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F00377F-3C6D-2E49-B9C0-BA6F2F73022C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AF0CE5C-1D79-B14A-BED6-80C38B4E0D70}"/>
              </a:ext>
            </a:extLst>
          </p:cNvPr>
          <p:cNvGrpSpPr/>
          <p:nvPr/>
        </p:nvGrpSpPr>
        <p:grpSpPr>
          <a:xfrm>
            <a:off x="9098930" y="6212927"/>
            <a:ext cx="274320" cy="274320"/>
            <a:chOff x="730468" y="3549868"/>
            <a:chExt cx="274320" cy="274320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F3FA9E7-3D13-6942-BD0E-5567651AC044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0D746D4-B885-A643-94D5-A1DA5C6D7249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4F26D94-933A-9740-A613-4262416EA47A}"/>
              </a:ext>
            </a:extLst>
          </p:cNvPr>
          <p:cNvGrpSpPr/>
          <p:nvPr/>
        </p:nvGrpSpPr>
        <p:grpSpPr>
          <a:xfrm>
            <a:off x="7967585" y="5242380"/>
            <a:ext cx="274320" cy="274320"/>
            <a:chOff x="730468" y="3549868"/>
            <a:chExt cx="274320" cy="274320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C39AF7E-06CD-9A46-B1A1-4049F9261B22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299B5594-EBF8-214A-8281-BD2CF51211CA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1A38DD8-5024-5C41-9702-989C06F47E6D}"/>
              </a:ext>
            </a:extLst>
          </p:cNvPr>
          <p:cNvGrpSpPr/>
          <p:nvPr/>
        </p:nvGrpSpPr>
        <p:grpSpPr>
          <a:xfrm>
            <a:off x="9061183" y="5242380"/>
            <a:ext cx="274320" cy="274320"/>
            <a:chOff x="730468" y="3549868"/>
            <a:chExt cx="274320" cy="274320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A482D74-8EC8-D640-83A3-F59B9F91D5DB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A5C1EEA-2599-4148-AC4C-360CD8E1CA28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74EF45C-1342-DA4A-A7D3-2BAC2E02A268}"/>
              </a:ext>
            </a:extLst>
          </p:cNvPr>
          <p:cNvCxnSpPr/>
          <p:nvPr/>
        </p:nvCxnSpPr>
        <p:spPr>
          <a:xfrm>
            <a:off x="6638141" y="3521682"/>
            <a:ext cx="1016000" cy="0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5C6188AD-C50C-5948-AB10-15057486F00F}"/>
                  </a:ext>
                </a:extLst>
              </p:cNvPr>
              <p:cNvSpPr txBox="1"/>
              <p:nvPr/>
            </p:nvSpPr>
            <p:spPr>
              <a:xfrm>
                <a:off x="7678825" y="3233197"/>
                <a:ext cx="59400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5C6188AD-C50C-5948-AB10-15057486F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8825" y="3233197"/>
                <a:ext cx="594009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8F1A20C-A3A5-1741-88D8-E478C1C27C0A}"/>
                  </a:ext>
                </a:extLst>
              </p:cNvPr>
              <p:cNvSpPr txBox="1"/>
              <p:nvPr/>
            </p:nvSpPr>
            <p:spPr>
              <a:xfrm>
                <a:off x="4689212" y="2280295"/>
                <a:ext cx="604203" cy="713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8F1A20C-A3A5-1741-88D8-E478C1C27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212" y="2280295"/>
                <a:ext cx="604203" cy="7136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3C27063-A31A-914A-9A67-ED1EE6E0FF30}"/>
              </a:ext>
            </a:extLst>
          </p:cNvPr>
          <p:cNvCxnSpPr>
            <a:cxnSpLocks/>
          </p:cNvCxnSpPr>
          <p:nvPr/>
        </p:nvCxnSpPr>
        <p:spPr>
          <a:xfrm flipV="1">
            <a:off x="6527117" y="2325054"/>
            <a:ext cx="0" cy="1737360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AD399DD-6B19-CE4D-8546-4922F8D91876}"/>
              </a:ext>
            </a:extLst>
          </p:cNvPr>
          <p:cNvGrpSpPr>
            <a:grpSpLocks noChangeAspect="1"/>
          </p:cNvGrpSpPr>
          <p:nvPr/>
        </p:nvGrpSpPr>
        <p:grpSpPr>
          <a:xfrm>
            <a:off x="6272381" y="5524936"/>
            <a:ext cx="365760" cy="365760"/>
            <a:chOff x="10307097" y="3612320"/>
            <a:chExt cx="274320" cy="274320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8222DA4-BBC1-724B-B549-37AF0042886A}"/>
                </a:ext>
              </a:extLst>
            </p:cNvPr>
            <p:cNvCxnSpPr>
              <a:cxnSpLocks/>
            </p:cNvCxnSpPr>
            <p:nvPr/>
          </p:nvCxnSpPr>
          <p:spPr>
            <a:xfrm>
              <a:off x="10307097" y="3749480"/>
              <a:ext cx="274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67DA964-3CF8-9747-8B12-BB3205CB185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315269" y="3749480"/>
              <a:ext cx="274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6865050E-ADD0-074F-81A2-0553AA73EA69}"/>
              </a:ext>
            </a:extLst>
          </p:cNvPr>
          <p:cNvCxnSpPr>
            <a:cxnSpLocks/>
          </p:cNvCxnSpPr>
          <p:nvPr/>
        </p:nvCxnSpPr>
        <p:spPr>
          <a:xfrm>
            <a:off x="6299200" y="1333756"/>
            <a:ext cx="3657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A02DC572-8691-6643-8D52-4517E11F095A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6482080" y="1276749"/>
                <a:ext cx="73834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A02DC572-8691-6643-8D52-4517E11F0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080" y="1276749"/>
                <a:ext cx="73834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B545A7D-2CB2-6444-8FA2-4FEAA25174F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761426" y="1307735"/>
                <a:ext cx="73834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B545A7D-2CB2-6444-8FA2-4FEAA2517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426" y="1307735"/>
                <a:ext cx="73834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67AE1ED-0BC7-4A40-98CB-FB100B71E03E}"/>
                  </a:ext>
                </a:extLst>
              </p:cNvPr>
              <p:cNvSpPr txBox="1"/>
              <p:nvPr/>
            </p:nvSpPr>
            <p:spPr>
              <a:xfrm>
                <a:off x="6499770" y="2198776"/>
                <a:ext cx="1563761" cy="670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on</m:t>
                          </m:r>
                          <m: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67AE1ED-0BC7-4A40-98CB-FB100B71E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9770" y="2198776"/>
                <a:ext cx="1563761" cy="670696"/>
              </a:xfrm>
              <a:prstGeom prst="rect">
                <a:avLst/>
              </a:prstGeom>
              <a:blipFill>
                <a:blip r:embed="rId6"/>
                <a:stretch>
                  <a:fillRect b="-20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DC70BD7-0958-744E-85FC-565E5CA13415}"/>
                  </a:ext>
                </a:extLst>
              </p:cNvPr>
              <p:cNvSpPr txBox="1"/>
              <p:nvPr/>
            </p:nvSpPr>
            <p:spPr>
              <a:xfrm>
                <a:off x="4965796" y="3307424"/>
                <a:ext cx="1428148" cy="670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on</m:t>
                          </m:r>
                          <m: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DC70BD7-0958-744E-85FC-565E5CA13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796" y="3307424"/>
                <a:ext cx="1428148" cy="670696"/>
              </a:xfrm>
              <a:prstGeom prst="rect">
                <a:avLst/>
              </a:prstGeom>
              <a:blipFill>
                <a:blip r:embed="rId7"/>
                <a:stretch>
                  <a:fillRect b="-20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840A038-F11A-394F-BBF0-35262650C7CE}"/>
              </a:ext>
            </a:extLst>
          </p:cNvPr>
          <p:cNvCxnSpPr>
            <a:cxnSpLocks/>
          </p:cNvCxnSpPr>
          <p:nvPr/>
        </p:nvCxnSpPr>
        <p:spPr>
          <a:xfrm>
            <a:off x="6388538" y="2443466"/>
            <a:ext cx="0" cy="1737360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0E4B4DD-F534-F54A-BE27-3F56CB04B841}"/>
                  </a:ext>
                </a:extLst>
              </p:cNvPr>
              <p:cNvSpPr txBox="1"/>
              <p:nvPr/>
            </p:nvSpPr>
            <p:spPr>
              <a:xfrm>
                <a:off x="6635526" y="1475097"/>
                <a:ext cx="59400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0E4B4DD-F534-F54A-BE27-3F56CB04B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526" y="1475097"/>
                <a:ext cx="594009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810026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2CCE3E-274B-A44B-8AF3-C3CACC6E939A}"/>
              </a:ext>
            </a:extLst>
          </p:cNvPr>
          <p:cNvSpPr/>
          <p:nvPr/>
        </p:nvSpPr>
        <p:spPr>
          <a:xfrm>
            <a:off x="6254780" y="1244718"/>
            <a:ext cx="264160" cy="37998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FB2F3A-C9C3-0E49-9951-11AD73318399}"/>
              </a:ext>
            </a:extLst>
          </p:cNvPr>
          <p:cNvGrpSpPr/>
          <p:nvPr/>
        </p:nvGrpSpPr>
        <p:grpSpPr>
          <a:xfrm>
            <a:off x="4565244" y="688894"/>
            <a:ext cx="274320" cy="274320"/>
            <a:chOff x="730468" y="3549868"/>
            <a:chExt cx="274320" cy="27432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921F066-90C2-F847-8C95-05ED5292FDF4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F848D34-E782-9F40-9B42-4E195455A346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399EFA6-289A-4348-B7ED-07AFA10D9D30}"/>
              </a:ext>
            </a:extLst>
          </p:cNvPr>
          <p:cNvGrpSpPr/>
          <p:nvPr/>
        </p:nvGrpSpPr>
        <p:grpSpPr>
          <a:xfrm>
            <a:off x="5648862" y="688894"/>
            <a:ext cx="274320" cy="274320"/>
            <a:chOff x="730468" y="3549868"/>
            <a:chExt cx="274320" cy="27432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6EDA4C9-A126-0547-96B5-BFFCD99E01C5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2C3F63C-0237-0746-AD78-C47BAC81A662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E30AF99-D389-814B-8C33-471CAAB31828}"/>
              </a:ext>
            </a:extLst>
          </p:cNvPr>
          <p:cNvGrpSpPr/>
          <p:nvPr/>
        </p:nvGrpSpPr>
        <p:grpSpPr>
          <a:xfrm>
            <a:off x="6742460" y="688894"/>
            <a:ext cx="274320" cy="274320"/>
            <a:chOff x="730468" y="3549868"/>
            <a:chExt cx="274320" cy="27432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215D6C-B101-7E42-AB7D-38E41DA9AFE3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01A8DCC-CD45-C247-8F5B-5669DBC866AF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F7265DC-61E2-D34C-B4E3-814DC53D70EC}"/>
              </a:ext>
            </a:extLst>
          </p:cNvPr>
          <p:cNvGrpSpPr/>
          <p:nvPr/>
        </p:nvGrpSpPr>
        <p:grpSpPr>
          <a:xfrm>
            <a:off x="4576054" y="1577008"/>
            <a:ext cx="274320" cy="274320"/>
            <a:chOff x="730468" y="3549868"/>
            <a:chExt cx="274320" cy="27432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30490B9-0514-A341-AA99-4E614E05D4B2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CEFC53D-2A61-9647-BB8A-AB8ABD614C69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C385761-E51A-8A49-9605-18E172583539}"/>
              </a:ext>
            </a:extLst>
          </p:cNvPr>
          <p:cNvGrpSpPr/>
          <p:nvPr/>
        </p:nvGrpSpPr>
        <p:grpSpPr>
          <a:xfrm>
            <a:off x="5659672" y="1577008"/>
            <a:ext cx="274320" cy="274320"/>
            <a:chOff x="730468" y="3549868"/>
            <a:chExt cx="274320" cy="27432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DB149B0-BFF1-0845-AC20-98D9E94E1D69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678D114-FA1B-FA4A-AD01-BB12A762D301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E5D2810-6B5E-3C48-B66C-87CE2A3DE4FE}"/>
              </a:ext>
            </a:extLst>
          </p:cNvPr>
          <p:cNvGrpSpPr/>
          <p:nvPr/>
        </p:nvGrpSpPr>
        <p:grpSpPr>
          <a:xfrm>
            <a:off x="6753270" y="1577008"/>
            <a:ext cx="274320" cy="274320"/>
            <a:chOff x="730468" y="3549868"/>
            <a:chExt cx="274320" cy="27432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AEC8103-148C-0048-9E7B-4FF342909563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FB10087-EAB7-364D-BDEF-CA13B5A4E060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B8AFB5A-93F6-FA41-9534-812CA3448414}"/>
              </a:ext>
            </a:extLst>
          </p:cNvPr>
          <p:cNvGrpSpPr/>
          <p:nvPr/>
        </p:nvGrpSpPr>
        <p:grpSpPr>
          <a:xfrm>
            <a:off x="4576054" y="2675340"/>
            <a:ext cx="274320" cy="274320"/>
            <a:chOff x="730468" y="3549868"/>
            <a:chExt cx="274320" cy="27432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5CCEFA0-951A-FD4B-82B6-2EEF23F725EE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C4BE69-70CB-CC41-BA55-1DCB8F6002E2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99D01D8-D0DE-BF45-A414-2DBD58FAEA4E}"/>
              </a:ext>
            </a:extLst>
          </p:cNvPr>
          <p:cNvGrpSpPr/>
          <p:nvPr/>
        </p:nvGrpSpPr>
        <p:grpSpPr>
          <a:xfrm>
            <a:off x="5659672" y="2675340"/>
            <a:ext cx="274320" cy="274320"/>
            <a:chOff x="730468" y="3549868"/>
            <a:chExt cx="274320" cy="27432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0CD07AC-DF20-1E41-8426-4F563E71B833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948DB70-0213-2E4E-B0A9-4536E53A73E2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2A8BD60-59B1-7644-AD1F-C2055D8ACC8B}"/>
              </a:ext>
            </a:extLst>
          </p:cNvPr>
          <p:cNvGrpSpPr/>
          <p:nvPr/>
        </p:nvGrpSpPr>
        <p:grpSpPr>
          <a:xfrm>
            <a:off x="6753270" y="2675340"/>
            <a:ext cx="274320" cy="274320"/>
            <a:chOff x="730468" y="3549868"/>
            <a:chExt cx="274320" cy="27432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2D3CBF7-39A5-8341-92BF-FD9DDE1F22FE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F8DF572-0DD5-0F4F-ADAC-1ACF26D6D145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0B9BAF9-FD05-2146-B773-8C0782D7E5F8}"/>
              </a:ext>
            </a:extLst>
          </p:cNvPr>
          <p:cNvGrpSpPr/>
          <p:nvPr/>
        </p:nvGrpSpPr>
        <p:grpSpPr>
          <a:xfrm>
            <a:off x="4576054" y="3771042"/>
            <a:ext cx="274320" cy="274320"/>
            <a:chOff x="730468" y="3549868"/>
            <a:chExt cx="274320" cy="27432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017652F-FFFD-7F4A-A44E-A68C26B53A7C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39A9503-C928-2145-883A-41B636A5E03C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D14E0AE-9458-5441-B810-73EE73E6CD99}"/>
              </a:ext>
            </a:extLst>
          </p:cNvPr>
          <p:cNvGrpSpPr/>
          <p:nvPr/>
        </p:nvGrpSpPr>
        <p:grpSpPr>
          <a:xfrm>
            <a:off x="5659672" y="3771042"/>
            <a:ext cx="274320" cy="274320"/>
            <a:chOff x="730468" y="3549868"/>
            <a:chExt cx="274320" cy="27432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A5BFBFA-5B8C-CC44-BE6B-49D64B508EB4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C7B1CB7-AFE2-8247-AB33-C33F7890BD6D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4E81FE8-CEAE-3C46-9B92-DD111D14EA22}"/>
              </a:ext>
            </a:extLst>
          </p:cNvPr>
          <p:cNvGrpSpPr/>
          <p:nvPr/>
        </p:nvGrpSpPr>
        <p:grpSpPr>
          <a:xfrm>
            <a:off x="6753270" y="3771042"/>
            <a:ext cx="274320" cy="274320"/>
            <a:chOff x="730468" y="3549868"/>
            <a:chExt cx="274320" cy="27432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B479057-A82A-3747-99E3-D809122468B5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93D2CF1-E6F1-DE47-8199-03384CBC6A56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A238EAE-BE9C-514A-B096-B734FE58C662}"/>
              </a:ext>
            </a:extLst>
          </p:cNvPr>
          <p:cNvGrpSpPr/>
          <p:nvPr/>
        </p:nvGrpSpPr>
        <p:grpSpPr>
          <a:xfrm>
            <a:off x="4631934" y="5850441"/>
            <a:ext cx="274320" cy="274320"/>
            <a:chOff x="730468" y="3549868"/>
            <a:chExt cx="274320" cy="27432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716D6FE-D801-EB47-B069-B0A3A5D5DAE2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92CC5B9-7A30-6643-9364-E2D68E9816E5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A75B8EA-8CE5-A04C-AB7D-F0F2B247CD1A}"/>
              </a:ext>
            </a:extLst>
          </p:cNvPr>
          <p:cNvGrpSpPr/>
          <p:nvPr/>
        </p:nvGrpSpPr>
        <p:grpSpPr>
          <a:xfrm>
            <a:off x="5715552" y="5850441"/>
            <a:ext cx="274320" cy="274320"/>
            <a:chOff x="730468" y="3549868"/>
            <a:chExt cx="274320" cy="27432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87BEDA5-8126-4F42-8FE9-EF1F6BABAD63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0680A90-8418-4444-816B-1F87CF53BB5B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4B7A058-6C9C-C843-9EAE-8381439CCA3E}"/>
              </a:ext>
            </a:extLst>
          </p:cNvPr>
          <p:cNvGrpSpPr/>
          <p:nvPr/>
        </p:nvGrpSpPr>
        <p:grpSpPr>
          <a:xfrm>
            <a:off x="6809150" y="5850441"/>
            <a:ext cx="274320" cy="274320"/>
            <a:chOff x="730468" y="3549868"/>
            <a:chExt cx="274320" cy="27432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C8C2719-9256-CD48-86DB-E5CC56254CE1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0216A98-615B-0440-B61C-DBCCCF3C7612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EEBB3EF-C7AC-9F4C-94A0-00C652BEBC4D}"/>
              </a:ext>
            </a:extLst>
          </p:cNvPr>
          <p:cNvGrpSpPr/>
          <p:nvPr/>
        </p:nvGrpSpPr>
        <p:grpSpPr>
          <a:xfrm>
            <a:off x="4594187" y="4879894"/>
            <a:ext cx="274320" cy="274320"/>
            <a:chOff x="730468" y="3549868"/>
            <a:chExt cx="274320" cy="27432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DAECF40-7134-294E-B715-B195E1A51D0B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2AE497E-CEFB-BD49-933A-E42926AE2B7A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D85A43C-73C1-3645-AADD-FC1ACB4B06A2}"/>
              </a:ext>
            </a:extLst>
          </p:cNvPr>
          <p:cNvGrpSpPr/>
          <p:nvPr/>
        </p:nvGrpSpPr>
        <p:grpSpPr>
          <a:xfrm>
            <a:off x="5677805" y="4879894"/>
            <a:ext cx="274320" cy="274320"/>
            <a:chOff x="730468" y="3549868"/>
            <a:chExt cx="274320" cy="27432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75F5705-97CC-564F-9054-6395C3B40E9E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F65FDAE-7590-B343-B2E3-5F9492236C93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F7AE06F-D345-A941-9AC1-3A8246AC66B6}"/>
              </a:ext>
            </a:extLst>
          </p:cNvPr>
          <p:cNvGrpSpPr/>
          <p:nvPr/>
        </p:nvGrpSpPr>
        <p:grpSpPr>
          <a:xfrm>
            <a:off x="6771403" y="4879894"/>
            <a:ext cx="274320" cy="274320"/>
            <a:chOff x="730468" y="3549868"/>
            <a:chExt cx="274320" cy="274320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1E96D45-8FCD-A740-BA46-521195115B89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25122ED-F038-7844-8ADB-03EE5EEB067B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47FE3E4-8653-CC49-A599-62733507FFB5}"/>
              </a:ext>
            </a:extLst>
          </p:cNvPr>
          <p:cNvGrpSpPr/>
          <p:nvPr/>
        </p:nvGrpSpPr>
        <p:grpSpPr>
          <a:xfrm>
            <a:off x="7853582" y="711138"/>
            <a:ext cx="274320" cy="274320"/>
            <a:chOff x="730468" y="3549868"/>
            <a:chExt cx="274320" cy="27432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7584696-BE7F-3E44-8D43-55FD90D30924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E637C22-A58F-B345-890C-088DEA3A5D31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7CCFB5F-0FF3-E94C-9E16-6CF3B044F46E}"/>
              </a:ext>
            </a:extLst>
          </p:cNvPr>
          <p:cNvGrpSpPr/>
          <p:nvPr/>
        </p:nvGrpSpPr>
        <p:grpSpPr>
          <a:xfrm>
            <a:off x="7864392" y="1599252"/>
            <a:ext cx="274320" cy="274320"/>
            <a:chOff x="730468" y="3549868"/>
            <a:chExt cx="274320" cy="27432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65251E5-C697-E747-963A-3DB04BC8BE89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C3ECF03-0B55-A243-91EB-33B66802876A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BE39BB6-1F4B-9043-9D7D-2E7DB41F4599}"/>
              </a:ext>
            </a:extLst>
          </p:cNvPr>
          <p:cNvGrpSpPr/>
          <p:nvPr/>
        </p:nvGrpSpPr>
        <p:grpSpPr>
          <a:xfrm>
            <a:off x="7864392" y="2697584"/>
            <a:ext cx="274320" cy="274320"/>
            <a:chOff x="730468" y="3549868"/>
            <a:chExt cx="274320" cy="274320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C070F02-380C-8343-8CD9-A408ACC9ED24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68E1A01-4051-E141-B6C9-EFA88DD8423A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DAB7226-095C-F641-A2B6-C4CF3FA16D5D}"/>
              </a:ext>
            </a:extLst>
          </p:cNvPr>
          <p:cNvGrpSpPr/>
          <p:nvPr/>
        </p:nvGrpSpPr>
        <p:grpSpPr>
          <a:xfrm>
            <a:off x="7864392" y="3793286"/>
            <a:ext cx="274320" cy="274320"/>
            <a:chOff x="730468" y="3549868"/>
            <a:chExt cx="274320" cy="27432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1371E89-EF19-344D-A952-CA1752519742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5A39E9D-4CE8-8B41-ADA2-EC2A8CAFCC64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6EC3411-6B20-4A48-8090-AC241E2C6B98}"/>
              </a:ext>
            </a:extLst>
          </p:cNvPr>
          <p:cNvGrpSpPr/>
          <p:nvPr/>
        </p:nvGrpSpPr>
        <p:grpSpPr>
          <a:xfrm>
            <a:off x="7920272" y="5872685"/>
            <a:ext cx="274320" cy="274320"/>
            <a:chOff x="730468" y="3549868"/>
            <a:chExt cx="274320" cy="274320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6F8D3E1-D619-BC43-BEBB-47CFE7C9B47D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B6717A22-C721-DC4E-8DB1-27361772FBD7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F631DF8-D34B-CE46-98E7-5E947C4A6620}"/>
              </a:ext>
            </a:extLst>
          </p:cNvPr>
          <p:cNvGrpSpPr/>
          <p:nvPr/>
        </p:nvGrpSpPr>
        <p:grpSpPr>
          <a:xfrm>
            <a:off x="7882525" y="4902138"/>
            <a:ext cx="274320" cy="274320"/>
            <a:chOff x="730468" y="3549868"/>
            <a:chExt cx="274320" cy="274320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1E814FB0-DFAF-9D4C-A743-2AE6FE4987A5}"/>
                </a:ext>
              </a:extLst>
            </p:cNvPr>
            <p:cNvSpPr/>
            <p:nvPr/>
          </p:nvSpPr>
          <p:spPr>
            <a:xfrm>
              <a:off x="730468" y="3549868"/>
              <a:ext cx="274320" cy="27432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3D8E6448-73FC-C14B-A5B5-F49379F2B5FF}"/>
                </a:ext>
              </a:extLst>
            </p:cNvPr>
            <p:cNvSpPr/>
            <p:nvPr/>
          </p:nvSpPr>
          <p:spPr>
            <a:xfrm>
              <a:off x="817180" y="3636580"/>
              <a:ext cx="91440" cy="91440"/>
            </a:xfrm>
            <a:prstGeom prst="ellips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470B66E-26F9-7540-AAF2-E708AF6BA12A}"/>
              </a:ext>
            </a:extLst>
          </p:cNvPr>
          <p:cNvCxnSpPr/>
          <p:nvPr/>
        </p:nvCxnSpPr>
        <p:spPr>
          <a:xfrm>
            <a:off x="6553081" y="3181440"/>
            <a:ext cx="1016000" cy="0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E0C448D-E348-394B-8693-811B8CBD2E18}"/>
                  </a:ext>
                </a:extLst>
              </p:cNvPr>
              <p:cNvSpPr txBox="1"/>
              <p:nvPr/>
            </p:nvSpPr>
            <p:spPr>
              <a:xfrm>
                <a:off x="7593765" y="2892955"/>
                <a:ext cx="63273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E0C448D-E348-394B-8693-811B8CBD2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765" y="2892955"/>
                <a:ext cx="632737" cy="707886"/>
              </a:xfrm>
              <a:prstGeom prst="rect">
                <a:avLst/>
              </a:prstGeom>
              <a:blipFill>
                <a:blip r:embed="rId2"/>
                <a:stretch>
                  <a:fillRect l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B1F3685-CB0B-254F-81CB-82575B6A7D88}"/>
                  </a:ext>
                </a:extLst>
              </p:cNvPr>
              <p:cNvSpPr txBox="1"/>
              <p:nvPr/>
            </p:nvSpPr>
            <p:spPr>
              <a:xfrm>
                <a:off x="4838081" y="1471624"/>
                <a:ext cx="604203" cy="713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B1F3685-CB0B-254F-81CB-82575B6A7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081" y="1471624"/>
                <a:ext cx="604203" cy="713657"/>
              </a:xfrm>
              <a:prstGeom prst="rect">
                <a:avLst/>
              </a:prstGeom>
              <a:blipFill>
                <a:blip r:embed="rId3"/>
                <a:stretch>
                  <a:fillRect l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D6ACE96A-9920-7F43-A706-DBC70844DBE9}"/>
              </a:ext>
            </a:extLst>
          </p:cNvPr>
          <p:cNvGrpSpPr>
            <a:grpSpLocks noChangeAspect="1"/>
          </p:cNvGrpSpPr>
          <p:nvPr/>
        </p:nvGrpSpPr>
        <p:grpSpPr>
          <a:xfrm>
            <a:off x="6187321" y="5184694"/>
            <a:ext cx="365760" cy="365760"/>
            <a:chOff x="10307097" y="3612320"/>
            <a:chExt cx="274320" cy="274320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2CDB879-1796-194E-8F3B-A5181B2A45AC}"/>
                </a:ext>
              </a:extLst>
            </p:cNvPr>
            <p:cNvCxnSpPr>
              <a:cxnSpLocks/>
            </p:cNvCxnSpPr>
            <p:nvPr/>
          </p:nvCxnSpPr>
          <p:spPr>
            <a:xfrm>
              <a:off x="10307097" y="3749480"/>
              <a:ext cx="274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BB8655D7-AEB1-904F-80B7-FBAAC9AD5E7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315269" y="3749480"/>
              <a:ext cx="274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114B173-80A1-C341-880B-27532FD9F7DB}"/>
                  </a:ext>
                </a:extLst>
              </p:cNvPr>
              <p:cNvSpPr txBox="1"/>
              <p:nvPr/>
            </p:nvSpPr>
            <p:spPr>
              <a:xfrm>
                <a:off x="4802307" y="3073395"/>
                <a:ext cx="11504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on</m:t>
                          </m:r>
                          <m: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114B173-80A1-C341-880B-27532FD9F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307" y="3073395"/>
                <a:ext cx="1150443" cy="646331"/>
              </a:xfrm>
              <a:prstGeom prst="rect">
                <a:avLst/>
              </a:prstGeom>
              <a:blipFill>
                <a:blip r:embed="rId4"/>
                <a:stretch>
                  <a:fillRect l="-109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10A05772-4A1E-7A48-906F-35649CEBA365}"/>
              </a:ext>
            </a:extLst>
          </p:cNvPr>
          <p:cNvCxnSpPr>
            <a:cxnSpLocks/>
          </p:cNvCxnSpPr>
          <p:nvPr/>
        </p:nvCxnSpPr>
        <p:spPr>
          <a:xfrm>
            <a:off x="6367273" y="2103224"/>
            <a:ext cx="0" cy="1737360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C8182E40-3545-A94D-A69E-55C86BD45952}"/>
              </a:ext>
            </a:extLst>
          </p:cNvPr>
          <p:cNvCxnSpPr>
            <a:cxnSpLocks/>
          </p:cNvCxnSpPr>
          <p:nvPr/>
        </p:nvCxnSpPr>
        <p:spPr>
          <a:xfrm flipH="1">
            <a:off x="5207552" y="3139855"/>
            <a:ext cx="1016000" cy="0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738436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and-2.JPG">
            <a:extLst>
              <a:ext uri="{FF2B5EF4-FFF2-40B4-BE49-F238E27FC236}">
                <a16:creationId xmlns:a16="http://schemas.microsoft.com/office/drawing/2014/main" id="{93F99BFE-6FA2-4541-85FF-955C87CAEEC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30834" t="7777" r="27500" b="18889"/>
          <a:stretch>
            <a:fillRect/>
          </a:stretch>
        </p:blipFill>
        <p:spPr>
          <a:xfrm>
            <a:off x="2854569" y="1535723"/>
            <a:ext cx="3810000" cy="5029200"/>
          </a:xfrm>
          <a:prstGeom prst="rect">
            <a:avLst/>
          </a:prstGeom>
        </p:spPr>
      </p:pic>
      <p:sp>
        <p:nvSpPr>
          <p:cNvPr id="3" name="Arc 2">
            <a:extLst>
              <a:ext uri="{FF2B5EF4-FFF2-40B4-BE49-F238E27FC236}">
                <a16:creationId xmlns:a16="http://schemas.microsoft.com/office/drawing/2014/main" id="{C5E98672-8FE4-024A-ADE5-C013F7AE8D5E}"/>
              </a:ext>
            </a:extLst>
          </p:cNvPr>
          <p:cNvSpPr/>
          <p:nvPr/>
        </p:nvSpPr>
        <p:spPr>
          <a:xfrm>
            <a:off x="3141403" y="3198875"/>
            <a:ext cx="3810000" cy="908724"/>
          </a:xfrm>
          <a:prstGeom prst="arc">
            <a:avLst>
              <a:gd name="adj1" fmla="val 4346983"/>
              <a:gd name="adj2" fmla="val 3833450"/>
            </a:avLst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tx1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24D04DE-2AA2-E046-8E04-2E593C13938A}"/>
              </a:ext>
            </a:extLst>
          </p:cNvPr>
          <p:cNvCxnSpPr>
            <a:cxnSpLocks/>
          </p:cNvCxnSpPr>
          <p:nvPr/>
        </p:nvCxnSpPr>
        <p:spPr>
          <a:xfrm flipV="1">
            <a:off x="5909831" y="3719092"/>
            <a:ext cx="1682888" cy="353524"/>
          </a:xfrm>
          <a:prstGeom prst="straightConnector1">
            <a:avLst/>
          </a:prstGeom>
          <a:ln w="44450">
            <a:solidFill>
              <a:srgbClr val="00B050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hand-2.JPG">
            <a:extLst>
              <a:ext uri="{FF2B5EF4-FFF2-40B4-BE49-F238E27FC236}">
                <a16:creationId xmlns:a16="http://schemas.microsoft.com/office/drawing/2014/main" id="{613A6913-718B-8D4F-83AC-B14100636E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50810" t="22010" r="35921" b="66487"/>
          <a:stretch/>
        </p:blipFill>
        <p:spPr>
          <a:xfrm>
            <a:off x="4685061" y="2542974"/>
            <a:ext cx="1213338" cy="78890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E1D5A37-9493-9A46-8D10-C6982434E3A6}"/>
              </a:ext>
            </a:extLst>
          </p:cNvPr>
          <p:cNvCxnSpPr>
            <a:cxnSpLocks/>
          </p:cNvCxnSpPr>
          <p:nvPr/>
        </p:nvCxnSpPr>
        <p:spPr>
          <a:xfrm flipV="1">
            <a:off x="5046403" y="1195754"/>
            <a:ext cx="0" cy="2473569"/>
          </a:xfrm>
          <a:prstGeom prst="straightConnector1">
            <a:avLst/>
          </a:prstGeom>
          <a:ln w="85725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F9C19B0-0911-FB48-B75B-925A69E14452}"/>
                  </a:ext>
                </a:extLst>
              </p:cNvPr>
              <p:cNvSpPr txBox="1"/>
              <p:nvPr/>
            </p:nvSpPr>
            <p:spPr>
              <a:xfrm>
                <a:off x="4078710" y="972997"/>
                <a:ext cx="867482" cy="7172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F9C19B0-0911-FB48-B75B-925A69E14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710" y="972997"/>
                <a:ext cx="867482" cy="717248"/>
              </a:xfrm>
              <a:prstGeom prst="rect">
                <a:avLst/>
              </a:prstGeom>
              <a:blipFill>
                <a:blip r:embed="rId3"/>
                <a:stretch>
                  <a:fillRect t="-24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E9F4C5-9EAC-3047-A163-9391398A2C91}"/>
              </a:ext>
            </a:extLst>
          </p:cNvPr>
          <p:cNvCxnSpPr/>
          <p:nvPr/>
        </p:nvCxnSpPr>
        <p:spPr>
          <a:xfrm flipH="1">
            <a:off x="4777680" y="3363595"/>
            <a:ext cx="2210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956F971-85C7-B543-BAB3-C3B1ED8E12FB}"/>
              </a:ext>
            </a:extLst>
          </p:cNvPr>
          <p:cNvCxnSpPr/>
          <p:nvPr/>
        </p:nvCxnSpPr>
        <p:spPr>
          <a:xfrm>
            <a:off x="4777680" y="3363595"/>
            <a:ext cx="0" cy="2600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0903AE5-5215-A146-89C2-8DA373C0B88E}"/>
                  </a:ext>
                </a:extLst>
              </p:cNvPr>
              <p:cNvSpPr txBox="1"/>
              <p:nvPr/>
            </p:nvSpPr>
            <p:spPr>
              <a:xfrm>
                <a:off x="6767580" y="3769808"/>
                <a:ext cx="731803" cy="728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0903AE5-5215-A146-89C2-8DA373C0B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580" y="3769808"/>
                <a:ext cx="731803" cy="728276"/>
              </a:xfrm>
              <a:prstGeom prst="rect">
                <a:avLst/>
              </a:prstGeom>
              <a:blipFill>
                <a:blip r:embed="rId4"/>
                <a:stretch>
                  <a:fillRect l="-1695" t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F86C1C-A87E-6048-9173-45A589C8B3D9}"/>
                  </a:ext>
                </a:extLst>
              </p:cNvPr>
              <p:cNvSpPr txBox="1"/>
              <p:nvPr/>
            </p:nvSpPr>
            <p:spPr>
              <a:xfrm>
                <a:off x="5285554" y="3237078"/>
                <a:ext cx="112030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F86C1C-A87E-6048-9173-45A589C8B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554" y="3237078"/>
                <a:ext cx="1120307" cy="646331"/>
              </a:xfrm>
              <a:prstGeom prst="rect">
                <a:avLst/>
              </a:prstGeom>
              <a:blipFill>
                <a:blip r:embed="rId5"/>
                <a:stretch>
                  <a:fillRect r="-5618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2568DF-424A-4148-9842-B53AE5A243C3}"/>
                  </a:ext>
                </a:extLst>
              </p:cNvPr>
              <p:cNvSpPr txBox="1"/>
              <p:nvPr/>
            </p:nvSpPr>
            <p:spPr>
              <a:xfrm>
                <a:off x="2141642" y="3123477"/>
                <a:ext cx="112235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2568DF-424A-4148-9842-B53AE5A24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1642" y="3123477"/>
                <a:ext cx="1122359" cy="646331"/>
              </a:xfrm>
              <a:prstGeom prst="rect">
                <a:avLst/>
              </a:prstGeom>
              <a:blipFill>
                <a:blip r:embed="rId6"/>
                <a:stretch>
                  <a:fillRect r="-5618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153511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" name="Group 382">
            <a:extLst>
              <a:ext uri="{FF2B5EF4-FFF2-40B4-BE49-F238E27FC236}">
                <a16:creationId xmlns:a16="http://schemas.microsoft.com/office/drawing/2014/main" id="{01151DD8-7180-7149-9F56-7118F914718F}"/>
              </a:ext>
            </a:extLst>
          </p:cNvPr>
          <p:cNvGrpSpPr/>
          <p:nvPr/>
        </p:nvGrpSpPr>
        <p:grpSpPr>
          <a:xfrm>
            <a:off x="1189809" y="770658"/>
            <a:ext cx="6292860" cy="5231625"/>
            <a:chOff x="1189809" y="770658"/>
            <a:chExt cx="6292860" cy="5231625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35A15050-59F2-954D-BC58-FE9EB6B438CF}"/>
                </a:ext>
              </a:extLst>
            </p:cNvPr>
            <p:cNvGrpSpPr/>
            <p:nvPr/>
          </p:nvGrpSpPr>
          <p:grpSpPr>
            <a:xfrm>
              <a:off x="1222182" y="770658"/>
              <a:ext cx="2985988" cy="2476244"/>
              <a:chOff x="3306164" y="2174156"/>
              <a:chExt cx="2985988" cy="2476244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1F0088FE-B7C6-2344-A423-703F63DA3894}"/>
                  </a:ext>
                </a:extLst>
              </p:cNvPr>
              <p:cNvGrpSpPr/>
              <p:nvPr/>
            </p:nvGrpSpPr>
            <p:grpSpPr>
              <a:xfrm>
                <a:off x="3306164" y="2174156"/>
                <a:ext cx="274320" cy="274320"/>
                <a:chOff x="730468" y="3549868"/>
                <a:chExt cx="274320" cy="274320"/>
              </a:xfrm>
            </p:grpSpPr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7462A2B3-4A47-844F-8647-8EB951875CD9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2E612B87-9AD1-AB4F-841F-DA37CE22190E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E7836C56-98B4-F140-A7F4-42AC457F5280}"/>
                  </a:ext>
                </a:extLst>
              </p:cNvPr>
              <p:cNvGrpSpPr/>
              <p:nvPr/>
            </p:nvGrpSpPr>
            <p:grpSpPr>
              <a:xfrm>
                <a:off x="3840616" y="2179416"/>
                <a:ext cx="274320" cy="274320"/>
                <a:chOff x="730468" y="3549868"/>
                <a:chExt cx="274320" cy="274320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27145796-7F15-5749-BBE4-0246320B82E2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5DC9408F-0295-7F44-BD31-39AE32500E9B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98970FEA-E43B-CA4F-ADE0-306EA1D41E76}"/>
                  </a:ext>
                </a:extLst>
              </p:cNvPr>
              <p:cNvGrpSpPr/>
              <p:nvPr/>
            </p:nvGrpSpPr>
            <p:grpSpPr>
              <a:xfrm>
                <a:off x="4389782" y="2174156"/>
                <a:ext cx="274320" cy="274320"/>
                <a:chOff x="730468" y="3549868"/>
                <a:chExt cx="274320" cy="274320"/>
              </a:xfrm>
            </p:grpSpPr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25638790-5557-654B-A29C-BAE7C66C593D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404129E8-9FF9-2343-B370-FCD4E8D046F1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7FB7CD2-FBDF-324E-B4F2-2C3DCAEA290E}"/>
                  </a:ext>
                </a:extLst>
              </p:cNvPr>
              <p:cNvGrpSpPr/>
              <p:nvPr/>
            </p:nvGrpSpPr>
            <p:grpSpPr>
              <a:xfrm>
                <a:off x="4924234" y="2179416"/>
                <a:ext cx="274320" cy="274320"/>
                <a:chOff x="730468" y="3549868"/>
                <a:chExt cx="274320" cy="274320"/>
              </a:xfrm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45C5BEB1-C44C-0742-9AC6-B3D314979CF6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1D9A57FE-7B8E-8C48-9055-EF9644FBE882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71E4038-AB35-A24C-8CF6-8807667D7B89}"/>
                  </a:ext>
                </a:extLst>
              </p:cNvPr>
              <p:cNvGrpSpPr/>
              <p:nvPr/>
            </p:nvGrpSpPr>
            <p:grpSpPr>
              <a:xfrm>
                <a:off x="5483380" y="2174156"/>
                <a:ext cx="274320" cy="274320"/>
                <a:chOff x="730468" y="3549868"/>
                <a:chExt cx="274320" cy="27432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7268CD01-D258-6F42-9268-F117C7BA7200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EDB2F28B-A0FD-5347-A611-155064EEECC4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97003BD3-2DF2-7C40-BFC1-3056D9D81E2D}"/>
                  </a:ext>
                </a:extLst>
              </p:cNvPr>
              <p:cNvGrpSpPr/>
              <p:nvPr/>
            </p:nvGrpSpPr>
            <p:grpSpPr>
              <a:xfrm>
                <a:off x="6017832" y="2179416"/>
                <a:ext cx="274320" cy="274320"/>
                <a:chOff x="730468" y="3549868"/>
                <a:chExt cx="274320" cy="274320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E7120EB8-43A1-5747-8D02-E74D4E0BDCC4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DCB83147-B1FC-E945-AE97-E97173EDE16A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3ECB0A2-D020-E24A-ADC6-C719CF5CF4FD}"/>
                  </a:ext>
                </a:extLst>
              </p:cNvPr>
              <p:cNvGrpSpPr/>
              <p:nvPr/>
            </p:nvGrpSpPr>
            <p:grpSpPr>
              <a:xfrm>
                <a:off x="3306164" y="2723322"/>
                <a:ext cx="274320" cy="274320"/>
                <a:chOff x="730468" y="3549868"/>
                <a:chExt cx="274320" cy="27432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17CD40F9-34DD-1041-8B70-CAC414002DBF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28263A2-4B5D-8644-9F21-1883A18B3A7B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BE3D24B9-D0A1-C74D-A371-5E6C15FF4B38}"/>
                  </a:ext>
                </a:extLst>
              </p:cNvPr>
              <p:cNvGrpSpPr/>
              <p:nvPr/>
            </p:nvGrpSpPr>
            <p:grpSpPr>
              <a:xfrm>
                <a:off x="3840616" y="2728582"/>
                <a:ext cx="274320" cy="274320"/>
                <a:chOff x="730468" y="3549868"/>
                <a:chExt cx="274320" cy="274320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D3974EDC-F8CD-4542-8D49-70D738341F1B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61F9C235-E012-1F41-A35D-F257CAE7A936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622142BB-688F-1C41-B586-A7A66655918C}"/>
                  </a:ext>
                </a:extLst>
              </p:cNvPr>
              <p:cNvGrpSpPr/>
              <p:nvPr/>
            </p:nvGrpSpPr>
            <p:grpSpPr>
              <a:xfrm>
                <a:off x="4389782" y="2723322"/>
                <a:ext cx="274320" cy="274320"/>
                <a:chOff x="730468" y="3549868"/>
                <a:chExt cx="274320" cy="274320"/>
              </a:xfrm>
            </p:grpSpPr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F0384AED-4416-FB44-BBB5-9D4296EA6A66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4CB73814-8214-264C-8E13-3DD92BDEDA60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38D1ADF6-1CDF-7148-AD82-CB1017B23E1A}"/>
                  </a:ext>
                </a:extLst>
              </p:cNvPr>
              <p:cNvGrpSpPr/>
              <p:nvPr/>
            </p:nvGrpSpPr>
            <p:grpSpPr>
              <a:xfrm>
                <a:off x="4924234" y="2728582"/>
                <a:ext cx="274320" cy="274320"/>
                <a:chOff x="730468" y="3549868"/>
                <a:chExt cx="274320" cy="274320"/>
              </a:xfrm>
            </p:grpSpPr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C2D9649F-959F-AC43-BE0D-D38156088976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360C837A-EF33-7645-9E91-3EDF338C472E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F214DC98-A4DA-D84D-9C6D-E646FA0BF5AF}"/>
                  </a:ext>
                </a:extLst>
              </p:cNvPr>
              <p:cNvGrpSpPr/>
              <p:nvPr/>
            </p:nvGrpSpPr>
            <p:grpSpPr>
              <a:xfrm>
                <a:off x="5483380" y="2723322"/>
                <a:ext cx="274320" cy="274320"/>
                <a:chOff x="730468" y="3549868"/>
                <a:chExt cx="274320" cy="274320"/>
              </a:xfrm>
            </p:grpSpPr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81269FB5-8C26-144B-9FCD-17B767FDDA87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68C8DD68-1029-0349-BA55-EF916BC3562F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41786B9F-B4DC-7D49-85FB-0749C41639F9}"/>
                  </a:ext>
                </a:extLst>
              </p:cNvPr>
              <p:cNvGrpSpPr/>
              <p:nvPr/>
            </p:nvGrpSpPr>
            <p:grpSpPr>
              <a:xfrm>
                <a:off x="6017832" y="2728582"/>
                <a:ext cx="274320" cy="274320"/>
                <a:chOff x="730468" y="3549868"/>
                <a:chExt cx="274320" cy="274320"/>
              </a:xfrm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28B0850F-5776-AF4B-8EBB-BCAFD8126F97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C18102F6-BE3C-E545-A732-15F794991A44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F8C59F5-68DF-DE46-A336-2E39999DCA3D}"/>
                  </a:ext>
                </a:extLst>
              </p:cNvPr>
              <p:cNvGrpSpPr/>
              <p:nvPr/>
            </p:nvGrpSpPr>
            <p:grpSpPr>
              <a:xfrm>
                <a:off x="3306164" y="3269858"/>
                <a:ext cx="274320" cy="274320"/>
                <a:chOff x="730468" y="3549868"/>
                <a:chExt cx="274320" cy="274320"/>
              </a:xfrm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0F82BE3E-B02A-DE41-A256-2DDFA431B0A1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B4CF4CDE-1B92-A444-BCDB-997628155C25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2E4610D2-665C-0C47-AAF8-5D46E4F0DBFC}"/>
                  </a:ext>
                </a:extLst>
              </p:cNvPr>
              <p:cNvGrpSpPr/>
              <p:nvPr/>
            </p:nvGrpSpPr>
            <p:grpSpPr>
              <a:xfrm>
                <a:off x="3840616" y="3275118"/>
                <a:ext cx="274320" cy="274320"/>
                <a:chOff x="730468" y="3549868"/>
                <a:chExt cx="274320" cy="274320"/>
              </a:xfrm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D5682FD7-1436-BE4A-BBC8-543C6329A03E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09C0BBC8-B79D-5A40-895E-6DCD3188A1C9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3A015C13-F8A3-CE42-955D-2E6E69EFEB9B}"/>
                  </a:ext>
                </a:extLst>
              </p:cNvPr>
              <p:cNvGrpSpPr/>
              <p:nvPr/>
            </p:nvGrpSpPr>
            <p:grpSpPr>
              <a:xfrm>
                <a:off x="4389782" y="3269858"/>
                <a:ext cx="274320" cy="274320"/>
                <a:chOff x="730468" y="3549868"/>
                <a:chExt cx="274320" cy="274320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DAB7EB40-E688-4241-BFB1-4E9BFC2CA8FC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908EED94-C23A-5442-8B86-7C8EA752D96C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C868CD8D-A288-1C4F-BEA8-C669EB459F69}"/>
                  </a:ext>
                </a:extLst>
              </p:cNvPr>
              <p:cNvGrpSpPr/>
              <p:nvPr/>
            </p:nvGrpSpPr>
            <p:grpSpPr>
              <a:xfrm>
                <a:off x="4924234" y="3275118"/>
                <a:ext cx="274320" cy="274320"/>
                <a:chOff x="730468" y="3549868"/>
                <a:chExt cx="274320" cy="274320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74A0DF6C-C4FC-0649-8E74-E2CE82035188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37CF9457-9459-EE4D-A2CB-EE13A3EA3F9E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8B3D2174-E6B0-474B-99FD-BE3BF96B213A}"/>
                  </a:ext>
                </a:extLst>
              </p:cNvPr>
              <p:cNvGrpSpPr/>
              <p:nvPr/>
            </p:nvGrpSpPr>
            <p:grpSpPr>
              <a:xfrm>
                <a:off x="5483380" y="3269858"/>
                <a:ext cx="274320" cy="274320"/>
                <a:chOff x="730468" y="3549868"/>
                <a:chExt cx="274320" cy="274320"/>
              </a:xfrm>
            </p:grpSpPr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9BD77A57-3AAF-0045-9A73-B18D3E4825F9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15C24A51-52FB-7347-97AE-433B6CF24824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4A96E291-2749-1C40-BD22-32F4DDA19C35}"/>
                  </a:ext>
                </a:extLst>
              </p:cNvPr>
              <p:cNvGrpSpPr/>
              <p:nvPr/>
            </p:nvGrpSpPr>
            <p:grpSpPr>
              <a:xfrm>
                <a:off x="6017832" y="3275118"/>
                <a:ext cx="274320" cy="274320"/>
                <a:chOff x="730468" y="3549868"/>
                <a:chExt cx="274320" cy="274320"/>
              </a:xfrm>
            </p:grpSpPr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CE7469AA-CB66-D846-A2A8-5DB243E2B257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DA17BFCF-9D04-8142-A5F0-583787382904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81143577-A8C6-7042-8A45-DEE52ED39EB6}"/>
                  </a:ext>
                </a:extLst>
              </p:cNvPr>
              <p:cNvGrpSpPr/>
              <p:nvPr/>
            </p:nvGrpSpPr>
            <p:grpSpPr>
              <a:xfrm>
                <a:off x="3306164" y="3821654"/>
                <a:ext cx="274320" cy="274320"/>
                <a:chOff x="730468" y="3549868"/>
                <a:chExt cx="274320" cy="274320"/>
              </a:xfrm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81D9A007-2BE2-1046-A63B-7539CB91AD6B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EAADBD72-7042-5849-A880-A58D1DDC101B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4318A436-49FB-9444-828F-B01D5003C0B7}"/>
                  </a:ext>
                </a:extLst>
              </p:cNvPr>
              <p:cNvGrpSpPr/>
              <p:nvPr/>
            </p:nvGrpSpPr>
            <p:grpSpPr>
              <a:xfrm>
                <a:off x="3840616" y="3826914"/>
                <a:ext cx="274320" cy="274320"/>
                <a:chOff x="730468" y="3549868"/>
                <a:chExt cx="274320" cy="274320"/>
              </a:xfrm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A171F140-71B6-5041-9E48-91196FC756BD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D547E869-B204-7949-B6E6-93E3F357CA0E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FB814C16-9817-0042-9935-6FDEE4F4C815}"/>
                  </a:ext>
                </a:extLst>
              </p:cNvPr>
              <p:cNvGrpSpPr/>
              <p:nvPr/>
            </p:nvGrpSpPr>
            <p:grpSpPr>
              <a:xfrm>
                <a:off x="4389782" y="3821654"/>
                <a:ext cx="274320" cy="274320"/>
                <a:chOff x="730468" y="3549868"/>
                <a:chExt cx="274320" cy="274320"/>
              </a:xfrm>
            </p:grpSpPr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28965DC4-D8A7-4745-8CA9-4AE65FE907C5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BEA806AB-B4F7-AC48-9844-099BA761B203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AF5F7CA8-0E71-7D4E-AB91-2EB7DD8F26D7}"/>
                  </a:ext>
                </a:extLst>
              </p:cNvPr>
              <p:cNvGrpSpPr/>
              <p:nvPr/>
            </p:nvGrpSpPr>
            <p:grpSpPr>
              <a:xfrm>
                <a:off x="4924234" y="3826914"/>
                <a:ext cx="274320" cy="274320"/>
                <a:chOff x="730468" y="3549868"/>
                <a:chExt cx="274320" cy="274320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70E0F04A-24B7-6D4B-9A73-3CF4CF292C43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DC8EECE3-5C30-ED4F-AE65-44552825F2C8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7D059C32-9179-9443-A40A-1DAAE1B303CC}"/>
                  </a:ext>
                </a:extLst>
              </p:cNvPr>
              <p:cNvGrpSpPr/>
              <p:nvPr/>
            </p:nvGrpSpPr>
            <p:grpSpPr>
              <a:xfrm>
                <a:off x="5483380" y="3821654"/>
                <a:ext cx="274320" cy="274320"/>
                <a:chOff x="730468" y="3549868"/>
                <a:chExt cx="274320" cy="274320"/>
              </a:xfrm>
            </p:grpSpPr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2AFD4471-CF38-AA49-A3E9-8F7C49D9B252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CA5C065D-B1CE-0B46-B123-9F974202B1CC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32FC50E0-8DA4-524F-8958-5483E8F445EB}"/>
                  </a:ext>
                </a:extLst>
              </p:cNvPr>
              <p:cNvGrpSpPr/>
              <p:nvPr/>
            </p:nvGrpSpPr>
            <p:grpSpPr>
              <a:xfrm>
                <a:off x="6017832" y="3826914"/>
                <a:ext cx="274320" cy="274320"/>
                <a:chOff x="730468" y="3549868"/>
                <a:chExt cx="274320" cy="274320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8F45A21D-B75B-D744-8581-5A01789B60F1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39C55F99-77F5-B844-919D-600E80140274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365579BF-72B3-094D-A53E-26898B3E1BED}"/>
                  </a:ext>
                </a:extLst>
              </p:cNvPr>
              <p:cNvGrpSpPr/>
              <p:nvPr/>
            </p:nvGrpSpPr>
            <p:grpSpPr>
              <a:xfrm>
                <a:off x="3306164" y="4370820"/>
                <a:ext cx="274320" cy="274320"/>
                <a:chOff x="730468" y="3549868"/>
                <a:chExt cx="274320" cy="274320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B17EB9B7-D8E7-AC4F-9C00-CF03658579FA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239BCCF3-2681-E54B-8843-D8CA6A7C5980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41289023-BDC9-A240-A01A-06B985E51FC9}"/>
                  </a:ext>
                </a:extLst>
              </p:cNvPr>
              <p:cNvGrpSpPr/>
              <p:nvPr/>
            </p:nvGrpSpPr>
            <p:grpSpPr>
              <a:xfrm>
                <a:off x="3840616" y="4376080"/>
                <a:ext cx="274320" cy="274320"/>
                <a:chOff x="730468" y="3549868"/>
                <a:chExt cx="274320" cy="274320"/>
              </a:xfrm>
            </p:grpSpPr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B1913A21-42C7-7E45-84D0-9B31FF793F60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C05637D3-2317-B44A-9DCE-E1976C0A355A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BEA95FF2-0A01-914E-A309-D16E50B7CE87}"/>
                  </a:ext>
                </a:extLst>
              </p:cNvPr>
              <p:cNvGrpSpPr/>
              <p:nvPr/>
            </p:nvGrpSpPr>
            <p:grpSpPr>
              <a:xfrm>
                <a:off x="4389782" y="4370820"/>
                <a:ext cx="274320" cy="274320"/>
                <a:chOff x="730468" y="3549868"/>
                <a:chExt cx="274320" cy="274320"/>
              </a:xfrm>
            </p:grpSpPr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1C6C4950-767B-9A4F-9283-E489AD84C854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9F8318B3-7812-5841-83EC-CA117FC684C8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E4A78EC4-DA36-FA4A-A655-FD6FCA49E612}"/>
                  </a:ext>
                </a:extLst>
              </p:cNvPr>
              <p:cNvGrpSpPr/>
              <p:nvPr/>
            </p:nvGrpSpPr>
            <p:grpSpPr>
              <a:xfrm>
                <a:off x="4924234" y="4376080"/>
                <a:ext cx="274320" cy="274320"/>
                <a:chOff x="730468" y="3549868"/>
                <a:chExt cx="274320" cy="274320"/>
              </a:xfrm>
            </p:grpSpPr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8A951C7D-1B01-5E44-880D-5A8D39FCF587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390A25B1-F6F5-7A47-848F-E7611F1B01E8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205E6585-25EA-E447-BB94-DEC01EC5A11A}"/>
                  </a:ext>
                </a:extLst>
              </p:cNvPr>
              <p:cNvGrpSpPr/>
              <p:nvPr/>
            </p:nvGrpSpPr>
            <p:grpSpPr>
              <a:xfrm>
                <a:off x="5483380" y="4370820"/>
                <a:ext cx="274320" cy="274320"/>
                <a:chOff x="730468" y="3549868"/>
                <a:chExt cx="274320" cy="274320"/>
              </a:xfrm>
            </p:grpSpPr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0C080CE2-DC8B-0744-B575-E2FEF1EF7BC1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B6FF2D04-E863-CB4A-ADF0-E9CB1C0E2BAF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ACF1043F-EA95-EA45-A1B4-651D777018AE}"/>
                  </a:ext>
                </a:extLst>
              </p:cNvPr>
              <p:cNvGrpSpPr/>
              <p:nvPr/>
            </p:nvGrpSpPr>
            <p:grpSpPr>
              <a:xfrm>
                <a:off x="6017832" y="4376080"/>
                <a:ext cx="274320" cy="274320"/>
                <a:chOff x="730468" y="3549868"/>
                <a:chExt cx="274320" cy="274320"/>
              </a:xfrm>
            </p:grpSpPr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624E881A-FAEA-644B-ADE9-39ED104550AF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1FF315CB-BEF5-A44C-8088-73846E13E8FB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958EFAEF-2DF6-0449-8E87-8B304833DB05}"/>
                </a:ext>
              </a:extLst>
            </p:cNvPr>
            <p:cNvGrpSpPr/>
            <p:nvPr/>
          </p:nvGrpSpPr>
          <p:grpSpPr>
            <a:xfrm>
              <a:off x="4496681" y="806390"/>
              <a:ext cx="2985988" cy="2476244"/>
              <a:chOff x="3306164" y="2174156"/>
              <a:chExt cx="2985988" cy="2476244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9957D12C-6D3A-7C4E-84C1-2FE9FF6A6937}"/>
                  </a:ext>
                </a:extLst>
              </p:cNvPr>
              <p:cNvGrpSpPr/>
              <p:nvPr/>
            </p:nvGrpSpPr>
            <p:grpSpPr>
              <a:xfrm>
                <a:off x="3306164" y="2174156"/>
                <a:ext cx="274320" cy="274320"/>
                <a:chOff x="730468" y="3549868"/>
                <a:chExt cx="274320" cy="274320"/>
              </a:xfrm>
            </p:grpSpPr>
            <p:sp>
              <p:nvSpPr>
                <p:cNvPr id="183" name="Oval 182">
                  <a:extLst>
                    <a:ext uri="{FF2B5EF4-FFF2-40B4-BE49-F238E27FC236}">
                      <a16:creationId xmlns:a16="http://schemas.microsoft.com/office/drawing/2014/main" id="{82F95584-EA02-CB4F-A9CC-715C209EA528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Oval 183">
                  <a:extLst>
                    <a:ext uri="{FF2B5EF4-FFF2-40B4-BE49-F238E27FC236}">
                      <a16:creationId xmlns:a16="http://schemas.microsoft.com/office/drawing/2014/main" id="{349FCA77-73BF-FD43-94A5-5A012EB4409E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8C79DCF6-A136-C247-9EB4-E60A0735A577}"/>
                  </a:ext>
                </a:extLst>
              </p:cNvPr>
              <p:cNvGrpSpPr/>
              <p:nvPr/>
            </p:nvGrpSpPr>
            <p:grpSpPr>
              <a:xfrm>
                <a:off x="3840616" y="2179416"/>
                <a:ext cx="274320" cy="274320"/>
                <a:chOff x="730468" y="3549868"/>
                <a:chExt cx="274320" cy="274320"/>
              </a:xfrm>
            </p:grpSpPr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1121D6CE-93B1-5745-9307-6F40E985C84A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Oval 181">
                  <a:extLst>
                    <a:ext uri="{FF2B5EF4-FFF2-40B4-BE49-F238E27FC236}">
                      <a16:creationId xmlns:a16="http://schemas.microsoft.com/office/drawing/2014/main" id="{849D9445-18FF-B547-8179-20E25683D552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56C6F0E2-C956-B543-9362-ACFA7702A53A}"/>
                  </a:ext>
                </a:extLst>
              </p:cNvPr>
              <p:cNvGrpSpPr/>
              <p:nvPr/>
            </p:nvGrpSpPr>
            <p:grpSpPr>
              <a:xfrm>
                <a:off x="4389782" y="2174156"/>
                <a:ext cx="274320" cy="274320"/>
                <a:chOff x="730468" y="3549868"/>
                <a:chExt cx="274320" cy="274320"/>
              </a:xfrm>
            </p:grpSpPr>
            <p:sp>
              <p:nvSpPr>
                <p:cNvPr id="179" name="Oval 178">
                  <a:extLst>
                    <a:ext uri="{FF2B5EF4-FFF2-40B4-BE49-F238E27FC236}">
                      <a16:creationId xmlns:a16="http://schemas.microsoft.com/office/drawing/2014/main" id="{E65300AF-9BD2-0A49-8433-EB51D7523AF4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" name="Oval 179">
                  <a:extLst>
                    <a:ext uri="{FF2B5EF4-FFF2-40B4-BE49-F238E27FC236}">
                      <a16:creationId xmlns:a16="http://schemas.microsoft.com/office/drawing/2014/main" id="{C3C6941D-6C60-FB44-9637-E70DDF788B7F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47A3607F-F964-7C4C-A551-C18B5E8B3C84}"/>
                  </a:ext>
                </a:extLst>
              </p:cNvPr>
              <p:cNvGrpSpPr/>
              <p:nvPr/>
            </p:nvGrpSpPr>
            <p:grpSpPr>
              <a:xfrm>
                <a:off x="4924234" y="2179416"/>
                <a:ext cx="274320" cy="274320"/>
                <a:chOff x="730468" y="3549868"/>
                <a:chExt cx="274320" cy="274320"/>
              </a:xfrm>
            </p:grpSpPr>
            <p:sp>
              <p:nvSpPr>
                <p:cNvPr id="177" name="Oval 176">
                  <a:extLst>
                    <a:ext uri="{FF2B5EF4-FFF2-40B4-BE49-F238E27FC236}">
                      <a16:creationId xmlns:a16="http://schemas.microsoft.com/office/drawing/2014/main" id="{853644F6-4266-4045-B2AC-990B486A0B19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" name="Oval 177">
                  <a:extLst>
                    <a:ext uri="{FF2B5EF4-FFF2-40B4-BE49-F238E27FC236}">
                      <a16:creationId xmlns:a16="http://schemas.microsoft.com/office/drawing/2014/main" id="{A891308E-D8BE-7045-82DF-DBAEFE8BF62D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D9016AB1-1DE3-F44B-A276-4E588DFC13F4}"/>
                  </a:ext>
                </a:extLst>
              </p:cNvPr>
              <p:cNvGrpSpPr/>
              <p:nvPr/>
            </p:nvGrpSpPr>
            <p:grpSpPr>
              <a:xfrm>
                <a:off x="5483380" y="2174156"/>
                <a:ext cx="274320" cy="274320"/>
                <a:chOff x="730468" y="3549868"/>
                <a:chExt cx="274320" cy="274320"/>
              </a:xfrm>
            </p:grpSpPr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E16377CD-E4A7-C14A-80FC-D62BE871E646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" name="Oval 175">
                  <a:extLst>
                    <a:ext uri="{FF2B5EF4-FFF2-40B4-BE49-F238E27FC236}">
                      <a16:creationId xmlns:a16="http://schemas.microsoft.com/office/drawing/2014/main" id="{03C6E65A-5ABD-1943-978D-E233A165306B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703550BF-E720-704F-826E-9714BD2C57AD}"/>
                  </a:ext>
                </a:extLst>
              </p:cNvPr>
              <p:cNvGrpSpPr/>
              <p:nvPr/>
            </p:nvGrpSpPr>
            <p:grpSpPr>
              <a:xfrm>
                <a:off x="6017832" y="2179416"/>
                <a:ext cx="274320" cy="274320"/>
                <a:chOff x="730468" y="3549868"/>
                <a:chExt cx="274320" cy="274320"/>
              </a:xfrm>
            </p:grpSpPr>
            <p:sp>
              <p:nvSpPr>
                <p:cNvPr id="173" name="Oval 172">
                  <a:extLst>
                    <a:ext uri="{FF2B5EF4-FFF2-40B4-BE49-F238E27FC236}">
                      <a16:creationId xmlns:a16="http://schemas.microsoft.com/office/drawing/2014/main" id="{30341082-6F7C-324F-87B8-1615611C352D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F6C1C6F5-4A7C-624E-83B0-26FDA1DF81F9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ADAA6734-9106-C84F-8E1A-3FE064AC6AFA}"/>
                  </a:ext>
                </a:extLst>
              </p:cNvPr>
              <p:cNvGrpSpPr/>
              <p:nvPr/>
            </p:nvGrpSpPr>
            <p:grpSpPr>
              <a:xfrm>
                <a:off x="3306164" y="2723322"/>
                <a:ext cx="274320" cy="274320"/>
                <a:chOff x="730468" y="3549868"/>
                <a:chExt cx="274320" cy="274320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1D714ECB-3343-0B48-A68A-9C888B517270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9B583E20-9AD3-1449-879B-A0B1A5B7A217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2D4F91A5-BF59-224F-9CF8-FAA900F4776B}"/>
                  </a:ext>
                </a:extLst>
              </p:cNvPr>
              <p:cNvGrpSpPr/>
              <p:nvPr/>
            </p:nvGrpSpPr>
            <p:grpSpPr>
              <a:xfrm>
                <a:off x="3840616" y="2728582"/>
                <a:ext cx="274320" cy="274320"/>
                <a:chOff x="730468" y="3549868"/>
                <a:chExt cx="274320" cy="274320"/>
              </a:xfrm>
            </p:grpSpPr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A581A2A5-2301-DD48-A072-B611683794F6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Oval 169">
                  <a:extLst>
                    <a:ext uri="{FF2B5EF4-FFF2-40B4-BE49-F238E27FC236}">
                      <a16:creationId xmlns:a16="http://schemas.microsoft.com/office/drawing/2014/main" id="{8E75B24D-4B56-9945-9619-724EE209AAF9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D66230CD-B719-6540-A649-301608A32965}"/>
                  </a:ext>
                </a:extLst>
              </p:cNvPr>
              <p:cNvGrpSpPr/>
              <p:nvPr/>
            </p:nvGrpSpPr>
            <p:grpSpPr>
              <a:xfrm>
                <a:off x="4389782" y="2723322"/>
                <a:ext cx="274320" cy="274320"/>
                <a:chOff x="730468" y="3549868"/>
                <a:chExt cx="274320" cy="274320"/>
              </a:xfrm>
            </p:grpSpPr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083FA8DD-184D-D647-AB40-6EED335CD3E6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154CF7DB-0FF3-6A4F-B119-A7F54196685C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228B0229-8765-D44F-A307-FC0C9EC6A22A}"/>
                  </a:ext>
                </a:extLst>
              </p:cNvPr>
              <p:cNvGrpSpPr/>
              <p:nvPr/>
            </p:nvGrpSpPr>
            <p:grpSpPr>
              <a:xfrm>
                <a:off x="4924234" y="2728582"/>
                <a:ext cx="274320" cy="274320"/>
                <a:chOff x="730468" y="3549868"/>
                <a:chExt cx="274320" cy="274320"/>
              </a:xfrm>
            </p:grpSpPr>
            <p:sp>
              <p:nvSpPr>
                <p:cNvPr id="165" name="Oval 164">
                  <a:extLst>
                    <a:ext uri="{FF2B5EF4-FFF2-40B4-BE49-F238E27FC236}">
                      <a16:creationId xmlns:a16="http://schemas.microsoft.com/office/drawing/2014/main" id="{3E591828-814C-C74A-BE31-8927F4C500AB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1EDD4C5E-4F4E-A447-A7AD-45D59FD44C79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EE260AD8-D974-B041-AA60-1F3FE67B13D0}"/>
                  </a:ext>
                </a:extLst>
              </p:cNvPr>
              <p:cNvGrpSpPr/>
              <p:nvPr/>
            </p:nvGrpSpPr>
            <p:grpSpPr>
              <a:xfrm>
                <a:off x="5483380" y="2723322"/>
                <a:ext cx="274320" cy="274320"/>
                <a:chOff x="730468" y="3549868"/>
                <a:chExt cx="274320" cy="274320"/>
              </a:xfrm>
            </p:grpSpPr>
            <p:sp>
              <p:nvSpPr>
                <p:cNvPr id="163" name="Oval 162">
                  <a:extLst>
                    <a:ext uri="{FF2B5EF4-FFF2-40B4-BE49-F238E27FC236}">
                      <a16:creationId xmlns:a16="http://schemas.microsoft.com/office/drawing/2014/main" id="{9C336E7C-341C-C84F-AED2-03D68639DC98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8D80D45B-A0C2-2A48-B40E-7F232D6C7F9F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DE106B59-C68B-C243-AAE1-7F561CB84CE1}"/>
                  </a:ext>
                </a:extLst>
              </p:cNvPr>
              <p:cNvGrpSpPr/>
              <p:nvPr/>
            </p:nvGrpSpPr>
            <p:grpSpPr>
              <a:xfrm>
                <a:off x="6017832" y="2728582"/>
                <a:ext cx="274320" cy="274320"/>
                <a:chOff x="730468" y="3549868"/>
                <a:chExt cx="274320" cy="274320"/>
              </a:xfrm>
            </p:grpSpPr>
            <p:sp>
              <p:nvSpPr>
                <p:cNvPr id="161" name="Oval 160">
                  <a:extLst>
                    <a:ext uri="{FF2B5EF4-FFF2-40B4-BE49-F238E27FC236}">
                      <a16:creationId xmlns:a16="http://schemas.microsoft.com/office/drawing/2014/main" id="{4DF6BC45-B0AE-0645-9E34-CDF8EB22F358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Oval 161">
                  <a:extLst>
                    <a:ext uri="{FF2B5EF4-FFF2-40B4-BE49-F238E27FC236}">
                      <a16:creationId xmlns:a16="http://schemas.microsoft.com/office/drawing/2014/main" id="{D2874DB1-2AB2-5A4C-BC9E-26C601111F1F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7A6F4BC7-74D9-C245-B72A-EA4204515B23}"/>
                  </a:ext>
                </a:extLst>
              </p:cNvPr>
              <p:cNvGrpSpPr/>
              <p:nvPr/>
            </p:nvGrpSpPr>
            <p:grpSpPr>
              <a:xfrm>
                <a:off x="3306164" y="3269858"/>
                <a:ext cx="274320" cy="274320"/>
                <a:chOff x="730468" y="3549868"/>
                <a:chExt cx="274320" cy="274320"/>
              </a:xfrm>
            </p:grpSpPr>
            <p:sp>
              <p:nvSpPr>
                <p:cNvPr id="159" name="Oval 158">
                  <a:extLst>
                    <a:ext uri="{FF2B5EF4-FFF2-40B4-BE49-F238E27FC236}">
                      <a16:creationId xmlns:a16="http://schemas.microsoft.com/office/drawing/2014/main" id="{7443BC56-C4C0-0A4B-B521-41243CD40FB2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Oval 159">
                  <a:extLst>
                    <a:ext uri="{FF2B5EF4-FFF2-40B4-BE49-F238E27FC236}">
                      <a16:creationId xmlns:a16="http://schemas.microsoft.com/office/drawing/2014/main" id="{5C13E82F-14E4-C847-AAD8-3506AAB56FD3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68CBBB88-3D89-9C48-9C71-9A126E445BF6}"/>
                  </a:ext>
                </a:extLst>
              </p:cNvPr>
              <p:cNvGrpSpPr/>
              <p:nvPr/>
            </p:nvGrpSpPr>
            <p:grpSpPr>
              <a:xfrm>
                <a:off x="3840616" y="3275118"/>
                <a:ext cx="274320" cy="274320"/>
                <a:chOff x="730468" y="3549868"/>
                <a:chExt cx="274320" cy="274320"/>
              </a:xfrm>
            </p:grpSpPr>
            <p:sp>
              <p:nvSpPr>
                <p:cNvPr id="157" name="Oval 156">
                  <a:extLst>
                    <a:ext uri="{FF2B5EF4-FFF2-40B4-BE49-F238E27FC236}">
                      <a16:creationId xmlns:a16="http://schemas.microsoft.com/office/drawing/2014/main" id="{A24261DE-81BB-4647-A559-BC473C13ED73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54925DC9-41FE-8840-8E9B-578B1260B19A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37F5040D-D873-EE4A-9E1D-EAF0BD3EE0C5}"/>
                  </a:ext>
                </a:extLst>
              </p:cNvPr>
              <p:cNvGrpSpPr/>
              <p:nvPr/>
            </p:nvGrpSpPr>
            <p:grpSpPr>
              <a:xfrm>
                <a:off x="4389782" y="3269858"/>
                <a:ext cx="274320" cy="274320"/>
                <a:chOff x="730468" y="3549868"/>
                <a:chExt cx="274320" cy="274320"/>
              </a:xfrm>
            </p:grpSpPr>
            <p:sp>
              <p:nvSpPr>
                <p:cNvPr id="155" name="Oval 154">
                  <a:extLst>
                    <a:ext uri="{FF2B5EF4-FFF2-40B4-BE49-F238E27FC236}">
                      <a16:creationId xmlns:a16="http://schemas.microsoft.com/office/drawing/2014/main" id="{08872182-D30B-7040-B809-8FEBF9A7DD12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Oval 155">
                  <a:extLst>
                    <a:ext uri="{FF2B5EF4-FFF2-40B4-BE49-F238E27FC236}">
                      <a16:creationId xmlns:a16="http://schemas.microsoft.com/office/drawing/2014/main" id="{D22F7547-8D0F-1642-A0CB-266AA81DFD35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9AE44A83-44A1-C744-9A99-5082D7DD4506}"/>
                  </a:ext>
                </a:extLst>
              </p:cNvPr>
              <p:cNvGrpSpPr/>
              <p:nvPr/>
            </p:nvGrpSpPr>
            <p:grpSpPr>
              <a:xfrm>
                <a:off x="4924234" y="3275118"/>
                <a:ext cx="274320" cy="274320"/>
                <a:chOff x="730468" y="3549868"/>
                <a:chExt cx="274320" cy="274320"/>
              </a:xfrm>
            </p:grpSpPr>
            <p:sp>
              <p:nvSpPr>
                <p:cNvPr id="153" name="Oval 152">
                  <a:extLst>
                    <a:ext uri="{FF2B5EF4-FFF2-40B4-BE49-F238E27FC236}">
                      <a16:creationId xmlns:a16="http://schemas.microsoft.com/office/drawing/2014/main" id="{09C1E36F-11DD-694D-8B68-104CDE2C87CE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Oval 153">
                  <a:extLst>
                    <a:ext uri="{FF2B5EF4-FFF2-40B4-BE49-F238E27FC236}">
                      <a16:creationId xmlns:a16="http://schemas.microsoft.com/office/drawing/2014/main" id="{40BD8517-9E19-894C-9F7D-9A7B5FC7AA0F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99B6C94D-3182-AC4F-94E5-FE8976F731AB}"/>
                  </a:ext>
                </a:extLst>
              </p:cNvPr>
              <p:cNvGrpSpPr/>
              <p:nvPr/>
            </p:nvGrpSpPr>
            <p:grpSpPr>
              <a:xfrm>
                <a:off x="5483380" y="3269858"/>
                <a:ext cx="274320" cy="274320"/>
                <a:chOff x="730468" y="3549868"/>
                <a:chExt cx="274320" cy="274320"/>
              </a:xfrm>
            </p:grpSpPr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A2333EB3-9425-E44C-B91F-41A01923C28C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Oval 151">
                  <a:extLst>
                    <a:ext uri="{FF2B5EF4-FFF2-40B4-BE49-F238E27FC236}">
                      <a16:creationId xmlns:a16="http://schemas.microsoft.com/office/drawing/2014/main" id="{318789C7-2D72-2C4F-8D27-60F8E32B9850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1C220A2F-FB10-3644-9A30-3D354305AADC}"/>
                  </a:ext>
                </a:extLst>
              </p:cNvPr>
              <p:cNvGrpSpPr/>
              <p:nvPr/>
            </p:nvGrpSpPr>
            <p:grpSpPr>
              <a:xfrm>
                <a:off x="6017832" y="3275118"/>
                <a:ext cx="274320" cy="274320"/>
                <a:chOff x="730468" y="3549868"/>
                <a:chExt cx="274320" cy="274320"/>
              </a:xfrm>
            </p:grpSpPr>
            <p:sp>
              <p:nvSpPr>
                <p:cNvPr id="149" name="Oval 148">
                  <a:extLst>
                    <a:ext uri="{FF2B5EF4-FFF2-40B4-BE49-F238E27FC236}">
                      <a16:creationId xmlns:a16="http://schemas.microsoft.com/office/drawing/2014/main" id="{A2992F94-B24A-3646-A004-F92338F142F8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00AC8AA9-6C5C-7F4E-AF01-6957AB0A8520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BDDC8332-9866-8343-A2B6-4861939BB897}"/>
                  </a:ext>
                </a:extLst>
              </p:cNvPr>
              <p:cNvGrpSpPr/>
              <p:nvPr/>
            </p:nvGrpSpPr>
            <p:grpSpPr>
              <a:xfrm>
                <a:off x="3306164" y="3821654"/>
                <a:ext cx="274320" cy="274320"/>
                <a:chOff x="730468" y="3549868"/>
                <a:chExt cx="274320" cy="274320"/>
              </a:xfrm>
            </p:grpSpPr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C0783F9A-7107-C448-A2F6-C184A366CED1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525C8C17-1C5F-4A4F-A279-DCD96790FA5E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B3015C66-CCBD-C348-AFE6-C26E464ED17F}"/>
                  </a:ext>
                </a:extLst>
              </p:cNvPr>
              <p:cNvGrpSpPr/>
              <p:nvPr/>
            </p:nvGrpSpPr>
            <p:grpSpPr>
              <a:xfrm>
                <a:off x="3840616" y="3826914"/>
                <a:ext cx="274320" cy="274320"/>
                <a:chOff x="730468" y="3549868"/>
                <a:chExt cx="274320" cy="274320"/>
              </a:xfrm>
            </p:grpSpPr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9CD69D99-17BA-5343-B480-6F882245AD04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7399E7D6-4BE8-2540-A561-F6B9E1E0B1A6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DE9A9696-3C2F-B54B-AB09-9FE1CE7A2ED4}"/>
                  </a:ext>
                </a:extLst>
              </p:cNvPr>
              <p:cNvGrpSpPr/>
              <p:nvPr/>
            </p:nvGrpSpPr>
            <p:grpSpPr>
              <a:xfrm>
                <a:off x="4389782" y="3821654"/>
                <a:ext cx="274320" cy="274320"/>
                <a:chOff x="730468" y="3549868"/>
                <a:chExt cx="274320" cy="274320"/>
              </a:xfrm>
            </p:grpSpPr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78AE0B80-9FE7-2344-B9FE-55E3D9411E3F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56EB19BC-BA96-6142-B491-4111BD46A9D8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A13680E9-1326-6440-AF7F-D4F32DD4EF09}"/>
                  </a:ext>
                </a:extLst>
              </p:cNvPr>
              <p:cNvGrpSpPr/>
              <p:nvPr/>
            </p:nvGrpSpPr>
            <p:grpSpPr>
              <a:xfrm>
                <a:off x="4924234" y="3826914"/>
                <a:ext cx="274320" cy="274320"/>
                <a:chOff x="730468" y="3549868"/>
                <a:chExt cx="274320" cy="274320"/>
              </a:xfrm>
            </p:grpSpPr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43912FEB-CA1C-6C43-888D-A474A8948F11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90D06F53-BEF8-0442-871B-B5E5510946D6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A1E9A52F-EEAC-854D-8D29-4BF706544851}"/>
                  </a:ext>
                </a:extLst>
              </p:cNvPr>
              <p:cNvGrpSpPr/>
              <p:nvPr/>
            </p:nvGrpSpPr>
            <p:grpSpPr>
              <a:xfrm>
                <a:off x="5483380" y="3821654"/>
                <a:ext cx="274320" cy="274320"/>
                <a:chOff x="730468" y="3549868"/>
                <a:chExt cx="274320" cy="274320"/>
              </a:xfrm>
            </p:grpSpPr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994B2108-0D2C-E445-9552-D6C0750F5C6B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Oval 139">
                  <a:extLst>
                    <a:ext uri="{FF2B5EF4-FFF2-40B4-BE49-F238E27FC236}">
                      <a16:creationId xmlns:a16="http://schemas.microsoft.com/office/drawing/2014/main" id="{89BAA347-9114-BB47-A730-EB4EA7CC3854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1A73DEC1-B3E7-9B49-B270-521C1CE7A70A}"/>
                  </a:ext>
                </a:extLst>
              </p:cNvPr>
              <p:cNvGrpSpPr/>
              <p:nvPr/>
            </p:nvGrpSpPr>
            <p:grpSpPr>
              <a:xfrm>
                <a:off x="6017832" y="3826914"/>
                <a:ext cx="274320" cy="274320"/>
                <a:chOff x="730468" y="3549868"/>
                <a:chExt cx="274320" cy="274320"/>
              </a:xfrm>
            </p:grpSpPr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3A14BCC7-CED7-7C40-8F81-B9F9CFC74E90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12194591-E031-C248-9CBC-4F280439E33F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F0460772-883A-9A44-8750-70B47E1054F2}"/>
                  </a:ext>
                </a:extLst>
              </p:cNvPr>
              <p:cNvGrpSpPr/>
              <p:nvPr/>
            </p:nvGrpSpPr>
            <p:grpSpPr>
              <a:xfrm>
                <a:off x="3306164" y="4370820"/>
                <a:ext cx="274320" cy="274320"/>
                <a:chOff x="730468" y="3549868"/>
                <a:chExt cx="274320" cy="274320"/>
              </a:xfrm>
            </p:grpSpPr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F4A8C186-B09E-4D45-8A06-B3378602A940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D590B018-569C-C643-9305-3B6FC92DEEB4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B825E925-F36B-8749-9008-C0E0F7FC66F6}"/>
                  </a:ext>
                </a:extLst>
              </p:cNvPr>
              <p:cNvGrpSpPr/>
              <p:nvPr/>
            </p:nvGrpSpPr>
            <p:grpSpPr>
              <a:xfrm>
                <a:off x="3840616" y="4376080"/>
                <a:ext cx="274320" cy="274320"/>
                <a:chOff x="730468" y="3549868"/>
                <a:chExt cx="274320" cy="274320"/>
              </a:xfrm>
            </p:grpSpPr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56D609B4-1877-474B-8AB9-02376450D90E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159CACEF-0D9A-0345-BDD1-3B60E1853245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4D31D092-B70D-264D-A093-A69F3A4700B5}"/>
                  </a:ext>
                </a:extLst>
              </p:cNvPr>
              <p:cNvGrpSpPr/>
              <p:nvPr/>
            </p:nvGrpSpPr>
            <p:grpSpPr>
              <a:xfrm>
                <a:off x="4389782" y="4370820"/>
                <a:ext cx="274320" cy="274320"/>
                <a:chOff x="730468" y="3549868"/>
                <a:chExt cx="274320" cy="274320"/>
              </a:xfrm>
            </p:grpSpPr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8D70895E-2C88-EB4B-A638-0C31F283EDF4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C6896C21-A0C8-BE40-A126-3F2554268836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811BDD16-B91E-6F4B-A7F8-75765FED19C0}"/>
                  </a:ext>
                </a:extLst>
              </p:cNvPr>
              <p:cNvGrpSpPr/>
              <p:nvPr/>
            </p:nvGrpSpPr>
            <p:grpSpPr>
              <a:xfrm>
                <a:off x="4924234" y="4376080"/>
                <a:ext cx="274320" cy="274320"/>
                <a:chOff x="730468" y="3549868"/>
                <a:chExt cx="274320" cy="274320"/>
              </a:xfrm>
            </p:grpSpPr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1D469FC3-02EE-5D4E-B8B4-9C9D500ACBEB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6DF967E4-8B37-4C46-BCAE-108594B7AB23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35EE83D9-4891-1D46-BB42-809AD695B124}"/>
                  </a:ext>
                </a:extLst>
              </p:cNvPr>
              <p:cNvGrpSpPr/>
              <p:nvPr/>
            </p:nvGrpSpPr>
            <p:grpSpPr>
              <a:xfrm>
                <a:off x="5483380" y="4370820"/>
                <a:ext cx="274320" cy="274320"/>
                <a:chOff x="730468" y="3549868"/>
                <a:chExt cx="274320" cy="274320"/>
              </a:xfrm>
            </p:grpSpPr>
            <p:sp>
              <p:nvSpPr>
                <p:cNvPr id="127" name="Oval 126">
                  <a:extLst>
                    <a:ext uri="{FF2B5EF4-FFF2-40B4-BE49-F238E27FC236}">
                      <a16:creationId xmlns:a16="http://schemas.microsoft.com/office/drawing/2014/main" id="{09EF594D-7496-A34B-876A-A6436481422F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0AD97D4B-82DA-854F-816D-9DFE5547D008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DBD8662B-60F0-9F4F-ADFB-E0D97E177BA2}"/>
                  </a:ext>
                </a:extLst>
              </p:cNvPr>
              <p:cNvGrpSpPr/>
              <p:nvPr/>
            </p:nvGrpSpPr>
            <p:grpSpPr>
              <a:xfrm>
                <a:off x="6017832" y="4376080"/>
                <a:ext cx="274320" cy="274320"/>
                <a:chOff x="730468" y="3549868"/>
                <a:chExt cx="274320" cy="274320"/>
              </a:xfrm>
            </p:grpSpPr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FCB3CB7D-7EB2-F94F-BE43-3CADD969EE93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674F0DAC-74CF-F74D-89A8-6AD18F7C4874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A3C30FE7-65AB-9744-95DB-DA301E7BA3D0}"/>
                </a:ext>
              </a:extLst>
            </p:cNvPr>
            <p:cNvGrpSpPr/>
            <p:nvPr/>
          </p:nvGrpSpPr>
          <p:grpSpPr>
            <a:xfrm>
              <a:off x="1189809" y="3490307"/>
              <a:ext cx="2985988" cy="2476244"/>
              <a:chOff x="3306164" y="2174156"/>
              <a:chExt cx="2985988" cy="2476244"/>
            </a:xfrm>
          </p:grpSpPr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A41B4EC5-7696-FE4D-A3A7-3883BEE7D294}"/>
                  </a:ext>
                </a:extLst>
              </p:cNvPr>
              <p:cNvGrpSpPr/>
              <p:nvPr/>
            </p:nvGrpSpPr>
            <p:grpSpPr>
              <a:xfrm>
                <a:off x="3306164" y="2174156"/>
                <a:ext cx="274320" cy="274320"/>
                <a:chOff x="730468" y="3549868"/>
                <a:chExt cx="274320" cy="274320"/>
              </a:xfrm>
            </p:grpSpPr>
            <p:sp>
              <p:nvSpPr>
                <p:cNvPr id="274" name="Oval 273">
                  <a:extLst>
                    <a:ext uri="{FF2B5EF4-FFF2-40B4-BE49-F238E27FC236}">
                      <a16:creationId xmlns:a16="http://schemas.microsoft.com/office/drawing/2014/main" id="{B98338AC-3200-6D4C-97B7-5E049A13E9CF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Oval 274">
                  <a:extLst>
                    <a:ext uri="{FF2B5EF4-FFF2-40B4-BE49-F238E27FC236}">
                      <a16:creationId xmlns:a16="http://schemas.microsoft.com/office/drawing/2014/main" id="{9F43F7E2-DA77-DD45-BAD8-A7FC2E672C88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34552757-55A2-9841-808E-68BFCE48A3F2}"/>
                  </a:ext>
                </a:extLst>
              </p:cNvPr>
              <p:cNvGrpSpPr/>
              <p:nvPr/>
            </p:nvGrpSpPr>
            <p:grpSpPr>
              <a:xfrm>
                <a:off x="3840616" y="2179416"/>
                <a:ext cx="274320" cy="274320"/>
                <a:chOff x="730468" y="3549868"/>
                <a:chExt cx="274320" cy="274320"/>
              </a:xfrm>
            </p:grpSpPr>
            <p:sp>
              <p:nvSpPr>
                <p:cNvPr id="272" name="Oval 271">
                  <a:extLst>
                    <a:ext uri="{FF2B5EF4-FFF2-40B4-BE49-F238E27FC236}">
                      <a16:creationId xmlns:a16="http://schemas.microsoft.com/office/drawing/2014/main" id="{BBBF28DE-7BDF-5149-A42B-8FCEDA93592A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Oval 272">
                  <a:extLst>
                    <a:ext uri="{FF2B5EF4-FFF2-40B4-BE49-F238E27FC236}">
                      <a16:creationId xmlns:a16="http://schemas.microsoft.com/office/drawing/2014/main" id="{BCA36300-85A8-7649-A68F-822F6FB8F103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ECEE4BAE-4CAD-5240-84BF-9AD338F744ED}"/>
                  </a:ext>
                </a:extLst>
              </p:cNvPr>
              <p:cNvGrpSpPr/>
              <p:nvPr/>
            </p:nvGrpSpPr>
            <p:grpSpPr>
              <a:xfrm>
                <a:off x="4389782" y="2174156"/>
                <a:ext cx="274320" cy="274320"/>
                <a:chOff x="730468" y="3549868"/>
                <a:chExt cx="274320" cy="274320"/>
              </a:xfrm>
            </p:grpSpPr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3DDE0B97-7C9A-1340-A692-54CAE7785B9E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Oval 270">
                  <a:extLst>
                    <a:ext uri="{FF2B5EF4-FFF2-40B4-BE49-F238E27FC236}">
                      <a16:creationId xmlns:a16="http://schemas.microsoft.com/office/drawing/2014/main" id="{BD1C4039-02BC-5D48-BD7A-1CD4D8EB8391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A0B88CB9-FC76-2740-A8F2-F349B7718588}"/>
                  </a:ext>
                </a:extLst>
              </p:cNvPr>
              <p:cNvGrpSpPr/>
              <p:nvPr/>
            </p:nvGrpSpPr>
            <p:grpSpPr>
              <a:xfrm>
                <a:off x="4924234" y="2179416"/>
                <a:ext cx="274320" cy="274320"/>
                <a:chOff x="730468" y="3549868"/>
                <a:chExt cx="274320" cy="274320"/>
              </a:xfrm>
            </p:grpSpPr>
            <p:sp>
              <p:nvSpPr>
                <p:cNvPr id="268" name="Oval 267">
                  <a:extLst>
                    <a:ext uri="{FF2B5EF4-FFF2-40B4-BE49-F238E27FC236}">
                      <a16:creationId xmlns:a16="http://schemas.microsoft.com/office/drawing/2014/main" id="{66EE94EC-A4B3-F140-A4CC-130A377C1EF0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Oval 268">
                  <a:extLst>
                    <a:ext uri="{FF2B5EF4-FFF2-40B4-BE49-F238E27FC236}">
                      <a16:creationId xmlns:a16="http://schemas.microsoft.com/office/drawing/2014/main" id="{96F3CAA4-CF99-334C-83AF-4E40CEA224AA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AF0CC288-62FF-6947-92FA-FAF2FF347D27}"/>
                  </a:ext>
                </a:extLst>
              </p:cNvPr>
              <p:cNvGrpSpPr/>
              <p:nvPr/>
            </p:nvGrpSpPr>
            <p:grpSpPr>
              <a:xfrm>
                <a:off x="5483380" y="2174156"/>
                <a:ext cx="274320" cy="274320"/>
                <a:chOff x="730468" y="3549868"/>
                <a:chExt cx="274320" cy="274320"/>
              </a:xfrm>
            </p:grpSpPr>
            <p:sp>
              <p:nvSpPr>
                <p:cNvPr id="266" name="Oval 265">
                  <a:extLst>
                    <a:ext uri="{FF2B5EF4-FFF2-40B4-BE49-F238E27FC236}">
                      <a16:creationId xmlns:a16="http://schemas.microsoft.com/office/drawing/2014/main" id="{56499639-10E0-044C-BFF1-B3A2CBADB1B7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Oval 266">
                  <a:extLst>
                    <a:ext uri="{FF2B5EF4-FFF2-40B4-BE49-F238E27FC236}">
                      <a16:creationId xmlns:a16="http://schemas.microsoft.com/office/drawing/2014/main" id="{F5649482-14BC-2B4D-9211-2C58991259DD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A0430A5B-1852-8448-B341-FB5C70877D3C}"/>
                  </a:ext>
                </a:extLst>
              </p:cNvPr>
              <p:cNvGrpSpPr/>
              <p:nvPr/>
            </p:nvGrpSpPr>
            <p:grpSpPr>
              <a:xfrm>
                <a:off x="6017832" y="2179416"/>
                <a:ext cx="274320" cy="274320"/>
                <a:chOff x="730468" y="3549868"/>
                <a:chExt cx="274320" cy="274320"/>
              </a:xfrm>
            </p:grpSpPr>
            <p:sp>
              <p:nvSpPr>
                <p:cNvPr id="264" name="Oval 263">
                  <a:extLst>
                    <a:ext uri="{FF2B5EF4-FFF2-40B4-BE49-F238E27FC236}">
                      <a16:creationId xmlns:a16="http://schemas.microsoft.com/office/drawing/2014/main" id="{6195FA84-D4B3-344C-A81F-B864BF4DEF65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Oval 264">
                  <a:extLst>
                    <a:ext uri="{FF2B5EF4-FFF2-40B4-BE49-F238E27FC236}">
                      <a16:creationId xmlns:a16="http://schemas.microsoft.com/office/drawing/2014/main" id="{D38A0C68-1637-1849-8D9E-4A8502181FAC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D00850CB-C7B3-E045-9177-1C7611782B36}"/>
                  </a:ext>
                </a:extLst>
              </p:cNvPr>
              <p:cNvGrpSpPr/>
              <p:nvPr/>
            </p:nvGrpSpPr>
            <p:grpSpPr>
              <a:xfrm>
                <a:off x="3306164" y="2723322"/>
                <a:ext cx="274320" cy="274320"/>
                <a:chOff x="730468" y="3549868"/>
                <a:chExt cx="274320" cy="274320"/>
              </a:xfrm>
            </p:grpSpPr>
            <p:sp>
              <p:nvSpPr>
                <p:cNvPr id="262" name="Oval 261">
                  <a:extLst>
                    <a:ext uri="{FF2B5EF4-FFF2-40B4-BE49-F238E27FC236}">
                      <a16:creationId xmlns:a16="http://schemas.microsoft.com/office/drawing/2014/main" id="{079F49DA-40DA-C946-810B-436F685A42B1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Oval 262">
                  <a:extLst>
                    <a:ext uri="{FF2B5EF4-FFF2-40B4-BE49-F238E27FC236}">
                      <a16:creationId xmlns:a16="http://schemas.microsoft.com/office/drawing/2014/main" id="{7890327C-BE93-9A4B-A3CC-99E4883FE84D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19010FFF-1D45-E84A-93BE-9355478887F3}"/>
                  </a:ext>
                </a:extLst>
              </p:cNvPr>
              <p:cNvGrpSpPr/>
              <p:nvPr/>
            </p:nvGrpSpPr>
            <p:grpSpPr>
              <a:xfrm>
                <a:off x="3840616" y="2728582"/>
                <a:ext cx="274320" cy="274320"/>
                <a:chOff x="730468" y="3549868"/>
                <a:chExt cx="274320" cy="274320"/>
              </a:xfrm>
            </p:grpSpPr>
            <p:sp>
              <p:nvSpPr>
                <p:cNvPr id="260" name="Oval 259">
                  <a:extLst>
                    <a:ext uri="{FF2B5EF4-FFF2-40B4-BE49-F238E27FC236}">
                      <a16:creationId xmlns:a16="http://schemas.microsoft.com/office/drawing/2014/main" id="{F9037883-2182-C442-B9B4-B5A4572BC6F8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Oval 260">
                  <a:extLst>
                    <a:ext uri="{FF2B5EF4-FFF2-40B4-BE49-F238E27FC236}">
                      <a16:creationId xmlns:a16="http://schemas.microsoft.com/office/drawing/2014/main" id="{D22CA200-B8B8-654A-86A9-92A2B8D247DB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1FB1953E-9FB9-6F48-B03B-842D2F30746A}"/>
                  </a:ext>
                </a:extLst>
              </p:cNvPr>
              <p:cNvGrpSpPr/>
              <p:nvPr/>
            </p:nvGrpSpPr>
            <p:grpSpPr>
              <a:xfrm>
                <a:off x="4389782" y="2723322"/>
                <a:ext cx="274320" cy="274320"/>
                <a:chOff x="730468" y="3549868"/>
                <a:chExt cx="274320" cy="274320"/>
              </a:xfrm>
            </p:grpSpPr>
            <p:sp>
              <p:nvSpPr>
                <p:cNvPr id="258" name="Oval 257">
                  <a:extLst>
                    <a:ext uri="{FF2B5EF4-FFF2-40B4-BE49-F238E27FC236}">
                      <a16:creationId xmlns:a16="http://schemas.microsoft.com/office/drawing/2014/main" id="{D1CDD001-1C42-8848-AF3B-8D306BF7FC43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Oval 258">
                  <a:extLst>
                    <a:ext uri="{FF2B5EF4-FFF2-40B4-BE49-F238E27FC236}">
                      <a16:creationId xmlns:a16="http://schemas.microsoft.com/office/drawing/2014/main" id="{26ADBB8F-5B7D-BB43-952F-8A2AA8A76EFD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D3799BE3-F49B-D549-B8B6-8D78BC9EB141}"/>
                  </a:ext>
                </a:extLst>
              </p:cNvPr>
              <p:cNvGrpSpPr/>
              <p:nvPr/>
            </p:nvGrpSpPr>
            <p:grpSpPr>
              <a:xfrm>
                <a:off x="4924234" y="2728582"/>
                <a:ext cx="274320" cy="274320"/>
                <a:chOff x="730468" y="3549868"/>
                <a:chExt cx="274320" cy="274320"/>
              </a:xfrm>
            </p:grpSpPr>
            <p:sp>
              <p:nvSpPr>
                <p:cNvPr id="256" name="Oval 255">
                  <a:extLst>
                    <a:ext uri="{FF2B5EF4-FFF2-40B4-BE49-F238E27FC236}">
                      <a16:creationId xmlns:a16="http://schemas.microsoft.com/office/drawing/2014/main" id="{A5AEDA41-73FF-DC4B-A5F2-364612DF262C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Oval 256">
                  <a:extLst>
                    <a:ext uri="{FF2B5EF4-FFF2-40B4-BE49-F238E27FC236}">
                      <a16:creationId xmlns:a16="http://schemas.microsoft.com/office/drawing/2014/main" id="{57B72B21-8A38-2445-B306-45F05785F851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890077B0-826E-4C4D-B8B7-136C9C76FECD}"/>
                  </a:ext>
                </a:extLst>
              </p:cNvPr>
              <p:cNvGrpSpPr/>
              <p:nvPr/>
            </p:nvGrpSpPr>
            <p:grpSpPr>
              <a:xfrm>
                <a:off x="5483380" y="2723322"/>
                <a:ext cx="274320" cy="274320"/>
                <a:chOff x="730468" y="3549868"/>
                <a:chExt cx="274320" cy="274320"/>
              </a:xfrm>
            </p:grpSpPr>
            <p:sp>
              <p:nvSpPr>
                <p:cNvPr id="254" name="Oval 253">
                  <a:extLst>
                    <a:ext uri="{FF2B5EF4-FFF2-40B4-BE49-F238E27FC236}">
                      <a16:creationId xmlns:a16="http://schemas.microsoft.com/office/drawing/2014/main" id="{588DFB98-4808-4C44-85EF-818F7B04864B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Oval 254">
                  <a:extLst>
                    <a:ext uri="{FF2B5EF4-FFF2-40B4-BE49-F238E27FC236}">
                      <a16:creationId xmlns:a16="http://schemas.microsoft.com/office/drawing/2014/main" id="{EBFB0C9E-839B-EB4C-B6FE-C54F2824D5D2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99632C9A-7D1E-AB44-AC8A-221A2309BF28}"/>
                  </a:ext>
                </a:extLst>
              </p:cNvPr>
              <p:cNvGrpSpPr/>
              <p:nvPr/>
            </p:nvGrpSpPr>
            <p:grpSpPr>
              <a:xfrm>
                <a:off x="6017832" y="2728582"/>
                <a:ext cx="274320" cy="274320"/>
                <a:chOff x="730468" y="3549868"/>
                <a:chExt cx="274320" cy="274320"/>
              </a:xfrm>
            </p:grpSpPr>
            <p:sp>
              <p:nvSpPr>
                <p:cNvPr id="252" name="Oval 251">
                  <a:extLst>
                    <a:ext uri="{FF2B5EF4-FFF2-40B4-BE49-F238E27FC236}">
                      <a16:creationId xmlns:a16="http://schemas.microsoft.com/office/drawing/2014/main" id="{42403DB7-7B4E-A24C-A063-AAACCBD3D33C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Oval 252">
                  <a:extLst>
                    <a:ext uri="{FF2B5EF4-FFF2-40B4-BE49-F238E27FC236}">
                      <a16:creationId xmlns:a16="http://schemas.microsoft.com/office/drawing/2014/main" id="{73C14328-083A-B148-8967-2103E36C2472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566B2D98-5648-5149-BD8A-CC13FE6252E9}"/>
                  </a:ext>
                </a:extLst>
              </p:cNvPr>
              <p:cNvGrpSpPr/>
              <p:nvPr/>
            </p:nvGrpSpPr>
            <p:grpSpPr>
              <a:xfrm>
                <a:off x="3306164" y="3269858"/>
                <a:ext cx="274320" cy="274320"/>
                <a:chOff x="730468" y="3549868"/>
                <a:chExt cx="274320" cy="274320"/>
              </a:xfrm>
            </p:grpSpPr>
            <p:sp>
              <p:nvSpPr>
                <p:cNvPr id="250" name="Oval 249">
                  <a:extLst>
                    <a:ext uri="{FF2B5EF4-FFF2-40B4-BE49-F238E27FC236}">
                      <a16:creationId xmlns:a16="http://schemas.microsoft.com/office/drawing/2014/main" id="{CCC137EA-42C3-2C48-87DC-10BC0CEF286D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Oval 250">
                  <a:extLst>
                    <a:ext uri="{FF2B5EF4-FFF2-40B4-BE49-F238E27FC236}">
                      <a16:creationId xmlns:a16="http://schemas.microsoft.com/office/drawing/2014/main" id="{3228E824-1B3C-8446-868E-BFFC9778B479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4EC57E1D-9354-F74C-B07E-C55302C094BE}"/>
                  </a:ext>
                </a:extLst>
              </p:cNvPr>
              <p:cNvGrpSpPr/>
              <p:nvPr/>
            </p:nvGrpSpPr>
            <p:grpSpPr>
              <a:xfrm>
                <a:off x="3840616" y="3275118"/>
                <a:ext cx="274320" cy="274320"/>
                <a:chOff x="730468" y="3549868"/>
                <a:chExt cx="274320" cy="274320"/>
              </a:xfrm>
            </p:grpSpPr>
            <p:sp>
              <p:nvSpPr>
                <p:cNvPr id="248" name="Oval 247">
                  <a:extLst>
                    <a:ext uri="{FF2B5EF4-FFF2-40B4-BE49-F238E27FC236}">
                      <a16:creationId xmlns:a16="http://schemas.microsoft.com/office/drawing/2014/main" id="{D8749793-9BE3-9240-8B52-4BCAD800E293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Oval 248">
                  <a:extLst>
                    <a:ext uri="{FF2B5EF4-FFF2-40B4-BE49-F238E27FC236}">
                      <a16:creationId xmlns:a16="http://schemas.microsoft.com/office/drawing/2014/main" id="{61E6E50E-C198-3645-8241-3171E377A374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A20A05AC-C22C-D243-9DD6-42E8F38E6DA4}"/>
                  </a:ext>
                </a:extLst>
              </p:cNvPr>
              <p:cNvGrpSpPr/>
              <p:nvPr/>
            </p:nvGrpSpPr>
            <p:grpSpPr>
              <a:xfrm>
                <a:off x="4389782" y="3269858"/>
                <a:ext cx="274320" cy="274320"/>
                <a:chOff x="730468" y="3549868"/>
                <a:chExt cx="274320" cy="274320"/>
              </a:xfrm>
            </p:grpSpPr>
            <p:sp>
              <p:nvSpPr>
                <p:cNvPr id="246" name="Oval 245">
                  <a:extLst>
                    <a:ext uri="{FF2B5EF4-FFF2-40B4-BE49-F238E27FC236}">
                      <a16:creationId xmlns:a16="http://schemas.microsoft.com/office/drawing/2014/main" id="{D33648AD-473F-4F43-A38D-6CB928273A65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Oval 246">
                  <a:extLst>
                    <a:ext uri="{FF2B5EF4-FFF2-40B4-BE49-F238E27FC236}">
                      <a16:creationId xmlns:a16="http://schemas.microsoft.com/office/drawing/2014/main" id="{4AE8C96B-EAAE-AE4B-9093-DA064BD63CD9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1BDF9948-BFDF-F54B-BCEF-138C0ED49799}"/>
                  </a:ext>
                </a:extLst>
              </p:cNvPr>
              <p:cNvGrpSpPr/>
              <p:nvPr/>
            </p:nvGrpSpPr>
            <p:grpSpPr>
              <a:xfrm>
                <a:off x="4924234" y="3275118"/>
                <a:ext cx="274320" cy="274320"/>
                <a:chOff x="730468" y="3549868"/>
                <a:chExt cx="274320" cy="274320"/>
              </a:xfrm>
            </p:grpSpPr>
            <p:sp>
              <p:nvSpPr>
                <p:cNvPr id="244" name="Oval 243">
                  <a:extLst>
                    <a:ext uri="{FF2B5EF4-FFF2-40B4-BE49-F238E27FC236}">
                      <a16:creationId xmlns:a16="http://schemas.microsoft.com/office/drawing/2014/main" id="{DC17A29E-9F8C-6945-8C80-A35DE01AFD85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Oval 244">
                  <a:extLst>
                    <a:ext uri="{FF2B5EF4-FFF2-40B4-BE49-F238E27FC236}">
                      <a16:creationId xmlns:a16="http://schemas.microsoft.com/office/drawing/2014/main" id="{BAC5746F-2037-8042-9A9E-4CC901E8BBA6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63ECFAC4-983C-9843-90A4-6302CC6EDF11}"/>
                  </a:ext>
                </a:extLst>
              </p:cNvPr>
              <p:cNvGrpSpPr/>
              <p:nvPr/>
            </p:nvGrpSpPr>
            <p:grpSpPr>
              <a:xfrm>
                <a:off x="5483380" y="3269858"/>
                <a:ext cx="274320" cy="274320"/>
                <a:chOff x="730468" y="3549868"/>
                <a:chExt cx="274320" cy="274320"/>
              </a:xfrm>
            </p:grpSpPr>
            <p:sp>
              <p:nvSpPr>
                <p:cNvPr id="242" name="Oval 241">
                  <a:extLst>
                    <a:ext uri="{FF2B5EF4-FFF2-40B4-BE49-F238E27FC236}">
                      <a16:creationId xmlns:a16="http://schemas.microsoft.com/office/drawing/2014/main" id="{ABE045D3-C618-C04A-8F49-F59CC75FCBD4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C5B2A7A9-963D-CB45-9B98-17011E5DE16C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969FD26C-6DE1-4E4B-AF6B-2F2BA4442219}"/>
                  </a:ext>
                </a:extLst>
              </p:cNvPr>
              <p:cNvGrpSpPr/>
              <p:nvPr/>
            </p:nvGrpSpPr>
            <p:grpSpPr>
              <a:xfrm>
                <a:off x="6017832" y="3275118"/>
                <a:ext cx="274320" cy="274320"/>
                <a:chOff x="730468" y="3549868"/>
                <a:chExt cx="274320" cy="274320"/>
              </a:xfrm>
            </p:grpSpPr>
            <p:sp>
              <p:nvSpPr>
                <p:cNvPr id="240" name="Oval 239">
                  <a:extLst>
                    <a:ext uri="{FF2B5EF4-FFF2-40B4-BE49-F238E27FC236}">
                      <a16:creationId xmlns:a16="http://schemas.microsoft.com/office/drawing/2014/main" id="{BA1DDD9F-F96B-8549-A03B-656BCB74D63B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Oval 240">
                  <a:extLst>
                    <a:ext uri="{FF2B5EF4-FFF2-40B4-BE49-F238E27FC236}">
                      <a16:creationId xmlns:a16="http://schemas.microsoft.com/office/drawing/2014/main" id="{8C0BDD84-043C-7443-B1B8-13A8EBBD6F0D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D6D32320-DD67-364F-AF02-DB0F5376798A}"/>
                  </a:ext>
                </a:extLst>
              </p:cNvPr>
              <p:cNvGrpSpPr/>
              <p:nvPr/>
            </p:nvGrpSpPr>
            <p:grpSpPr>
              <a:xfrm>
                <a:off x="3306164" y="3821654"/>
                <a:ext cx="274320" cy="274320"/>
                <a:chOff x="730468" y="3549868"/>
                <a:chExt cx="274320" cy="274320"/>
              </a:xfrm>
            </p:grpSpPr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4333509F-1894-2F4E-9AD7-14DBDEBA1EB2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C76A17D7-DC0D-7148-83E5-706B6BB6244E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9DF5B357-D1EF-C54A-92B1-59E118860B1F}"/>
                  </a:ext>
                </a:extLst>
              </p:cNvPr>
              <p:cNvGrpSpPr/>
              <p:nvPr/>
            </p:nvGrpSpPr>
            <p:grpSpPr>
              <a:xfrm>
                <a:off x="3840616" y="3826914"/>
                <a:ext cx="274320" cy="274320"/>
                <a:chOff x="730468" y="3549868"/>
                <a:chExt cx="274320" cy="274320"/>
              </a:xfrm>
            </p:grpSpPr>
            <p:sp>
              <p:nvSpPr>
                <p:cNvPr id="236" name="Oval 235">
                  <a:extLst>
                    <a:ext uri="{FF2B5EF4-FFF2-40B4-BE49-F238E27FC236}">
                      <a16:creationId xmlns:a16="http://schemas.microsoft.com/office/drawing/2014/main" id="{1A895F87-6486-504C-BAE9-0C762A277CC3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7B07F872-38FB-494E-9FC8-B2E7A8ED5D8E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63369F1D-70B7-3940-B434-37CC8AFBE13C}"/>
                  </a:ext>
                </a:extLst>
              </p:cNvPr>
              <p:cNvGrpSpPr/>
              <p:nvPr/>
            </p:nvGrpSpPr>
            <p:grpSpPr>
              <a:xfrm>
                <a:off x="4389782" y="3821654"/>
                <a:ext cx="274320" cy="274320"/>
                <a:chOff x="730468" y="3549868"/>
                <a:chExt cx="274320" cy="274320"/>
              </a:xfrm>
            </p:grpSpPr>
            <p:sp>
              <p:nvSpPr>
                <p:cNvPr id="234" name="Oval 233">
                  <a:extLst>
                    <a:ext uri="{FF2B5EF4-FFF2-40B4-BE49-F238E27FC236}">
                      <a16:creationId xmlns:a16="http://schemas.microsoft.com/office/drawing/2014/main" id="{42B83D84-E287-4744-8AA2-3BDAB5325A55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Oval 234">
                  <a:extLst>
                    <a:ext uri="{FF2B5EF4-FFF2-40B4-BE49-F238E27FC236}">
                      <a16:creationId xmlns:a16="http://schemas.microsoft.com/office/drawing/2014/main" id="{FCA6F892-A219-2C4D-8DD6-F862B5C12DF2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A1356C6F-9ED0-9043-8B10-198B84967DD6}"/>
                  </a:ext>
                </a:extLst>
              </p:cNvPr>
              <p:cNvGrpSpPr/>
              <p:nvPr/>
            </p:nvGrpSpPr>
            <p:grpSpPr>
              <a:xfrm>
                <a:off x="4924234" y="3826914"/>
                <a:ext cx="274320" cy="274320"/>
                <a:chOff x="730468" y="3549868"/>
                <a:chExt cx="274320" cy="274320"/>
              </a:xfrm>
            </p:grpSpPr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64FA3F38-A234-0C4D-B56F-EBD3E292E5C7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0DF57EC7-DBE6-0743-9C4B-1D5640A68533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668BB19F-2668-344A-8D99-695D3AEECA00}"/>
                  </a:ext>
                </a:extLst>
              </p:cNvPr>
              <p:cNvGrpSpPr/>
              <p:nvPr/>
            </p:nvGrpSpPr>
            <p:grpSpPr>
              <a:xfrm>
                <a:off x="5483380" y="3821654"/>
                <a:ext cx="274320" cy="274320"/>
                <a:chOff x="730468" y="3549868"/>
                <a:chExt cx="274320" cy="274320"/>
              </a:xfrm>
            </p:grpSpPr>
            <p:sp>
              <p:nvSpPr>
                <p:cNvPr id="230" name="Oval 229">
                  <a:extLst>
                    <a:ext uri="{FF2B5EF4-FFF2-40B4-BE49-F238E27FC236}">
                      <a16:creationId xmlns:a16="http://schemas.microsoft.com/office/drawing/2014/main" id="{92862084-CCD7-C247-82EB-84CA0443894D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7E592A1A-E6F0-D348-9389-FE211E74F211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9" name="Group 208">
                <a:extLst>
                  <a:ext uri="{FF2B5EF4-FFF2-40B4-BE49-F238E27FC236}">
                    <a16:creationId xmlns:a16="http://schemas.microsoft.com/office/drawing/2014/main" id="{BAB1EC09-BEA9-ED4C-A9D4-769761AF8B43}"/>
                  </a:ext>
                </a:extLst>
              </p:cNvPr>
              <p:cNvGrpSpPr/>
              <p:nvPr/>
            </p:nvGrpSpPr>
            <p:grpSpPr>
              <a:xfrm>
                <a:off x="6017832" y="3826914"/>
                <a:ext cx="274320" cy="274320"/>
                <a:chOff x="730468" y="3549868"/>
                <a:chExt cx="274320" cy="274320"/>
              </a:xfrm>
            </p:grpSpPr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C8F96D66-8D18-AF47-B6FF-E956CE536DFB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83FB742F-5C7D-3C42-AAAD-EA990367BB94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A6FDC6A6-6DE9-B34B-858B-3B20153C2D70}"/>
                  </a:ext>
                </a:extLst>
              </p:cNvPr>
              <p:cNvGrpSpPr/>
              <p:nvPr/>
            </p:nvGrpSpPr>
            <p:grpSpPr>
              <a:xfrm>
                <a:off x="3306164" y="4370820"/>
                <a:ext cx="274320" cy="274320"/>
                <a:chOff x="730468" y="3549868"/>
                <a:chExt cx="274320" cy="274320"/>
              </a:xfrm>
            </p:grpSpPr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6AAFD8D3-3D6B-7F40-946D-D7997E819387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DD5954D6-24B5-9C42-8C8C-202D7FDA6AA3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ED9FBAF8-6B7B-C345-A823-382728A188D8}"/>
                  </a:ext>
                </a:extLst>
              </p:cNvPr>
              <p:cNvGrpSpPr/>
              <p:nvPr/>
            </p:nvGrpSpPr>
            <p:grpSpPr>
              <a:xfrm>
                <a:off x="3840616" y="4376080"/>
                <a:ext cx="274320" cy="274320"/>
                <a:chOff x="730468" y="3549868"/>
                <a:chExt cx="274320" cy="274320"/>
              </a:xfrm>
            </p:grpSpPr>
            <p:sp>
              <p:nvSpPr>
                <p:cNvPr id="224" name="Oval 223">
                  <a:extLst>
                    <a:ext uri="{FF2B5EF4-FFF2-40B4-BE49-F238E27FC236}">
                      <a16:creationId xmlns:a16="http://schemas.microsoft.com/office/drawing/2014/main" id="{FE066981-99FF-3D4B-AF58-06EE5BE7AAC7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C880F2FE-41AA-7E4C-AAF1-B36C1263D985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4441CBC2-B245-CA45-8CC5-7ED6FA9B6C56}"/>
                  </a:ext>
                </a:extLst>
              </p:cNvPr>
              <p:cNvGrpSpPr/>
              <p:nvPr/>
            </p:nvGrpSpPr>
            <p:grpSpPr>
              <a:xfrm>
                <a:off x="4389782" y="4370820"/>
                <a:ext cx="274320" cy="274320"/>
                <a:chOff x="730468" y="3549868"/>
                <a:chExt cx="274320" cy="274320"/>
              </a:xfrm>
            </p:grpSpPr>
            <p:sp>
              <p:nvSpPr>
                <p:cNvPr id="222" name="Oval 221">
                  <a:extLst>
                    <a:ext uri="{FF2B5EF4-FFF2-40B4-BE49-F238E27FC236}">
                      <a16:creationId xmlns:a16="http://schemas.microsoft.com/office/drawing/2014/main" id="{7A941586-2442-2541-B50F-B9DD912DE82C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Oval 222">
                  <a:extLst>
                    <a:ext uri="{FF2B5EF4-FFF2-40B4-BE49-F238E27FC236}">
                      <a16:creationId xmlns:a16="http://schemas.microsoft.com/office/drawing/2014/main" id="{BFEB61CA-399E-1A4B-BCE0-381EF8FD24A9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3" name="Group 212">
                <a:extLst>
                  <a:ext uri="{FF2B5EF4-FFF2-40B4-BE49-F238E27FC236}">
                    <a16:creationId xmlns:a16="http://schemas.microsoft.com/office/drawing/2014/main" id="{E0473800-8B43-654E-A4FE-D1F39B97BE3A}"/>
                  </a:ext>
                </a:extLst>
              </p:cNvPr>
              <p:cNvGrpSpPr/>
              <p:nvPr/>
            </p:nvGrpSpPr>
            <p:grpSpPr>
              <a:xfrm>
                <a:off x="4924234" y="4376080"/>
                <a:ext cx="274320" cy="274320"/>
                <a:chOff x="730468" y="3549868"/>
                <a:chExt cx="274320" cy="274320"/>
              </a:xfrm>
            </p:grpSpPr>
            <p:sp>
              <p:nvSpPr>
                <p:cNvPr id="220" name="Oval 219">
                  <a:extLst>
                    <a:ext uri="{FF2B5EF4-FFF2-40B4-BE49-F238E27FC236}">
                      <a16:creationId xmlns:a16="http://schemas.microsoft.com/office/drawing/2014/main" id="{73ADE808-AB87-4047-B050-6A38D0BCD675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Oval 220">
                  <a:extLst>
                    <a:ext uri="{FF2B5EF4-FFF2-40B4-BE49-F238E27FC236}">
                      <a16:creationId xmlns:a16="http://schemas.microsoft.com/office/drawing/2014/main" id="{7B58BB65-9519-B14A-A4ED-FC7049B25FBF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4" name="Group 213">
                <a:extLst>
                  <a:ext uri="{FF2B5EF4-FFF2-40B4-BE49-F238E27FC236}">
                    <a16:creationId xmlns:a16="http://schemas.microsoft.com/office/drawing/2014/main" id="{41CCD507-0552-CB43-8A56-E7E6BBBABF20}"/>
                  </a:ext>
                </a:extLst>
              </p:cNvPr>
              <p:cNvGrpSpPr/>
              <p:nvPr/>
            </p:nvGrpSpPr>
            <p:grpSpPr>
              <a:xfrm>
                <a:off x="5483380" y="4370820"/>
                <a:ext cx="274320" cy="274320"/>
                <a:chOff x="730468" y="3549868"/>
                <a:chExt cx="274320" cy="274320"/>
              </a:xfrm>
            </p:grpSpPr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FEFD0A8B-8283-E64A-8B92-00F1447F7DBF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71CC70F4-8F60-EB4B-B8D2-92A19DC07639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F01086C2-68AD-A548-AA7A-BB4423E1593D}"/>
                  </a:ext>
                </a:extLst>
              </p:cNvPr>
              <p:cNvGrpSpPr/>
              <p:nvPr/>
            </p:nvGrpSpPr>
            <p:grpSpPr>
              <a:xfrm>
                <a:off x="6017832" y="4376080"/>
                <a:ext cx="274320" cy="274320"/>
                <a:chOff x="730468" y="3549868"/>
                <a:chExt cx="274320" cy="274320"/>
              </a:xfrm>
            </p:grpSpPr>
            <p:sp>
              <p:nvSpPr>
                <p:cNvPr id="216" name="Oval 215">
                  <a:extLst>
                    <a:ext uri="{FF2B5EF4-FFF2-40B4-BE49-F238E27FC236}">
                      <a16:creationId xmlns:a16="http://schemas.microsoft.com/office/drawing/2014/main" id="{F4A36F8F-3F5C-3F43-A481-E8FCC57BD8BE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14CF07D3-9CB7-F042-9AFF-C6947746D5EB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17E1C4BF-1637-0946-84E0-5D5A19700763}"/>
                </a:ext>
              </a:extLst>
            </p:cNvPr>
            <p:cNvGrpSpPr/>
            <p:nvPr/>
          </p:nvGrpSpPr>
          <p:grpSpPr>
            <a:xfrm>
              <a:off x="4464308" y="3526039"/>
              <a:ext cx="2985988" cy="2476244"/>
              <a:chOff x="3306164" y="2174156"/>
              <a:chExt cx="2985988" cy="2476244"/>
            </a:xfrm>
          </p:grpSpPr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925B199E-278D-984C-99D3-17377F3A2221}"/>
                  </a:ext>
                </a:extLst>
              </p:cNvPr>
              <p:cNvGrpSpPr/>
              <p:nvPr/>
            </p:nvGrpSpPr>
            <p:grpSpPr>
              <a:xfrm>
                <a:off x="3306164" y="2174156"/>
                <a:ext cx="274320" cy="274320"/>
                <a:chOff x="730468" y="3549868"/>
                <a:chExt cx="274320" cy="274320"/>
              </a:xfrm>
            </p:grpSpPr>
            <p:sp>
              <p:nvSpPr>
                <p:cNvPr id="365" name="Oval 364">
                  <a:extLst>
                    <a:ext uri="{FF2B5EF4-FFF2-40B4-BE49-F238E27FC236}">
                      <a16:creationId xmlns:a16="http://schemas.microsoft.com/office/drawing/2014/main" id="{4817D4AF-A226-D948-A2B0-ED98C2E93889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Oval 365">
                  <a:extLst>
                    <a:ext uri="{FF2B5EF4-FFF2-40B4-BE49-F238E27FC236}">
                      <a16:creationId xmlns:a16="http://schemas.microsoft.com/office/drawing/2014/main" id="{B4DD3166-EFD2-4842-B508-021216DB855B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B1FE2D8F-56FF-0C4B-85B9-AC30EDE77414}"/>
                  </a:ext>
                </a:extLst>
              </p:cNvPr>
              <p:cNvGrpSpPr/>
              <p:nvPr/>
            </p:nvGrpSpPr>
            <p:grpSpPr>
              <a:xfrm>
                <a:off x="3840616" y="2179416"/>
                <a:ext cx="274320" cy="274320"/>
                <a:chOff x="730468" y="3549868"/>
                <a:chExt cx="274320" cy="274320"/>
              </a:xfrm>
            </p:grpSpPr>
            <p:sp>
              <p:nvSpPr>
                <p:cNvPr id="363" name="Oval 362">
                  <a:extLst>
                    <a:ext uri="{FF2B5EF4-FFF2-40B4-BE49-F238E27FC236}">
                      <a16:creationId xmlns:a16="http://schemas.microsoft.com/office/drawing/2014/main" id="{0E08FB2C-0DBA-5C4F-9A3A-827CBE45F658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Oval 363">
                  <a:extLst>
                    <a:ext uri="{FF2B5EF4-FFF2-40B4-BE49-F238E27FC236}">
                      <a16:creationId xmlns:a16="http://schemas.microsoft.com/office/drawing/2014/main" id="{8B33C2E3-72DB-4541-8319-504E8F0B3F66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85AB8F3D-0C74-D64A-9FB2-6F2F2CCE151C}"/>
                  </a:ext>
                </a:extLst>
              </p:cNvPr>
              <p:cNvGrpSpPr/>
              <p:nvPr/>
            </p:nvGrpSpPr>
            <p:grpSpPr>
              <a:xfrm>
                <a:off x="4389782" y="2174156"/>
                <a:ext cx="274320" cy="274320"/>
                <a:chOff x="730468" y="3549868"/>
                <a:chExt cx="274320" cy="274320"/>
              </a:xfrm>
            </p:grpSpPr>
            <p:sp>
              <p:nvSpPr>
                <p:cNvPr id="361" name="Oval 360">
                  <a:extLst>
                    <a:ext uri="{FF2B5EF4-FFF2-40B4-BE49-F238E27FC236}">
                      <a16:creationId xmlns:a16="http://schemas.microsoft.com/office/drawing/2014/main" id="{DF70DB90-9CED-3145-896F-E53F2B2E7A6E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Oval 361">
                  <a:extLst>
                    <a:ext uri="{FF2B5EF4-FFF2-40B4-BE49-F238E27FC236}">
                      <a16:creationId xmlns:a16="http://schemas.microsoft.com/office/drawing/2014/main" id="{64F3B6FB-B291-5D4B-8B39-0A42093CC7D0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0" name="Group 279">
                <a:extLst>
                  <a:ext uri="{FF2B5EF4-FFF2-40B4-BE49-F238E27FC236}">
                    <a16:creationId xmlns:a16="http://schemas.microsoft.com/office/drawing/2014/main" id="{FB8F556F-E4D6-D643-8597-B8858FF1DEC1}"/>
                  </a:ext>
                </a:extLst>
              </p:cNvPr>
              <p:cNvGrpSpPr/>
              <p:nvPr/>
            </p:nvGrpSpPr>
            <p:grpSpPr>
              <a:xfrm>
                <a:off x="4924234" y="2179416"/>
                <a:ext cx="274320" cy="274320"/>
                <a:chOff x="730468" y="3549868"/>
                <a:chExt cx="274320" cy="274320"/>
              </a:xfrm>
            </p:grpSpPr>
            <p:sp>
              <p:nvSpPr>
                <p:cNvPr id="359" name="Oval 358">
                  <a:extLst>
                    <a:ext uri="{FF2B5EF4-FFF2-40B4-BE49-F238E27FC236}">
                      <a16:creationId xmlns:a16="http://schemas.microsoft.com/office/drawing/2014/main" id="{DAC455F4-48CC-2D46-8530-8C78B04069AA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0" name="Oval 359">
                  <a:extLst>
                    <a:ext uri="{FF2B5EF4-FFF2-40B4-BE49-F238E27FC236}">
                      <a16:creationId xmlns:a16="http://schemas.microsoft.com/office/drawing/2014/main" id="{388EE705-5F8A-E445-B1AA-9D147113730D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1" name="Group 280">
                <a:extLst>
                  <a:ext uri="{FF2B5EF4-FFF2-40B4-BE49-F238E27FC236}">
                    <a16:creationId xmlns:a16="http://schemas.microsoft.com/office/drawing/2014/main" id="{6321FB22-B158-4B4D-A588-BA0DADA4ED78}"/>
                  </a:ext>
                </a:extLst>
              </p:cNvPr>
              <p:cNvGrpSpPr/>
              <p:nvPr/>
            </p:nvGrpSpPr>
            <p:grpSpPr>
              <a:xfrm>
                <a:off x="5483380" y="2174156"/>
                <a:ext cx="274320" cy="274320"/>
                <a:chOff x="730468" y="3549868"/>
                <a:chExt cx="274320" cy="274320"/>
              </a:xfrm>
            </p:grpSpPr>
            <p:sp>
              <p:nvSpPr>
                <p:cNvPr id="357" name="Oval 356">
                  <a:extLst>
                    <a:ext uri="{FF2B5EF4-FFF2-40B4-BE49-F238E27FC236}">
                      <a16:creationId xmlns:a16="http://schemas.microsoft.com/office/drawing/2014/main" id="{1936A46F-773E-454F-A2A8-0291F4DD0CA1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Oval 357">
                  <a:extLst>
                    <a:ext uri="{FF2B5EF4-FFF2-40B4-BE49-F238E27FC236}">
                      <a16:creationId xmlns:a16="http://schemas.microsoft.com/office/drawing/2014/main" id="{197FD64B-56F5-DE43-BB96-372FBE243DB2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2" name="Group 281">
                <a:extLst>
                  <a:ext uri="{FF2B5EF4-FFF2-40B4-BE49-F238E27FC236}">
                    <a16:creationId xmlns:a16="http://schemas.microsoft.com/office/drawing/2014/main" id="{A5F569E8-92DD-254E-AAC8-FB3D44EA59B6}"/>
                  </a:ext>
                </a:extLst>
              </p:cNvPr>
              <p:cNvGrpSpPr/>
              <p:nvPr/>
            </p:nvGrpSpPr>
            <p:grpSpPr>
              <a:xfrm>
                <a:off x="6017832" y="2179416"/>
                <a:ext cx="274320" cy="274320"/>
                <a:chOff x="730468" y="3549868"/>
                <a:chExt cx="274320" cy="274320"/>
              </a:xfrm>
            </p:grpSpPr>
            <p:sp>
              <p:nvSpPr>
                <p:cNvPr id="355" name="Oval 354">
                  <a:extLst>
                    <a:ext uri="{FF2B5EF4-FFF2-40B4-BE49-F238E27FC236}">
                      <a16:creationId xmlns:a16="http://schemas.microsoft.com/office/drawing/2014/main" id="{4753AB93-1E5A-DA47-8D1E-387A553BFB08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Oval 355">
                  <a:extLst>
                    <a:ext uri="{FF2B5EF4-FFF2-40B4-BE49-F238E27FC236}">
                      <a16:creationId xmlns:a16="http://schemas.microsoft.com/office/drawing/2014/main" id="{564AF25E-CE09-CD46-9ED2-26786145C310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3" name="Group 282">
                <a:extLst>
                  <a:ext uri="{FF2B5EF4-FFF2-40B4-BE49-F238E27FC236}">
                    <a16:creationId xmlns:a16="http://schemas.microsoft.com/office/drawing/2014/main" id="{FD757C6B-F9AD-5A43-B9C0-2BD102FB59E9}"/>
                  </a:ext>
                </a:extLst>
              </p:cNvPr>
              <p:cNvGrpSpPr/>
              <p:nvPr/>
            </p:nvGrpSpPr>
            <p:grpSpPr>
              <a:xfrm>
                <a:off x="3306164" y="2723322"/>
                <a:ext cx="274320" cy="274320"/>
                <a:chOff x="730468" y="3549868"/>
                <a:chExt cx="274320" cy="274320"/>
              </a:xfrm>
            </p:grpSpPr>
            <p:sp>
              <p:nvSpPr>
                <p:cNvPr id="353" name="Oval 352">
                  <a:extLst>
                    <a:ext uri="{FF2B5EF4-FFF2-40B4-BE49-F238E27FC236}">
                      <a16:creationId xmlns:a16="http://schemas.microsoft.com/office/drawing/2014/main" id="{EFC790D7-26A5-1C46-BA96-56F3CFED26D3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Oval 353">
                  <a:extLst>
                    <a:ext uri="{FF2B5EF4-FFF2-40B4-BE49-F238E27FC236}">
                      <a16:creationId xmlns:a16="http://schemas.microsoft.com/office/drawing/2014/main" id="{7078BBF5-D2E6-B947-9EDF-BF8F8F611554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4" name="Group 283">
                <a:extLst>
                  <a:ext uri="{FF2B5EF4-FFF2-40B4-BE49-F238E27FC236}">
                    <a16:creationId xmlns:a16="http://schemas.microsoft.com/office/drawing/2014/main" id="{F2782B3B-F8D3-D546-95EA-3C6B7CD39C41}"/>
                  </a:ext>
                </a:extLst>
              </p:cNvPr>
              <p:cNvGrpSpPr/>
              <p:nvPr/>
            </p:nvGrpSpPr>
            <p:grpSpPr>
              <a:xfrm>
                <a:off x="3840616" y="2728582"/>
                <a:ext cx="274320" cy="274320"/>
                <a:chOff x="730468" y="3549868"/>
                <a:chExt cx="274320" cy="274320"/>
              </a:xfrm>
            </p:grpSpPr>
            <p:sp>
              <p:nvSpPr>
                <p:cNvPr id="351" name="Oval 350">
                  <a:extLst>
                    <a:ext uri="{FF2B5EF4-FFF2-40B4-BE49-F238E27FC236}">
                      <a16:creationId xmlns:a16="http://schemas.microsoft.com/office/drawing/2014/main" id="{6FE62660-45AA-4A47-B1E6-7BF66E722340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Oval 351">
                  <a:extLst>
                    <a:ext uri="{FF2B5EF4-FFF2-40B4-BE49-F238E27FC236}">
                      <a16:creationId xmlns:a16="http://schemas.microsoft.com/office/drawing/2014/main" id="{9DFC274E-2DF7-8441-8775-E59C2FF285FC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5" name="Group 284">
                <a:extLst>
                  <a:ext uri="{FF2B5EF4-FFF2-40B4-BE49-F238E27FC236}">
                    <a16:creationId xmlns:a16="http://schemas.microsoft.com/office/drawing/2014/main" id="{32B83428-C8CC-7B4D-8785-09A737721F68}"/>
                  </a:ext>
                </a:extLst>
              </p:cNvPr>
              <p:cNvGrpSpPr/>
              <p:nvPr/>
            </p:nvGrpSpPr>
            <p:grpSpPr>
              <a:xfrm>
                <a:off x="4389782" y="2723322"/>
                <a:ext cx="274320" cy="274320"/>
                <a:chOff x="730468" y="3549868"/>
                <a:chExt cx="274320" cy="274320"/>
              </a:xfrm>
            </p:grpSpPr>
            <p:sp>
              <p:nvSpPr>
                <p:cNvPr id="349" name="Oval 348">
                  <a:extLst>
                    <a:ext uri="{FF2B5EF4-FFF2-40B4-BE49-F238E27FC236}">
                      <a16:creationId xmlns:a16="http://schemas.microsoft.com/office/drawing/2014/main" id="{C940F01A-7A25-B143-AA59-8EC673BE8B81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Oval 349">
                  <a:extLst>
                    <a:ext uri="{FF2B5EF4-FFF2-40B4-BE49-F238E27FC236}">
                      <a16:creationId xmlns:a16="http://schemas.microsoft.com/office/drawing/2014/main" id="{CA1E2782-E44D-4B41-8AAC-291416BAF8D6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C4ECE15A-37C0-4442-A7BF-E5494B794E2D}"/>
                  </a:ext>
                </a:extLst>
              </p:cNvPr>
              <p:cNvGrpSpPr/>
              <p:nvPr/>
            </p:nvGrpSpPr>
            <p:grpSpPr>
              <a:xfrm>
                <a:off x="4924234" y="2728582"/>
                <a:ext cx="274320" cy="274320"/>
                <a:chOff x="730468" y="3549868"/>
                <a:chExt cx="274320" cy="274320"/>
              </a:xfrm>
            </p:grpSpPr>
            <p:sp>
              <p:nvSpPr>
                <p:cNvPr id="347" name="Oval 346">
                  <a:extLst>
                    <a:ext uri="{FF2B5EF4-FFF2-40B4-BE49-F238E27FC236}">
                      <a16:creationId xmlns:a16="http://schemas.microsoft.com/office/drawing/2014/main" id="{C505CFC8-6B84-7B41-B5B4-9029F6CB52FC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Oval 347">
                  <a:extLst>
                    <a:ext uri="{FF2B5EF4-FFF2-40B4-BE49-F238E27FC236}">
                      <a16:creationId xmlns:a16="http://schemas.microsoft.com/office/drawing/2014/main" id="{F21B1ACA-BB5E-1F4C-AC4F-5C4FB0F27A2D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AC3BCE3D-478C-5748-A116-95D05C0177BA}"/>
                  </a:ext>
                </a:extLst>
              </p:cNvPr>
              <p:cNvGrpSpPr/>
              <p:nvPr/>
            </p:nvGrpSpPr>
            <p:grpSpPr>
              <a:xfrm>
                <a:off x="5483380" y="2723322"/>
                <a:ext cx="274320" cy="274320"/>
                <a:chOff x="730468" y="3549868"/>
                <a:chExt cx="274320" cy="274320"/>
              </a:xfrm>
            </p:grpSpPr>
            <p:sp>
              <p:nvSpPr>
                <p:cNvPr id="345" name="Oval 344">
                  <a:extLst>
                    <a:ext uri="{FF2B5EF4-FFF2-40B4-BE49-F238E27FC236}">
                      <a16:creationId xmlns:a16="http://schemas.microsoft.com/office/drawing/2014/main" id="{E154B3C6-8EC5-6C49-A012-70BD7308B040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Oval 345">
                  <a:extLst>
                    <a:ext uri="{FF2B5EF4-FFF2-40B4-BE49-F238E27FC236}">
                      <a16:creationId xmlns:a16="http://schemas.microsoft.com/office/drawing/2014/main" id="{5299AD16-338C-7844-91C9-3C5C47B68850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C6B91AD4-2AF5-5246-99E0-80000DD80898}"/>
                  </a:ext>
                </a:extLst>
              </p:cNvPr>
              <p:cNvGrpSpPr/>
              <p:nvPr/>
            </p:nvGrpSpPr>
            <p:grpSpPr>
              <a:xfrm>
                <a:off x="6017832" y="2728582"/>
                <a:ext cx="274320" cy="274320"/>
                <a:chOff x="730468" y="3549868"/>
                <a:chExt cx="274320" cy="274320"/>
              </a:xfrm>
            </p:grpSpPr>
            <p:sp>
              <p:nvSpPr>
                <p:cNvPr id="343" name="Oval 342">
                  <a:extLst>
                    <a:ext uri="{FF2B5EF4-FFF2-40B4-BE49-F238E27FC236}">
                      <a16:creationId xmlns:a16="http://schemas.microsoft.com/office/drawing/2014/main" id="{B15A2EB6-1EC3-9C4B-A35B-CE2198A28210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Oval 343">
                  <a:extLst>
                    <a:ext uri="{FF2B5EF4-FFF2-40B4-BE49-F238E27FC236}">
                      <a16:creationId xmlns:a16="http://schemas.microsoft.com/office/drawing/2014/main" id="{5D0088F6-5FAE-E84F-AA61-770A66B96218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51CD498E-D2EE-A341-A7CA-DFB139DCCE0A}"/>
                  </a:ext>
                </a:extLst>
              </p:cNvPr>
              <p:cNvGrpSpPr/>
              <p:nvPr/>
            </p:nvGrpSpPr>
            <p:grpSpPr>
              <a:xfrm>
                <a:off x="3306164" y="3269858"/>
                <a:ext cx="274320" cy="274320"/>
                <a:chOff x="730468" y="3549868"/>
                <a:chExt cx="274320" cy="274320"/>
              </a:xfrm>
            </p:grpSpPr>
            <p:sp>
              <p:nvSpPr>
                <p:cNvPr id="341" name="Oval 340">
                  <a:extLst>
                    <a:ext uri="{FF2B5EF4-FFF2-40B4-BE49-F238E27FC236}">
                      <a16:creationId xmlns:a16="http://schemas.microsoft.com/office/drawing/2014/main" id="{15A09A7D-376E-5F41-A937-D3774878176C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Oval 341">
                  <a:extLst>
                    <a:ext uri="{FF2B5EF4-FFF2-40B4-BE49-F238E27FC236}">
                      <a16:creationId xmlns:a16="http://schemas.microsoft.com/office/drawing/2014/main" id="{EAAEF0E5-BB99-DD4C-A395-E1FD9BF024EF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9B9A0423-802A-7F42-9DF7-5B7B10111F1F}"/>
                  </a:ext>
                </a:extLst>
              </p:cNvPr>
              <p:cNvGrpSpPr/>
              <p:nvPr/>
            </p:nvGrpSpPr>
            <p:grpSpPr>
              <a:xfrm>
                <a:off x="3840616" y="3275118"/>
                <a:ext cx="274320" cy="274320"/>
                <a:chOff x="730468" y="3549868"/>
                <a:chExt cx="274320" cy="274320"/>
              </a:xfrm>
            </p:grpSpPr>
            <p:sp>
              <p:nvSpPr>
                <p:cNvPr id="339" name="Oval 338">
                  <a:extLst>
                    <a:ext uri="{FF2B5EF4-FFF2-40B4-BE49-F238E27FC236}">
                      <a16:creationId xmlns:a16="http://schemas.microsoft.com/office/drawing/2014/main" id="{7103869D-A255-EC44-900D-C895BFDAB3E2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Oval 339">
                  <a:extLst>
                    <a:ext uri="{FF2B5EF4-FFF2-40B4-BE49-F238E27FC236}">
                      <a16:creationId xmlns:a16="http://schemas.microsoft.com/office/drawing/2014/main" id="{9C765EC8-E309-AC48-80D1-84C1D60DEC59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1" name="Group 290">
                <a:extLst>
                  <a:ext uri="{FF2B5EF4-FFF2-40B4-BE49-F238E27FC236}">
                    <a16:creationId xmlns:a16="http://schemas.microsoft.com/office/drawing/2014/main" id="{C840EB6C-14FB-2C49-B19E-FFBED614F04E}"/>
                  </a:ext>
                </a:extLst>
              </p:cNvPr>
              <p:cNvGrpSpPr/>
              <p:nvPr/>
            </p:nvGrpSpPr>
            <p:grpSpPr>
              <a:xfrm>
                <a:off x="4389782" y="3269858"/>
                <a:ext cx="274320" cy="274320"/>
                <a:chOff x="730468" y="3549868"/>
                <a:chExt cx="274320" cy="274320"/>
              </a:xfrm>
            </p:grpSpPr>
            <p:sp>
              <p:nvSpPr>
                <p:cNvPr id="337" name="Oval 336">
                  <a:extLst>
                    <a:ext uri="{FF2B5EF4-FFF2-40B4-BE49-F238E27FC236}">
                      <a16:creationId xmlns:a16="http://schemas.microsoft.com/office/drawing/2014/main" id="{5B6F684F-0838-4145-A80A-280519AA6E7D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Oval 337">
                  <a:extLst>
                    <a:ext uri="{FF2B5EF4-FFF2-40B4-BE49-F238E27FC236}">
                      <a16:creationId xmlns:a16="http://schemas.microsoft.com/office/drawing/2014/main" id="{0E761A6A-35A3-634E-A7FB-66E2692DD9D2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063B74AE-BA41-1942-B78C-E12FB3327028}"/>
                  </a:ext>
                </a:extLst>
              </p:cNvPr>
              <p:cNvGrpSpPr/>
              <p:nvPr/>
            </p:nvGrpSpPr>
            <p:grpSpPr>
              <a:xfrm>
                <a:off x="4924234" y="3275118"/>
                <a:ext cx="274320" cy="274320"/>
                <a:chOff x="730468" y="3549868"/>
                <a:chExt cx="274320" cy="274320"/>
              </a:xfrm>
            </p:grpSpPr>
            <p:sp>
              <p:nvSpPr>
                <p:cNvPr id="335" name="Oval 334">
                  <a:extLst>
                    <a:ext uri="{FF2B5EF4-FFF2-40B4-BE49-F238E27FC236}">
                      <a16:creationId xmlns:a16="http://schemas.microsoft.com/office/drawing/2014/main" id="{FE860ABD-E96F-324D-BB53-125889F1D20B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Oval 335">
                  <a:extLst>
                    <a:ext uri="{FF2B5EF4-FFF2-40B4-BE49-F238E27FC236}">
                      <a16:creationId xmlns:a16="http://schemas.microsoft.com/office/drawing/2014/main" id="{7837F2ED-40A6-3D41-8B19-4B0B9164D2D2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1C65F2EE-2CE2-C245-BF84-49B8E4C4669B}"/>
                  </a:ext>
                </a:extLst>
              </p:cNvPr>
              <p:cNvGrpSpPr/>
              <p:nvPr/>
            </p:nvGrpSpPr>
            <p:grpSpPr>
              <a:xfrm>
                <a:off x="5483380" y="3269858"/>
                <a:ext cx="274320" cy="274320"/>
                <a:chOff x="730468" y="3549868"/>
                <a:chExt cx="274320" cy="274320"/>
              </a:xfrm>
            </p:grpSpPr>
            <p:sp>
              <p:nvSpPr>
                <p:cNvPr id="333" name="Oval 332">
                  <a:extLst>
                    <a:ext uri="{FF2B5EF4-FFF2-40B4-BE49-F238E27FC236}">
                      <a16:creationId xmlns:a16="http://schemas.microsoft.com/office/drawing/2014/main" id="{758BA43A-D3DC-7543-88F0-64EA89F55863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Oval 333">
                  <a:extLst>
                    <a:ext uri="{FF2B5EF4-FFF2-40B4-BE49-F238E27FC236}">
                      <a16:creationId xmlns:a16="http://schemas.microsoft.com/office/drawing/2014/main" id="{44BCF1CD-E058-0247-A40F-DC2296F45F2D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4" name="Group 293">
                <a:extLst>
                  <a:ext uri="{FF2B5EF4-FFF2-40B4-BE49-F238E27FC236}">
                    <a16:creationId xmlns:a16="http://schemas.microsoft.com/office/drawing/2014/main" id="{C88A39B3-09AE-F346-BF85-CEF8AD2D9F6E}"/>
                  </a:ext>
                </a:extLst>
              </p:cNvPr>
              <p:cNvGrpSpPr/>
              <p:nvPr/>
            </p:nvGrpSpPr>
            <p:grpSpPr>
              <a:xfrm>
                <a:off x="6017832" y="3275118"/>
                <a:ext cx="274320" cy="274320"/>
                <a:chOff x="730468" y="3549868"/>
                <a:chExt cx="274320" cy="274320"/>
              </a:xfrm>
            </p:grpSpPr>
            <p:sp>
              <p:nvSpPr>
                <p:cNvPr id="331" name="Oval 330">
                  <a:extLst>
                    <a:ext uri="{FF2B5EF4-FFF2-40B4-BE49-F238E27FC236}">
                      <a16:creationId xmlns:a16="http://schemas.microsoft.com/office/drawing/2014/main" id="{3CD7BDA9-3401-E14C-AC79-667D7CBC1B88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Oval 331">
                  <a:extLst>
                    <a:ext uri="{FF2B5EF4-FFF2-40B4-BE49-F238E27FC236}">
                      <a16:creationId xmlns:a16="http://schemas.microsoft.com/office/drawing/2014/main" id="{047A19BD-1FDD-7B46-B2ED-D0D838B60033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2478614D-83BA-3D4F-A2F5-1138CFEEF0E3}"/>
                  </a:ext>
                </a:extLst>
              </p:cNvPr>
              <p:cNvGrpSpPr/>
              <p:nvPr/>
            </p:nvGrpSpPr>
            <p:grpSpPr>
              <a:xfrm>
                <a:off x="3306164" y="3821654"/>
                <a:ext cx="274320" cy="274320"/>
                <a:chOff x="730468" y="3549868"/>
                <a:chExt cx="274320" cy="274320"/>
              </a:xfrm>
            </p:grpSpPr>
            <p:sp>
              <p:nvSpPr>
                <p:cNvPr id="329" name="Oval 328">
                  <a:extLst>
                    <a:ext uri="{FF2B5EF4-FFF2-40B4-BE49-F238E27FC236}">
                      <a16:creationId xmlns:a16="http://schemas.microsoft.com/office/drawing/2014/main" id="{0D383C41-D359-1E4C-B477-ABA3612A3053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Oval 329">
                  <a:extLst>
                    <a:ext uri="{FF2B5EF4-FFF2-40B4-BE49-F238E27FC236}">
                      <a16:creationId xmlns:a16="http://schemas.microsoft.com/office/drawing/2014/main" id="{BFA9A8A6-3CA7-A94D-81FE-4069266557EF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4342E30B-FB99-5040-9CAC-84B359310162}"/>
                  </a:ext>
                </a:extLst>
              </p:cNvPr>
              <p:cNvGrpSpPr/>
              <p:nvPr/>
            </p:nvGrpSpPr>
            <p:grpSpPr>
              <a:xfrm>
                <a:off x="3840616" y="3826914"/>
                <a:ext cx="274320" cy="274320"/>
                <a:chOff x="730468" y="3549868"/>
                <a:chExt cx="274320" cy="274320"/>
              </a:xfrm>
            </p:grpSpPr>
            <p:sp>
              <p:nvSpPr>
                <p:cNvPr id="327" name="Oval 326">
                  <a:extLst>
                    <a:ext uri="{FF2B5EF4-FFF2-40B4-BE49-F238E27FC236}">
                      <a16:creationId xmlns:a16="http://schemas.microsoft.com/office/drawing/2014/main" id="{74896BB1-9D5F-574B-8BB1-63DD3054CE8C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Oval 327">
                  <a:extLst>
                    <a:ext uri="{FF2B5EF4-FFF2-40B4-BE49-F238E27FC236}">
                      <a16:creationId xmlns:a16="http://schemas.microsoft.com/office/drawing/2014/main" id="{A7DCD953-516F-D24C-8ED5-D230401995A7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7" name="Group 296">
                <a:extLst>
                  <a:ext uri="{FF2B5EF4-FFF2-40B4-BE49-F238E27FC236}">
                    <a16:creationId xmlns:a16="http://schemas.microsoft.com/office/drawing/2014/main" id="{D739C0A2-A66D-2643-B77D-CFEBF910DA41}"/>
                  </a:ext>
                </a:extLst>
              </p:cNvPr>
              <p:cNvGrpSpPr/>
              <p:nvPr/>
            </p:nvGrpSpPr>
            <p:grpSpPr>
              <a:xfrm>
                <a:off x="4389782" y="3821654"/>
                <a:ext cx="274320" cy="274320"/>
                <a:chOff x="730468" y="3549868"/>
                <a:chExt cx="274320" cy="274320"/>
              </a:xfrm>
            </p:grpSpPr>
            <p:sp>
              <p:nvSpPr>
                <p:cNvPr id="325" name="Oval 324">
                  <a:extLst>
                    <a:ext uri="{FF2B5EF4-FFF2-40B4-BE49-F238E27FC236}">
                      <a16:creationId xmlns:a16="http://schemas.microsoft.com/office/drawing/2014/main" id="{825D6E27-A458-7644-B2B1-9D28A9B4D7C3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Oval 325">
                  <a:extLst>
                    <a:ext uri="{FF2B5EF4-FFF2-40B4-BE49-F238E27FC236}">
                      <a16:creationId xmlns:a16="http://schemas.microsoft.com/office/drawing/2014/main" id="{924B45A5-F688-354D-B52D-9BC5421C543F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8" name="Group 297">
                <a:extLst>
                  <a:ext uri="{FF2B5EF4-FFF2-40B4-BE49-F238E27FC236}">
                    <a16:creationId xmlns:a16="http://schemas.microsoft.com/office/drawing/2014/main" id="{42213BE1-C912-1F44-ACAE-DF666FB9AD76}"/>
                  </a:ext>
                </a:extLst>
              </p:cNvPr>
              <p:cNvGrpSpPr/>
              <p:nvPr/>
            </p:nvGrpSpPr>
            <p:grpSpPr>
              <a:xfrm>
                <a:off x="4924234" y="3826914"/>
                <a:ext cx="274320" cy="274320"/>
                <a:chOff x="730468" y="3549868"/>
                <a:chExt cx="274320" cy="274320"/>
              </a:xfrm>
            </p:grpSpPr>
            <p:sp>
              <p:nvSpPr>
                <p:cNvPr id="323" name="Oval 322">
                  <a:extLst>
                    <a:ext uri="{FF2B5EF4-FFF2-40B4-BE49-F238E27FC236}">
                      <a16:creationId xmlns:a16="http://schemas.microsoft.com/office/drawing/2014/main" id="{813DA40E-CA1F-574A-8BBF-D19E4198FD34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Oval 323">
                  <a:extLst>
                    <a:ext uri="{FF2B5EF4-FFF2-40B4-BE49-F238E27FC236}">
                      <a16:creationId xmlns:a16="http://schemas.microsoft.com/office/drawing/2014/main" id="{938D4935-6228-6844-8525-843D60413BCE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FFCA2803-3EFB-FE44-A928-838E0C51F161}"/>
                  </a:ext>
                </a:extLst>
              </p:cNvPr>
              <p:cNvGrpSpPr/>
              <p:nvPr/>
            </p:nvGrpSpPr>
            <p:grpSpPr>
              <a:xfrm>
                <a:off x="5483380" y="3821654"/>
                <a:ext cx="274320" cy="274320"/>
                <a:chOff x="730468" y="3549868"/>
                <a:chExt cx="274320" cy="274320"/>
              </a:xfrm>
            </p:grpSpPr>
            <p:sp>
              <p:nvSpPr>
                <p:cNvPr id="321" name="Oval 320">
                  <a:extLst>
                    <a:ext uri="{FF2B5EF4-FFF2-40B4-BE49-F238E27FC236}">
                      <a16:creationId xmlns:a16="http://schemas.microsoft.com/office/drawing/2014/main" id="{D7380B3B-02C7-FF42-A2FC-FF670C2D9373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Oval 321">
                  <a:extLst>
                    <a:ext uri="{FF2B5EF4-FFF2-40B4-BE49-F238E27FC236}">
                      <a16:creationId xmlns:a16="http://schemas.microsoft.com/office/drawing/2014/main" id="{3CDA1A22-765A-F344-97AA-AC49D2728972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0" name="Group 299">
                <a:extLst>
                  <a:ext uri="{FF2B5EF4-FFF2-40B4-BE49-F238E27FC236}">
                    <a16:creationId xmlns:a16="http://schemas.microsoft.com/office/drawing/2014/main" id="{95304F6B-D492-584D-886B-A080BDF2EA2B}"/>
                  </a:ext>
                </a:extLst>
              </p:cNvPr>
              <p:cNvGrpSpPr/>
              <p:nvPr/>
            </p:nvGrpSpPr>
            <p:grpSpPr>
              <a:xfrm>
                <a:off x="6017832" y="3826914"/>
                <a:ext cx="274320" cy="274320"/>
                <a:chOff x="730468" y="3549868"/>
                <a:chExt cx="274320" cy="274320"/>
              </a:xfrm>
            </p:grpSpPr>
            <p:sp>
              <p:nvSpPr>
                <p:cNvPr id="319" name="Oval 318">
                  <a:extLst>
                    <a:ext uri="{FF2B5EF4-FFF2-40B4-BE49-F238E27FC236}">
                      <a16:creationId xmlns:a16="http://schemas.microsoft.com/office/drawing/2014/main" id="{13C55F1D-09B2-EF4E-ABBA-D7ECD0F3A635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Oval 319">
                  <a:extLst>
                    <a:ext uri="{FF2B5EF4-FFF2-40B4-BE49-F238E27FC236}">
                      <a16:creationId xmlns:a16="http://schemas.microsoft.com/office/drawing/2014/main" id="{1956234B-53A2-D24C-BDB5-AE404B22B399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1" name="Group 300">
                <a:extLst>
                  <a:ext uri="{FF2B5EF4-FFF2-40B4-BE49-F238E27FC236}">
                    <a16:creationId xmlns:a16="http://schemas.microsoft.com/office/drawing/2014/main" id="{085C36DD-7508-6144-86F4-E6C594A32311}"/>
                  </a:ext>
                </a:extLst>
              </p:cNvPr>
              <p:cNvGrpSpPr/>
              <p:nvPr/>
            </p:nvGrpSpPr>
            <p:grpSpPr>
              <a:xfrm>
                <a:off x="3306164" y="4370820"/>
                <a:ext cx="274320" cy="274320"/>
                <a:chOff x="730468" y="3549868"/>
                <a:chExt cx="274320" cy="274320"/>
              </a:xfrm>
            </p:grpSpPr>
            <p:sp>
              <p:nvSpPr>
                <p:cNvPr id="317" name="Oval 316">
                  <a:extLst>
                    <a:ext uri="{FF2B5EF4-FFF2-40B4-BE49-F238E27FC236}">
                      <a16:creationId xmlns:a16="http://schemas.microsoft.com/office/drawing/2014/main" id="{757126F2-3910-7F4A-9ECF-E8C62BF6333D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Oval 317">
                  <a:extLst>
                    <a:ext uri="{FF2B5EF4-FFF2-40B4-BE49-F238E27FC236}">
                      <a16:creationId xmlns:a16="http://schemas.microsoft.com/office/drawing/2014/main" id="{95BD6F1E-AED6-BA4E-8322-7E4FA96313E0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2" name="Group 301">
                <a:extLst>
                  <a:ext uri="{FF2B5EF4-FFF2-40B4-BE49-F238E27FC236}">
                    <a16:creationId xmlns:a16="http://schemas.microsoft.com/office/drawing/2014/main" id="{64AEFD33-1055-7E4B-A339-673B5F8FF5D1}"/>
                  </a:ext>
                </a:extLst>
              </p:cNvPr>
              <p:cNvGrpSpPr/>
              <p:nvPr/>
            </p:nvGrpSpPr>
            <p:grpSpPr>
              <a:xfrm>
                <a:off x="3840616" y="4376080"/>
                <a:ext cx="274320" cy="274320"/>
                <a:chOff x="730468" y="3549868"/>
                <a:chExt cx="274320" cy="274320"/>
              </a:xfrm>
            </p:grpSpPr>
            <p:sp>
              <p:nvSpPr>
                <p:cNvPr id="315" name="Oval 314">
                  <a:extLst>
                    <a:ext uri="{FF2B5EF4-FFF2-40B4-BE49-F238E27FC236}">
                      <a16:creationId xmlns:a16="http://schemas.microsoft.com/office/drawing/2014/main" id="{37D27C89-F75B-1B4A-8170-69C7C68C4B29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Oval 315">
                  <a:extLst>
                    <a:ext uri="{FF2B5EF4-FFF2-40B4-BE49-F238E27FC236}">
                      <a16:creationId xmlns:a16="http://schemas.microsoft.com/office/drawing/2014/main" id="{4F4886F9-E8C6-F947-BF9B-7ECB2BBC17DD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3" name="Group 302">
                <a:extLst>
                  <a:ext uri="{FF2B5EF4-FFF2-40B4-BE49-F238E27FC236}">
                    <a16:creationId xmlns:a16="http://schemas.microsoft.com/office/drawing/2014/main" id="{E8860D14-A846-9E40-BE91-51268CC5472A}"/>
                  </a:ext>
                </a:extLst>
              </p:cNvPr>
              <p:cNvGrpSpPr/>
              <p:nvPr/>
            </p:nvGrpSpPr>
            <p:grpSpPr>
              <a:xfrm>
                <a:off x="4389782" y="4370820"/>
                <a:ext cx="274320" cy="274320"/>
                <a:chOff x="730468" y="3549868"/>
                <a:chExt cx="274320" cy="274320"/>
              </a:xfrm>
            </p:grpSpPr>
            <p:sp>
              <p:nvSpPr>
                <p:cNvPr id="313" name="Oval 312">
                  <a:extLst>
                    <a:ext uri="{FF2B5EF4-FFF2-40B4-BE49-F238E27FC236}">
                      <a16:creationId xmlns:a16="http://schemas.microsoft.com/office/drawing/2014/main" id="{903BC33C-2ECB-5443-8DC8-B11DEBABF282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Oval 313">
                  <a:extLst>
                    <a:ext uri="{FF2B5EF4-FFF2-40B4-BE49-F238E27FC236}">
                      <a16:creationId xmlns:a16="http://schemas.microsoft.com/office/drawing/2014/main" id="{89296357-5B19-394D-A1F8-49A763B96139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4" name="Group 303">
                <a:extLst>
                  <a:ext uri="{FF2B5EF4-FFF2-40B4-BE49-F238E27FC236}">
                    <a16:creationId xmlns:a16="http://schemas.microsoft.com/office/drawing/2014/main" id="{3C34D0A7-8B03-6248-BDF8-4F4CEE3284AD}"/>
                  </a:ext>
                </a:extLst>
              </p:cNvPr>
              <p:cNvGrpSpPr/>
              <p:nvPr/>
            </p:nvGrpSpPr>
            <p:grpSpPr>
              <a:xfrm>
                <a:off x="4924234" y="4376080"/>
                <a:ext cx="274320" cy="274320"/>
                <a:chOff x="730468" y="3549868"/>
                <a:chExt cx="274320" cy="274320"/>
              </a:xfrm>
            </p:grpSpPr>
            <p:sp>
              <p:nvSpPr>
                <p:cNvPr id="311" name="Oval 310">
                  <a:extLst>
                    <a:ext uri="{FF2B5EF4-FFF2-40B4-BE49-F238E27FC236}">
                      <a16:creationId xmlns:a16="http://schemas.microsoft.com/office/drawing/2014/main" id="{D7F31B43-8AED-4A47-AFD2-51920F796010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Oval 311">
                  <a:extLst>
                    <a:ext uri="{FF2B5EF4-FFF2-40B4-BE49-F238E27FC236}">
                      <a16:creationId xmlns:a16="http://schemas.microsoft.com/office/drawing/2014/main" id="{AAA64B52-9569-8543-9D91-36398C96E721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id="{12C880D4-034B-C847-B80D-736C7EF98D5F}"/>
                  </a:ext>
                </a:extLst>
              </p:cNvPr>
              <p:cNvGrpSpPr/>
              <p:nvPr/>
            </p:nvGrpSpPr>
            <p:grpSpPr>
              <a:xfrm>
                <a:off x="5483380" y="4370820"/>
                <a:ext cx="274320" cy="274320"/>
                <a:chOff x="730468" y="3549868"/>
                <a:chExt cx="274320" cy="274320"/>
              </a:xfrm>
            </p:grpSpPr>
            <p:sp>
              <p:nvSpPr>
                <p:cNvPr id="309" name="Oval 308">
                  <a:extLst>
                    <a:ext uri="{FF2B5EF4-FFF2-40B4-BE49-F238E27FC236}">
                      <a16:creationId xmlns:a16="http://schemas.microsoft.com/office/drawing/2014/main" id="{1522B86D-7DC2-3042-A175-00D94BD21F13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Oval 309">
                  <a:extLst>
                    <a:ext uri="{FF2B5EF4-FFF2-40B4-BE49-F238E27FC236}">
                      <a16:creationId xmlns:a16="http://schemas.microsoft.com/office/drawing/2014/main" id="{8F748776-D880-0E44-B635-F51915860FB4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6" name="Group 305">
                <a:extLst>
                  <a:ext uri="{FF2B5EF4-FFF2-40B4-BE49-F238E27FC236}">
                    <a16:creationId xmlns:a16="http://schemas.microsoft.com/office/drawing/2014/main" id="{AD4F69B2-791B-B14E-A009-36B9E19B7EA2}"/>
                  </a:ext>
                </a:extLst>
              </p:cNvPr>
              <p:cNvGrpSpPr/>
              <p:nvPr/>
            </p:nvGrpSpPr>
            <p:grpSpPr>
              <a:xfrm>
                <a:off x="6017832" y="4376080"/>
                <a:ext cx="274320" cy="274320"/>
                <a:chOff x="730468" y="3549868"/>
                <a:chExt cx="274320" cy="274320"/>
              </a:xfrm>
            </p:grpSpPr>
            <p:sp>
              <p:nvSpPr>
                <p:cNvPr id="307" name="Oval 306">
                  <a:extLst>
                    <a:ext uri="{FF2B5EF4-FFF2-40B4-BE49-F238E27FC236}">
                      <a16:creationId xmlns:a16="http://schemas.microsoft.com/office/drawing/2014/main" id="{6BC54C98-17E1-BB4D-97A2-D670B21CCF27}"/>
                    </a:ext>
                  </a:extLst>
                </p:cNvPr>
                <p:cNvSpPr/>
                <p:nvPr/>
              </p:nvSpPr>
              <p:spPr>
                <a:xfrm>
                  <a:off x="730468" y="3549868"/>
                  <a:ext cx="274320" cy="27432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Oval 307">
                  <a:extLst>
                    <a:ext uri="{FF2B5EF4-FFF2-40B4-BE49-F238E27FC236}">
                      <a16:creationId xmlns:a16="http://schemas.microsoft.com/office/drawing/2014/main" id="{4C24540D-992C-364F-AB9F-B310809E8CC2}"/>
                    </a:ext>
                  </a:extLst>
                </p:cNvPr>
                <p:cNvSpPr/>
                <p:nvPr/>
              </p:nvSpPr>
              <p:spPr>
                <a:xfrm>
                  <a:off x="817180" y="3636580"/>
                  <a:ext cx="91440" cy="91440"/>
                </a:xfrm>
                <a:prstGeom prst="ellips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CAFD6DBA-F060-7A40-912B-EFAA5B9D0D03}"/>
                </a:ext>
              </a:extLst>
            </p:cNvPr>
            <p:cNvSpPr/>
            <p:nvPr/>
          </p:nvSpPr>
          <p:spPr>
            <a:xfrm>
              <a:off x="5018567" y="1828800"/>
              <a:ext cx="893135" cy="31259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419FA29D-C567-F345-8AA3-B0CB002D5C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73080" y="1828800"/>
              <a:ext cx="2785730" cy="0"/>
            </a:xfrm>
            <a:prstGeom prst="line">
              <a:avLst/>
            </a:prstGeom>
            <a:ln w="3810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DB3DAC81-D688-2B49-B3F6-97E7CA523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5991" y="1828800"/>
              <a:ext cx="0" cy="3125972"/>
            </a:xfrm>
            <a:prstGeom prst="line">
              <a:avLst/>
            </a:prstGeom>
            <a:ln w="3810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F414AE3D-3667-ED46-ACD5-509F0E7A3D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44726" y="4954772"/>
              <a:ext cx="2785730" cy="0"/>
            </a:xfrm>
            <a:prstGeom prst="line">
              <a:avLst/>
            </a:prstGeom>
            <a:ln w="3810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Arrow Connector 375">
              <a:extLst>
                <a:ext uri="{FF2B5EF4-FFF2-40B4-BE49-F238E27FC236}">
                  <a16:creationId xmlns:a16="http://schemas.microsoft.com/office/drawing/2014/main" id="{1EB0BC84-C2E0-CA4E-9CEA-2B20985041CC}"/>
                </a:ext>
              </a:extLst>
            </p:cNvPr>
            <p:cNvCxnSpPr>
              <a:stCxn id="367" idx="3"/>
            </p:cNvCxnSpPr>
            <p:nvPr/>
          </p:nvCxnSpPr>
          <p:spPr>
            <a:xfrm>
              <a:off x="5911702" y="3391786"/>
              <a:ext cx="829340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2F2CF016-D3CB-8F4E-8139-68B6496772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0456" y="1866014"/>
              <a:ext cx="0" cy="3125972"/>
            </a:xfrm>
            <a:prstGeom prst="line">
              <a:avLst/>
            </a:prstGeom>
            <a:ln w="3810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9" name="Group 378">
              <a:extLst>
                <a:ext uri="{FF2B5EF4-FFF2-40B4-BE49-F238E27FC236}">
                  <a16:creationId xmlns:a16="http://schemas.microsoft.com/office/drawing/2014/main" id="{79A9B808-6794-8841-AA61-607FCF2ABCF6}"/>
                </a:ext>
              </a:extLst>
            </p:cNvPr>
            <p:cNvGrpSpPr/>
            <p:nvPr/>
          </p:nvGrpSpPr>
          <p:grpSpPr>
            <a:xfrm>
              <a:off x="5358810" y="4642867"/>
              <a:ext cx="274320" cy="274320"/>
              <a:chOff x="8249797" y="4153769"/>
              <a:chExt cx="274320" cy="274320"/>
            </a:xfrm>
          </p:grpSpPr>
          <p:cxnSp>
            <p:nvCxnSpPr>
              <p:cNvPr id="380" name="Straight Connector 379">
                <a:extLst>
                  <a:ext uri="{FF2B5EF4-FFF2-40B4-BE49-F238E27FC236}">
                    <a16:creationId xmlns:a16="http://schemas.microsoft.com/office/drawing/2014/main" id="{8F4B3D96-BF16-DB41-BBCC-E85B73F84C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49797" y="4290929"/>
                <a:ext cx="274320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221C460E-4A77-7F44-AE1E-CA0B1779883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8263049" y="4290929"/>
                <a:ext cx="274320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C87B4DFD-FEAA-CB47-BF99-54DAF825852E}"/>
                </a:ext>
              </a:extLst>
            </p:cNvPr>
            <p:cNvCxnSpPr>
              <a:cxnSpLocks/>
            </p:cNvCxnSpPr>
            <p:nvPr/>
          </p:nvCxnSpPr>
          <p:spPr>
            <a:xfrm>
              <a:off x="5364803" y="1988980"/>
              <a:ext cx="27432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096503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arallelogram 18">
            <a:extLst>
              <a:ext uri="{FF2B5EF4-FFF2-40B4-BE49-F238E27FC236}">
                <a16:creationId xmlns:a16="http://schemas.microsoft.com/office/drawing/2014/main" id="{F1D0DD2B-008E-6E4A-84B1-5212F2932BF1}"/>
              </a:ext>
            </a:extLst>
          </p:cNvPr>
          <p:cNvSpPr/>
          <p:nvPr/>
        </p:nvSpPr>
        <p:spPr>
          <a:xfrm rot="18438674">
            <a:off x="1308453" y="2401932"/>
            <a:ext cx="2438969" cy="1018598"/>
          </a:xfrm>
          <a:prstGeom prst="parallelogram">
            <a:avLst>
              <a:gd name="adj" fmla="val 129742"/>
            </a:avLst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4F5F13DE-34F8-8441-8567-AE49C07D6F58}"/>
              </a:ext>
            </a:extLst>
          </p:cNvPr>
          <p:cNvCxnSpPr/>
          <p:nvPr/>
        </p:nvCxnSpPr>
        <p:spPr>
          <a:xfrm>
            <a:off x="2548153" y="2551537"/>
            <a:ext cx="1529255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B0C4314-389B-104A-89AA-926CA4048B05}"/>
              </a:ext>
            </a:extLst>
          </p:cNvPr>
          <p:cNvCxnSpPr/>
          <p:nvPr/>
        </p:nvCxnSpPr>
        <p:spPr>
          <a:xfrm>
            <a:off x="2548153" y="2141866"/>
            <a:ext cx="1529255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B525CA8-9B16-5644-B8FC-DF5B07468DDA}"/>
              </a:ext>
            </a:extLst>
          </p:cNvPr>
          <p:cNvCxnSpPr/>
          <p:nvPr/>
        </p:nvCxnSpPr>
        <p:spPr>
          <a:xfrm>
            <a:off x="2548153" y="3018056"/>
            <a:ext cx="1529255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A2AE2ED-E716-164F-BEC3-2C5C6CA9BFDD}"/>
              </a:ext>
            </a:extLst>
          </p:cNvPr>
          <p:cNvCxnSpPr/>
          <p:nvPr/>
        </p:nvCxnSpPr>
        <p:spPr>
          <a:xfrm>
            <a:off x="2548153" y="3489049"/>
            <a:ext cx="1529255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550074B-3871-2848-B24E-B3F3EF3EFC6E}"/>
              </a:ext>
            </a:extLst>
          </p:cNvPr>
          <p:cNvCxnSpPr/>
          <p:nvPr/>
        </p:nvCxnSpPr>
        <p:spPr>
          <a:xfrm>
            <a:off x="4824437" y="3020035"/>
            <a:ext cx="1529255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20D24C2-A75B-364E-B9B9-2D3A15306CE5}"/>
                  </a:ext>
                </a:extLst>
              </p:cNvPr>
              <p:cNvSpPr txBox="1"/>
              <p:nvPr/>
            </p:nvSpPr>
            <p:spPr>
              <a:xfrm>
                <a:off x="1684197" y="4071531"/>
                <a:ext cx="15648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flux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20D24C2-A75B-364E-B9B9-2D3A15306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197" y="4071531"/>
                <a:ext cx="1564851" cy="523220"/>
              </a:xfrm>
              <a:prstGeom prst="rect">
                <a:avLst/>
              </a:prstGeom>
              <a:blipFill>
                <a:blip r:embed="rId2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B4F3A44-C8A3-AA46-BB4A-F16BE8E49872}"/>
                  </a:ext>
                </a:extLst>
              </p:cNvPr>
              <p:cNvSpPr txBox="1"/>
              <p:nvPr/>
            </p:nvSpPr>
            <p:spPr>
              <a:xfrm>
                <a:off x="9862952" y="2734880"/>
                <a:ext cx="735724" cy="53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B4F3A44-C8A3-AA46-BB4A-F16BE8E49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952" y="2734880"/>
                <a:ext cx="735724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DA579B86-8BA3-D041-8EE1-13AF49E5F513}"/>
                  </a:ext>
                </a:extLst>
              </p:cNvPr>
              <p:cNvSpPr txBox="1"/>
              <p:nvPr/>
            </p:nvSpPr>
            <p:spPr>
              <a:xfrm>
                <a:off x="3151630" y="2586676"/>
                <a:ext cx="7357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acc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DA579B86-8BA3-D041-8EE1-13AF49E5F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630" y="2586676"/>
                <a:ext cx="735724" cy="523220"/>
              </a:xfrm>
              <a:prstGeom prst="rect">
                <a:avLst/>
              </a:prstGeom>
              <a:blipFill>
                <a:blip r:embed="rId4"/>
                <a:stretch>
                  <a:fillRect t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B0C5E99-4EE7-6C44-BDBD-32771D204DC0}"/>
                  </a:ext>
                </a:extLst>
              </p:cNvPr>
              <p:cNvSpPr txBox="1"/>
              <p:nvPr/>
            </p:nvSpPr>
            <p:spPr>
              <a:xfrm>
                <a:off x="4984416" y="3916933"/>
                <a:ext cx="16241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ero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flux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B0C5E99-4EE7-6C44-BDBD-32771D204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416" y="3916933"/>
                <a:ext cx="1624163" cy="523220"/>
              </a:xfrm>
              <a:prstGeom prst="rect">
                <a:avLst/>
              </a:prstGeom>
              <a:blipFill>
                <a:blip r:embed="rId5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43FA0A7-FED2-714B-923C-3C1B65B3102F}"/>
                  </a:ext>
                </a:extLst>
              </p:cNvPr>
              <p:cNvSpPr txBox="1"/>
              <p:nvPr/>
            </p:nvSpPr>
            <p:spPr>
              <a:xfrm>
                <a:off x="7979312" y="3854631"/>
                <a:ext cx="277620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lux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𝐵𝐴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43FA0A7-FED2-714B-923C-3C1B65B31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312" y="3854631"/>
                <a:ext cx="277620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956FC4F4-5C34-A047-999B-6E984E31FDE3}"/>
              </a:ext>
            </a:extLst>
          </p:cNvPr>
          <p:cNvCxnSpPr/>
          <p:nvPr/>
        </p:nvCxnSpPr>
        <p:spPr>
          <a:xfrm>
            <a:off x="667035" y="2608402"/>
            <a:ext cx="1529255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2659C8DB-7C57-574C-8A24-F55AC3E2E340}"/>
              </a:ext>
            </a:extLst>
          </p:cNvPr>
          <p:cNvCxnSpPr/>
          <p:nvPr/>
        </p:nvCxnSpPr>
        <p:spPr>
          <a:xfrm>
            <a:off x="1018898" y="2141866"/>
            <a:ext cx="1529255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A94DEB5-7C5C-6342-A9A0-EA99F976E014}"/>
              </a:ext>
            </a:extLst>
          </p:cNvPr>
          <p:cNvCxnSpPr/>
          <p:nvPr/>
        </p:nvCxnSpPr>
        <p:spPr>
          <a:xfrm>
            <a:off x="667035" y="3074921"/>
            <a:ext cx="1529255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8031BFC-DA4B-BD46-91B6-216C56F80FCA}"/>
              </a:ext>
            </a:extLst>
          </p:cNvPr>
          <p:cNvCxnSpPr/>
          <p:nvPr/>
        </p:nvCxnSpPr>
        <p:spPr>
          <a:xfrm>
            <a:off x="667035" y="3545914"/>
            <a:ext cx="1529255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25D0DD0-24B5-9E4E-B7F5-DC901C406862}"/>
              </a:ext>
            </a:extLst>
          </p:cNvPr>
          <p:cNvCxnSpPr/>
          <p:nvPr/>
        </p:nvCxnSpPr>
        <p:spPr>
          <a:xfrm>
            <a:off x="2548153" y="2874777"/>
            <a:ext cx="86378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9F9981F-5CCD-0C46-965A-3AF40FDA3592}"/>
              </a:ext>
            </a:extLst>
          </p:cNvPr>
          <p:cNvCxnSpPr/>
          <p:nvPr/>
        </p:nvCxnSpPr>
        <p:spPr>
          <a:xfrm>
            <a:off x="2548153" y="2696672"/>
            <a:ext cx="25600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F71FE32-3FAA-4947-A76F-5492E7C675A8}"/>
              </a:ext>
            </a:extLst>
          </p:cNvPr>
          <p:cNvCxnSpPr/>
          <p:nvPr/>
        </p:nvCxnSpPr>
        <p:spPr>
          <a:xfrm>
            <a:off x="2722880" y="2676352"/>
            <a:ext cx="0" cy="17810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A64FC05-F304-F343-8426-77DBE7EDBF3C}"/>
                  </a:ext>
                </a:extLst>
              </p:cNvPr>
              <p:cNvSpPr txBox="1"/>
              <p:nvPr/>
            </p:nvSpPr>
            <p:spPr>
              <a:xfrm>
                <a:off x="2943757" y="1628380"/>
                <a:ext cx="1612874" cy="575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A64FC05-F304-F343-8426-77DBE7EDB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757" y="1628380"/>
                <a:ext cx="1612874" cy="5754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291666DE-38BF-A84B-8D77-358236DC78EC}"/>
                  </a:ext>
                </a:extLst>
              </p:cNvPr>
              <p:cNvSpPr txBox="1"/>
              <p:nvPr/>
            </p:nvSpPr>
            <p:spPr>
              <a:xfrm>
                <a:off x="5899086" y="2551537"/>
                <a:ext cx="1012073" cy="575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291666DE-38BF-A84B-8D77-358236DC7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086" y="2551537"/>
                <a:ext cx="1012073" cy="57547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Parallelogram 121">
            <a:extLst>
              <a:ext uri="{FF2B5EF4-FFF2-40B4-BE49-F238E27FC236}">
                <a16:creationId xmlns:a16="http://schemas.microsoft.com/office/drawing/2014/main" id="{702C5351-39FF-4940-8231-304907204A57}"/>
              </a:ext>
            </a:extLst>
          </p:cNvPr>
          <p:cNvSpPr/>
          <p:nvPr/>
        </p:nvSpPr>
        <p:spPr>
          <a:xfrm rot="21139378">
            <a:off x="8147933" y="2369122"/>
            <a:ext cx="2438969" cy="1018598"/>
          </a:xfrm>
          <a:prstGeom prst="parallelogram">
            <a:avLst>
              <a:gd name="adj" fmla="val 129742"/>
            </a:avLst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4FF0F5B9-78B5-E642-9488-801B01B2C5D3}"/>
              </a:ext>
            </a:extLst>
          </p:cNvPr>
          <p:cNvCxnSpPr/>
          <p:nvPr/>
        </p:nvCxnSpPr>
        <p:spPr>
          <a:xfrm>
            <a:off x="8141804" y="2446781"/>
            <a:ext cx="1529255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1B1F2BF4-826D-E645-81CE-C24BF7106C89}"/>
              </a:ext>
            </a:extLst>
          </p:cNvPr>
          <p:cNvCxnSpPr/>
          <p:nvPr/>
        </p:nvCxnSpPr>
        <p:spPr>
          <a:xfrm>
            <a:off x="8310860" y="1956749"/>
            <a:ext cx="1529255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34766A8-9B4F-7340-9952-08EAAEEB867B}"/>
              </a:ext>
            </a:extLst>
          </p:cNvPr>
          <p:cNvCxnSpPr/>
          <p:nvPr/>
        </p:nvCxnSpPr>
        <p:spPr>
          <a:xfrm>
            <a:off x="7773942" y="2765404"/>
            <a:ext cx="1529255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5256F1BA-EED3-6947-A95D-E51D7AF5402F}"/>
              </a:ext>
            </a:extLst>
          </p:cNvPr>
          <p:cNvCxnSpPr/>
          <p:nvPr/>
        </p:nvCxnSpPr>
        <p:spPr>
          <a:xfrm>
            <a:off x="7471911" y="3191279"/>
            <a:ext cx="1529255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61B73EB5-1E37-B14B-89DE-61D0DDD61FB6}"/>
              </a:ext>
            </a:extLst>
          </p:cNvPr>
          <p:cNvCxnSpPr/>
          <p:nvPr/>
        </p:nvCxnSpPr>
        <p:spPr>
          <a:xfrm>
            <a:off x="9784647" y="2428052"/>
            <a:ext cx="1529255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45C84BC6-E3D5-A744-92D3-AEB05EDE8DBA}"/>
              </a:ext>
            </a:extLst>
          </p:cNvPr>
          <p:cNvCxnSpPr/>
          <p:nvPr/>
        </p:nvCxnSpPr>
        <p:spPr>
          <a:xfrm>
            <a:off x="9953703" y="1938020"/>
            <a:ext cx="1529255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C43EB0D1-7A14-1F45-98BE-C2B6912D033F}"/>
              </a:ext>
            </a:extLst>
          </p:cNvPr>
          <p:cNvCxnSpPr/>
          <p:nvPr/>
        </p:nvCxnSpPr>
        <p:spPr>
          <a:xfrm>
            <a:off x="9416785" y="2746675"/>
            <a:ext cx="1529255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E6EC285D-0B98-FF4D-8F9E-9F6DB986135B}"/>
              </a:ext>
            </a:extLst>
          </p:cNvPr>
          <p:cNvCxnSpPr/>
          <p:nvPr/>
        </p:nvCxnSpPr>
        <p:spPr>
          <a:xfrm>
            <a:off x="9114754" y="3172550"/>
            <a:ext cx="1529255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228DC71-4F73-7F49-A812-652A32473AE4}"/>
                  </a:ext>
                </a:extLst>
              </p:cNvPr>
              <p:cNvSpPr txBox="1"/>
              <p:nvPr/>
            </p:nvSpPr>
            <p:spPr>
              <a:xfrm>
                <a:off x="10148355" y="3323796"/>
                <a:ext cx="7357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acc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228DC71-4F73-7F49-A812-652A32473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8355" y="3323796"/>
                <a:ext cx="735724" cy="523220"/>
              </a:xfrm>
              <a:prstGeom prst="rect">
                <a:avLst/>
              </a:prstGeom>
              <a:blipFill>
                <a:blip r:embed="rId9"/>
                <a:stretch>
                  <a:fillRect t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ADA7C6F5-A0CE-9E47-BF12-01FC48A402C5}"/>
              </a:ext>
            </a:extLst>
          </p:cNvPr>
          <p:cNvCxnSpPr>
            <a:cxnSpLocks/>
          </p:cNvCxnSpPr>
          <p:nvPr/>
        </p:nvCxnSpPr>
        <p:spPr>
          <a:xfrm>
            <a:off x="9416785" y="2745084"/>
            <a:ext cx="892332" cy="767793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Arc 106">
            <a:extLst>
              <a:ext uri="{FF2B5EF4-FFF2-40B4-BE49-F238E27FC236}">
                <a16:creationId xmlns:a16="http://schemas.microsoft.com/office/drawing/2014/main" id="{1CADD4A1-480C-CD4B-8B5D-8501178F156C}"/>
              </a:ext>
            </a:extLst>
          </p:cNvPr>
          <p:cNvSpPr/>
          <p:nvPr/>
        </p:nvSpPr>
        <p:spPr>
          <a:xfrm>
            <a:off x="8797768" y="2154138"/>
            <a:ext cx="1247727" cy="1170594"/>
          </a:xfrm>
          <a:prstGeom prst="arc">
            <a:avLst>
              <a:gd name="adj1" fmla="val 21468871"/>
              <a:gd name="adj2" fmla="val 245436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Parallelogram 134">
            <a:extLst>
              <a:ext uri="{FF2B5EF4-FFF2-40B4-BE49-F238E27FC236}">
                <a16:creationId xmlns:a16="http://schemas.microsoft.com/office/drawing/2014/main" id="{8451E99F-DBD5-DE41-995A-BD34ADB94EBD}"/>
              </a:ext>
            </a:extLst>
          </p:cNvPr>
          <p:cNvSpPr/>
          <p:nvPr/>
        </p:nvSpPr>
        <p:spPr>
          <a:xfrm rot="12377158">
            <a:off x="4435819" y="2698163"/>
            <a:ext cx="2438969" cy="1018598"/>
          </a:xfrm>
          <a:prstGeom prst="parallelogram">
            <a:avLst>
              <a:gd name="adj" fmla="val 208813"/>
            </a:avLst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1C0004A1-19B9-1B41-95D4-CC768CBF5428}"/>
                  </a:ext>
                </a:extLst>
              </p:cNvPr>
              <p:cNvSpPr txBox="1"/>
              <p:nvPr/>
            </p:nvSpPr>
            <p:spPr>
              <a:xfrm>
                <a:off x="4908235" y="1935941"/>
                <a:ext cx="7357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acc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1C0004A1-19B9-1B41-95D4-CC768CBF5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235" y="1935941"/>
                <a:ext cx="735724" cy="523220"/>
              </a:xfrm>
              <a:prstGeom prst="rect">
                <a:avLst/>
              </a:prstGeom>
              <a:blipFill>
                <a:blip r:embed="rId10"/>
                <a:stretch>
                  <a:fillRect t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595D7CB1-CBC2-FA45-8B14-0CADBA542389}"/>
              </a:ext>
            </a:extLst>
          </p:cNvPr>
          <p:cNvCxnSpPr>
            <a:cxnSpLocks/>
          </p:cNvCxnSpPr>
          <p:nvPr/>
        </p:nvCxnSpPr>
        <p:spPr>
          <a:xfrm rot="16200000">
            <a:off x="4926909" y="2765403"/>
            <a:ext cx="86378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91296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n 1">
            <a:extLst>
              <a:ext uri="{FF2B5EF4-FFF2-40B4-BE49-F238E27FC236}">
                <a16:creationId xmlns:a16="http://schemas.microsoft.com/office/drawing/2014/main" id="{30845B35-6C83-AD40-B703-46780B115AB6}"/>
              </a:ext>
            </a:extLst>
          </p:cNvPr>
          <p:cNvSpPr/>
          <p:nvPr/>
        </p:nvSpPr>
        <p:spPr>
          <a:xfrm>
            <a:off x="-49797" y="1248351"/>
            <a:ext cx="1868557" cy="3458817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EA2E499-95EC-A048-B3F4-44641B34DF97}"/>
              </a:ext>
            </a:extLst>
          </p:cNvPr>
          <p:cNvSpPr/>
          <p:nvPr/>
        </p:nvSpPr>
        <p:spPr>
          <a:xfrm>
            <a:off x="-49797" y="1248350"/>
            <a:ext cx="1868557" cy="51683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2CECF86-890D-5047-956C-815F9109D639}"/>
              </a:ext>
            </a:extLst>
          </p:cNvPr>
          <p:cNvSpPr/>
          <p:nvPr/>
        </p:nvSpPr>
        <p:spPr>
          <a:xfrm>
            <a:off x="665820" y="1099260"/>
            <a:ext cx="437322" cy="37768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C034805-07EE-9A44-BA22-E5A17FCC4E8E}"/>
              </a:ext>
            </a:extLst>
          </p:cNvPr>
          <p:cNvSpPr/>
          <p:nvPr/>
        </p:nvSpPr>
        <p:spPr>
          <a:xfrm>
            <a:off x="-49797" y="4190333"/>
            <a:ext cx="1868557" cy="51683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EC12655-5ED6-7D43-964A-665F22AD4663}"/>
              </a:ext>
            </a:extLst>
          </p:cNvPr>
          <p:cNvSpPr/>
          <p:nvPr/>
        </p:nvSpPr>
        <p:spPr>
          <a:xfrm>
            <a:off x="665820" y="1765185"/>
            <a:ext cx="437322" cy="21667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2E5C580-CFF0-8F4E-9CD5-4A3803D99F74}"/>
              </a:ext>
            </a:extLst>
          </p:cNvPr>
          <p:cNvGrpSpPr/>
          <p:nvPr/>
        </p:nvGrpSpPr>
        <p:grpSpPr>
          <a:xfrm>
            <a:off x="747321" y="1135038"/>
            <a:ext cx="274320" cy="274320"/>
            <a:chOff x="7694874" y="1017762"/>
            <a:chExt cx="274320" cy="27432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30FF184-52FB-9B45-B8CF-C342CA5A4514}"/>
                </a:ext>
              </a:extLst>
            </p:cNvPr>
            <p:cNvCxnSpPr>
              <a:cxnSpLocks/>
            </p:cNvCxnSpPr>
            <p:nvPr/>
          </p:nvCxnSpPr>
          <p:spPr>
            <a:xfrm>
              <a:off x="7694874" y="1154922"/>
              <a:ext cx="27432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9B2C504-FE6F-8842-A17F-20EAF4D127D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688248" y="1154922"/>
              <a:ext cx="27432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C4E88D-C08E-AF4F-BF26-CBDFCDA381F1}"/>
              </a:ext>
            </a:extLst>
          </p:cNvPr>
          <p:cNvGrpSpPr/>
          <p:nvPr/>
        </p:nvGrpSpPr>
        <p:grpSpPr>
          <a:xfrm>
            <a:off x="5289881" y="3815277"/>
            <a:ext cx="274320" cy="274320"/>
            <a:chOff x="6042991" y="2862470"/>
            <a:chExt cx="274320" cy="27432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26140F7-21CA-3049-BD89-224405F030CE}"/>
                </a:ext>
              </a:extLst>
            </p:cNvPr>
            <p:cNvSpPr/>
            <p:nvPr/>
          </p:nvSpPr>
          <p:spPr>
            <a:xfrm>
              <a:off x="6042991" y="2862470"/>
              <a:ext cx="274320" cy="27432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4471A51-D849-1A41-BFE4-4ED3DF8D7591}"/>
                </a:ext>
              </a:extLst>
            </p:cNvPr>
            <p:cNvCxnSpPr>
              <a:stCxn id="12" idx="2"/>
              <a:endCxn id="12" idx="6"/>
            </p:cNvCxnSpPr>
            <p:nvPr/>
          </p:nvCxnSpPr>
          <p:spPr>
            <a:xfrm>
              <a:off x="6042991" y="2999630"/>
              <a:ext cx="27432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B895BE-6180-6745-84E3-4DEA676C2E79}"/>
              </a:ext>
            </a:extLst>
          </p:cNvPr>
          <p:cNvCxnSpPr>
            <a:cxnSpLocks/>
          </p:cNvCxnSpPr>
          <p:nvPr/>
        </p:nvCxnSpPr>
        <p:spPr>
          <a:xfrm>
            <a:off x="747321" y="4438810"/>
            <a:ext cx="27432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6B66926-0437-344D-992F-3E7C41C1B52A}"/>
              </a:ext>
            </a:extLst>
          </p:cNvPr>
          <p:cNvGrpSpPr/>
          <p:nvPr/>
        </p:nvGrpSpPr>
        <p:grpSpPr>
          <a:xfrm>
            <a:off x="747321" y="1886441"/>
            <a:ext cx="274320" cy="274320"/>
            <a:chOff x="7694874" y="1017762"/>
            <a:chExt cx="274320" cy="27432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2C252DF-A8BA-3F42-B79F-289C8C8D9EAE}"/>
                </a:ext>
              </a:extLst>
            </p:cNvPr>
            <p:cNvCxnSpPr>
              <a:cxnSpLocks/>
            </p:cNvCxnSpPr>
            <p:nvPr/>
          </p:nvCxnSpPr>
          <p:spPr>
            <a:xfrm>
              <a:off x="7694874" y="1154922"/>
              <a:ext cx="27432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9DFC867-DA9B-9B47-8F20-1AE4BF53EF8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688248" y="1154922"/>
              <a:ext cx="27432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E58FEC1-A7C6-A44E-9850-54937F6D2142}"/>
              </a:ext>
            </a:extLst>
          </p:cNvPr>
          <p:cNvGrpSpPr/>
          <p:nvPr/>
        </p:nvGrpSpPr>
        <p:grpSpPr>
          <a:xfrm>
            <a:off x="760573" y="2393337"/>
            <a:ext cx="274320" cy="274320"/>
            <a:chOff x="7694874" y="997884"/>
            <a:chExt cx="274320" cy="27432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88C2D25-765E-3E46-94E1-05479E753AC5}"/>
                </a:ext>
              </a:extLst>
            </p:cNvPr>
            <p:cNvCxnSpPr>
              <a:cxnSpLocks/>
            </p:cNvCxnSpPr>
            <p:nvPr/>
          </p:nvCxnSpPr>
          <p:spPr>
            <a:xfrm>
              <a:off x="7694874" y="1154922"/>
              <a:ext cx="27432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F5B541F-0555-A347-BF21-0C16CC61D6E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708126" y="1135044"/>
              <a:ext cx="27432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FB4239F-457C-6549-A7CF-843D8D28E4C2}"/>
              </a:ext>
            </a:extLst>
          </p:cNvPr>
          <p:cNvGrpSpPr/>
          <p:nvPr/>
        </p:nvGrpSpPr>
        <p:grpSpPr>
          <a:xfrm>
            <a:off x="760573" y="2973782"/>
            <a:ext cx="274320" cy="274320"/>
            <a:chOff x="7694874" y="1017762"/>
            <a:chExt cx="274320" cy="27432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41BC0ED-23DD-254B-B97C-7EE06DE35304}"/>
                </a:ext>
              </a:extLst>
            </p:cNvPr>
            <p:cNvCxnSpPr>
              <a:cxnSpLocks/>
            </p:cNvCxnSpPr>
            <p:nvPr/>
          </p:nvCxnSpPr>
          <p:spPr>
            <a:xfrm>
              <a:off x="7694874" y="1154922"/>
              <a:ext cx="27432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D0AA192-0B32-1847-BC2E-0B2718B58A3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708126" y="1154922"/>
              <a:ext cx="27432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5AEBB87-916C-9446-ABAF-8ADD298060D5}"/>
              </a:ext>
            </a:extLst>
          </p:cNvPr>
          <p:cNvCxnSpPr>
            <a:cxnSpLocks/>
          </p:cNvCxnSpPr>
          <p:nvPr/>
        </p:nvCxnSpPr>
        <p:spPr>
          <a:xfrm>
            <a:off x="1257527" y="4432183"/>
            <a:ext cx="27432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C79B65E-C4C6-B64C-83E0-E07BCE89BBF5}"/>
              </a:ext>
            </a:extLst>
          </p:cNvPr>
          <p:cNvCxnSpPr>
            <a:cxnSpLocks/>
          </p:cNvCxnSpPr>
          <p:nvPr/>
        </p:nvCxnSpPr>
        <p:spPr>
          <a:xfrm>
            <a:off x="164226" y="4452061"/>
            <a:ext cx="27432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2A3293B-F13D-1644-BAE5-223C4DF6E953}"/>
              </a:ext>
            </a:extLst>
          </p:cNvPr>
          <p:cNvCxnSpPr>
            <a:cxnSpLocks/>
          </p:cNvCxnSpPr>
          <p:nvPr/>
        </p:nvCxnSpPr>
        <p:spPr>
          <a:xfrm>
            <a:off x="707563" y="4269844"/>
            <a:ext cx="27432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C50DE66-2FCD-6E45-BD59-2A31077D043F}"/>
              </a:ext>
            </a:extLst>
          </p:cNvPr>
          <p:cNvCxnSpPr>
            <a:cxnSpLocks/>
          </p:cNvCxnSpPr>
          <p:nvPr/>
        </p:nvCxnSpPr>
        <p:spPr>
          <a:xfrm>
            <a:off x="800329" y="4621024"/>
            <a:ext cx="27432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6C9C65F-C2A2-3B49-BA7F-586B4811A63A}"/>
              </a:ext>
            </a:extLst>
          </p:cNvPr>
          <p:cNvGrpSpPr/>
          <p:nvPr/>
        </p:nvGrpSpPr>
        <p:grpSpPr>
          <a:xfrm>
            <a:off x="773825" y="3521429"/>
            <a:ext cx="274320" cy="274320"/>
            <a:chOff x="7694874" y="1017762"/>
            <a:chExt cx="274320" cy="274320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620E68D-7B48-DE4D-A95D-372E448505D6}"/>
                </a:ext>
              </a:extLst>
            </p:cNvPr>
            <p:cNvCxnSpPr>
              <a:cxnSpLocks/>
            </p:cNvCxnSpPr>
            <p:nvPr/>
          </p:nvCxnSpPr>
          <p:spPr>
            <a:xfrm>
              <a:off x="7694874" y="1154922"/>
              <a:ext cx="27432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B264F3F-0249-5A4E-AF86-7E4F108F69C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688248" y="1154922"/>
              <a:ext cx="27432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Freeform 35">
            <a:extLst>
              <a:ext uri="{FF2B5EF4-FFF2-40B4-BE49-F238E27FC236}">
                <a16:creationId xmlns:a16="http://schemas.microsoft.com/office/drawing/2014/main" id="{205B1EF7-91FC-9B47-A70C-FFB5E7CBAA2C}"/>
              </a:ext>
            </a:extLst>
          </p:cNvPr>
          <p:cNvSpPr/>
          <p:nvPr/>
        </p:nvSpPr>
        <p:spPr>
          <a:xfrm>
            <a:off x="2789747" y="1805155"/>
            <a:ext cx="2344703" cy="2651761"/>
          </a:xfrm>
          <a:custGeom>
            <a:avLst/>
            <a:gdLst>
              <a:gd name="connsiteX0" fmla="*/ 275250 w 2279366"/>
              <a:gd name="connsiteY0" fmla="*/ 1002863 h 5496683"/>
              <a:gd name="connsiteX1" fmla="*/ 275250 w 2279366"/>
              <a:gd name="connsiteY1" fmla="*/ 327002 h 5496683"/>
              <a:gd name="connsiteX2" fmla="*/ 2064294 w 2279366"/>
              <a:gd name="connsiteY2" fmla="*/ 386637 h 5496683"/>
              <a:gd name="connsiteX3" fmla="*/ 2044415 w 2279366"/>
              <a:gd name="connsiteY3" fmla="*/ 4978515 h 5496683"/>
              <a:gd name="connsiteX4" fmla="*/ 235494 w 2279366"/>
              <a:gd name="connsiteY4" fmla="*/ 5336323 h 5496683"/>
              <a:gd name="connsiteX5" fmla="*/ 76468 w 2279366"/>
              <a:gd name="connsiteY5" fmla="*/ 4501437 h 5496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79366" h="5496683">
                <a:moveTo>
                  <a:pt x="275250" y="1002863"/>
                </a:moveTo>
                <a:cubicBezTo>
                  <a:pt x="126163" y="716284"/>
                  <a:pt x="-22924" y="429706"/>
                  <a:pt x="275250" y="327002"/>
                </a:cubicBezTo>
                <a:cubicBezTo>
                  <a:pt x="573424" y="224298"/>
                  <a:pt x="1769433" y="-388615"/>
                  <a:pt x="2064294" y="386637"/>
                </a:cubicBezTo>
                <a:cubicBezTo>
                  <a:pt x="2359155" y="1161889"/>
                  <a:pt x="2349215" y="4153567"/>
                  <a:pt x="2044415" y="4978515"/>
                </a:cubicBezTo>
                <a:cubicBezTo>
                  <a:pt x="1739615" y="5803463"/>
                  <a:pt x="563485" y="5415836"/>
                  <a:pt x="235494" y="5336323"/>
                </a:cubicBezTo>
                <a:cubicBezTo>
                  <a:pt x="-92497" y="5256810"/>
                  <a:pt x="-8015" y="4879123"/>
                  <a:pt x="76468" y="4501437"/>
                </a:cubicBezTo>
              </a:path>
            </a:pathLst>
          </a:cu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B3405B3-C806-1F49-A693-F785A31A348F}"/>
              </a:ext>
            </a:extLst>
          </p:cNvPr>
          <p:cNvCxnSpPr/>
          <p:nvPr/>
        </p:nvCxnSpPr>
        <p:spPr>
          <a:xfrm flipV="1">
            <a:off x="5365694" y="2390683"/>
            <a:ext cx="0" cy="136066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0197BF5-154C-164C-A987-E5E4B798F236}"/>
                  </a:ext>
                </a:extLst>
              </p:cNvPr>
              <p:cNvSpPr txBox="1"/>
              <p:nvPr/>
            </p:nvSpPr>
            <p:spPr>
              <a:xfrm>
                <a:off x="5103442" y="1764516"/>
                <a:ext cx="5245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0197BF5-154C-164C-A987-E5E4B798F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442" y="1764516"/>
                <a:ext cx="52450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3F670B6-8E56-9444-91AE-6FF0D3F673A8}"/>
              </a:ext>
            </a:extLst>
          </p:cNvPr>
          <p:cNvCxnSpPr>
            <a:cxnSpLocks/>
          </p:cNvCxnSpPr>
          <p:nvPr/>
        </p:nvCxnSpPr>
        <p:spPr>
          <a:xfrm>
            <a:off x="5001260" y="2380078"/>
            <a:ext cx="0" cy="136066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E29C60A-6FDB-D342-8C2F-E62F37D24866}"/>
                  </a:ext>
                </a:extLst>
              </p:cNvPr>
              <p:cNvSpPr txBox="1"/>
              <p:nvPr/>
            </p:nvSpPr>
            <p:spPr>
              <a:xfrm>
                <a:off x="4462756" y="2756088"/>
                <a:ext cx="54694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𝑬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E29C60A-6FDB-D342-8C2F-E62F37D24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756" y="2756088"/>
                <a:ext cx="546945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Arc 41">
            <a:extLst>
              <a:ext uri="{FF2B5EF4-FFF2-40B4-BE49-F238E27FC236}">
                <a16:creationId xmlns:a16="http://schemas.microsoft.com/office/drawing/2014/main" id="{84B428EA-E437-C64F-A352-8D3CDFA2385B}"/>
              </a:ext>
            </a:extLst>
          </p:cNvPr>
          <p:cNvSpPr/>
          <p:nvPr/>
        </p:nvSpPr>
        <p:spPr>
          <a:xfrm>
            <a:off x="534357" y="3723360"/>
            <a:ext cx="447526" cy="1394293"/>
          </a:xfrm>
          <a:prstGeom prst="arc">
            <a:avLst/>
          </a:prstGeom>
          <a:ln w="38100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530FDCF0-F616-024F-95CB-284AE6445A8E}"/>
              </a:ext>
            </a:extLst>
          </p:cNvPr>
          <p:cNvSpPr/>
          <p:nvPr/>
        </p:nvSpPr>
        <p:spPr>
          <a:xfrm flipH="1">
            <a:off x="347470" y="3817696"/>
            <a:ext cx="605177" cy="1086266"/>
          </a:xfrm>
          <a:prstGeom prst="arc">
            <a:avLst/>
          </a:prstGeom>
          <a:ln w="38100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5D5097BD-52F9-FC4C-A32D-FF657C9E0AC4}"/>
              </a:ext>
            </a:extLst>
          </p:cNvPr>
          <p:cNvSpPr/>
          <p:nvPr/>
        </p:nvSpPr>
        <p:spPr>
          <a:xfrm>
            <a:off x="739923" y="3730940"/>
            <a:ext cx="605177" cy="1086266"/>
          </a:xfrm>
          <a:prstGeom prst="arc">
            <a:avLst/>
          </a:prstGeom>
          <a:ln w="38100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0A4E70BB-BC8D-EB4F-AA40-CDCAB66E2890}"/>
              </a:ext>
            </a:extLst>
          </p:cNvPr>
          <p:cNvSpPr/>
          <p:nvPr/>
        </p:nvSpPr>
        <p:spPr>
          <a:xfrm flipH="1">
            <a:off x="115652" y="2162472"/>
            <a:ext cx="1632258" cy="4693261"/>
          </a:xfrm>
          <a:prstGeom prst="arc">
            <a:avLst>
              <a:gd name="adj1" fmla="val 16366368"/>
              <a:gd name="adj2" fmla="val 0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584198E-6E67-8149-9FE0-ACA894334435}"/>
                  </a:ext>
                </a:extLst>
              </p:cNvPr>
              <p:cNvSpPr txBox="1"/>
              <p:nvPr/>
            </p:nvSpPr>
            <p:spPr>
              <a:xfrm>
                <a:off x="1138905" y="1997984"/>
                <a:ext cx="84773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𝐢𝐧</m:t>
                          </m:r>
                        </m:sub>
                      </m:sSub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584198E-6E67-8149-9FE0-ACA894334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905" y="1997984"/>
                <a:ext cx="847732" cy="584775"/>
              </a:xfrm>
              <a:prstGeom prst="rect">
                <a:avLst/>
              </a:prstGeom>
              <a:blipFill>
                <a:blip r:embed="rId4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12F35FF-3DDA-2644-9D03-E39BE8357201}"/>
                  </a:ext>
                </a:extLst>
              </p:cNvPr>
              <p:cNvSpPr txBox="1"/>
              <p:nvPr/>
            </p:nvSpPr>
            <p:spPr>
              <a:xfrm>
                <a:off x="241935" y="671701"/>
                <a:ext cx="54694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12F35FF-3DDA-2644-9D03-E39BE8357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35" y="671701"/>
                <a:ext cx="546945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DAF7C07-C832-9744-824E-AAB98FAEC6C2}"/>
                  </a:ext>
                </a:extLst>
              </p:cNvPr>
              <p:cNvSpPr txBox="1"/>
              <p:nvPr/>
            </p:nvSpPr>
            <p:spPr>
              <a:xfrm>
                <a:off x="94109" y="4639723"/>
                <a:ext cx="57419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DAF7C07-C832-9744-824E-AAB98FAEC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9" y="4639723"/>
                <a:ext cx="57419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 51">
            <a:extLst>
              <a:ext uri="{FF2B5EF4-FFF2-40B4-BE49-F238E27FC236}">
                <a16:creationId xmlns:a16="http://schemas.microsoft.com/office/drawing/2014/main" id="{2D58C10D-5CC3-3442-930D-AAECE90208CE}"/>
              </a:ext>
            </a:extLst>
          </p:cNvPr>
          <p:cNvSpPr/>
          <p:nvPr/>
        </p:nvSpPr>
        <p:spPr>
          <a:xfrm>
            <a:off x="25173" y="2226580"/>
            <a:ext cx="1632258" cy="4693261"/>
          </a:xfrm>
          <a:prstGeom prst="arc">
            <a:avLst>
              <a:gd name="adj1" fmla="val 16314305"/>
              <a:gd name="adj2" fmla="val 0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E381983-1C06-8A47-97B3-9B60628BE827}"/>
                  </a:ext>
                </a:extLst>
              </p:cNvPr>
              <p:cNvSpPr txBox="1"/>
              <p:nvPr/>
            </p:nvSpPr>
            <p:spPr>
              <a:xfrm>
                <a:off x="5346891" y="2618928"/>
                <a:ext cx="72109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E381983-1C06-8A47-97B3-9B60628BE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891" y="2618928"/>
                <a:ext cx="721095" cy="584775"/>
              </a:xfrm>
              <a:prstGeom prst="rect">
                <a:avLst/>
              </a:prstGeom>
              <a:blipFill>
                <a:blip r:embed="rId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D9A7E7A-9B6F-A141-8298-1D4BEA0E6F00}"/>
                  </a:ext>
                </a:extLst>
              </p:cNvPr>
              <p:cNvSpPr txBox="1"/>
              <p:nvPr/>
            </p:nvSpPr>
            <p:spPr>
              <a:xfrm>
                <a:off x="950496" y="685838"/>
                <a:ext cx="82529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D9A7E7A-9B6F-A141-8298-1D4BEA0E6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496" y="685838"/>
                <a:ext cx="825291" cy="584775"/>
              </a:xfrm>
              <a:prstGeom prst="rect">
                <a:avLst/>
              </a:prstGeom>
              <a:blipFill>
                <a:blip r:embed="rId8"/>
                <a:stretch>
                  <a:fillRect l="-4545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A9C5709-E10E-CD4B-B62B-D18B286CF812}"/>
                  </a:ext>
                </a:extLst>
              </p:cNvPr>
              <p:cNvSpPr txBox="1"/>
              <p:nvPr/>
            </p:nvSpPr>
            <p:spPr>
              <a:xfrm>
                <a:off x="1024477" y="4575478"/>
                <a:ext cx="82529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A9C5709-E10E-CD4B-B62B-D18B286CF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477" y="4575478"/>
                <a:ext cx="825291" cy="584775"/>
              </a:xfrm>
              <a:prstGeom prst="rect">
                <a:avLst/>
              </a:prstGeom>
              <a:blipFill>
                <a:blip r:embed="rId9"/>
                <a:stretch>
                  <a:fillRect l="-6061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B167ED0F-3BD2-2D48-93D6-8966DCE06C54}"/>
              </a:ext>
            </a:extLst>
          </p:cNvPr>
          <p:cNvGrpSpPr/>
          <p:nvPr/>
        </p:nvGrpSpPr>
        <p:grpSpPr>
          <a:xfrm>
            <a:off x="2262281" y="2249544"/>
            <a:ext cx="1828800" cy="1828800"/>
            <a:chOff x="7538720" y="2582759"/>
            <a:chExt cx="1828800" cy="18288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EEE0540-EC50-1742-B112-6B1D808EE823}"/>
                </a:ext>
              </a:extLst>
            </p:cNvPr>
            <p:cNvSpPr/>
            <p:nvPr/>
          </p:nvSpPr>
          <p:spPr>
            <a:xfrm>
              <a:off x="7538720" y="2582759"/>
              <a:ext cx="1828800" cy="182880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F9A2A8D-4861-1842-A41E-7C27CE9398EE}"/>
                    </a:ext>
                  </a:extLst>
                </p:cNvPr>
                <p:cNvSpPr txBox="1"/>
                <p:nvPr/>
              </p:nvSpPr>
              <p:spPr>
                <a:xfrm>
                  <a:off x="7691696" y="3128164"/>
                  <a:ext cx="1513171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𝐸𝑀𝐹</m:t>
                        </m:r>
                      </m:oMath>
                    </m:oMathPara>
                  </a14:m>
                  <a:endParaRPr lang="en-US" sz="4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F9A2A8D-4861-1842-A41E-7C27CE9398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1696" y="3128164"/>
                  <a:ext cx="1513171" cy="769441"/>
                </a:xfrm>
                <a:prstGeom prst="rect">
                  <a:avLst/>
                </a:prstGeom>
                <a:blipFill>
                  <a:blip r:embed="rId10"/>
                  <a:stretch>
                    <a:fillRect l="-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FC74670-7621-F74C-BC80-602ECC841E90}"/>
              </a:ext>
            </a:extLst>
          </p:cNvPr>
          <p:cNvCxnSpPr>
            <a:cxnSpLocks/>
          </p:cNvCxnSpPr>
          <p:nvPr/>
        </p:nvCxnSpPr>
        <p:spPr>
          <a:xfrm>
            <a:off x="8676640" y="3658589"/>
            <a:ext cx="0" cy="124537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35C42D4-7A60-FC44-AE75-E581AA9288FD}"/>
              </a:ext>
            </a:extLst>
          </p:cNvPr>
          <p:cNvCxnSpPr>
            <a:cxnSpLocks/>
          </p:cNvCxnSpPr>
          <p:nvPr/>
        </p:nvCxnSpPr>
        <p:spPr>
          <a:xfrm>
            <a:off x="8839200" y="3952437"/>
            <a:ext cx="0" cy="62304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8114785-1B94-9A44-A3C1-053926DD5894}"/>
              </a:ext>
            </a:extLst>
          </p:cNvPr>
          <p:cNvCxnSpPr/>
          <p:nvPr/>
        </p:nvCxnSpPr>
        <p:spPr>
          <a:xfrm>
            <a:off x="8839200" y="4269844"/>
            <a:ext cx="18288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5CE4DD7-C38D-8840-8D17-9B05D38EA9A0}"/>
              </a:ext>
            </a:extLst>
          </p:cNvPr>
          <p:cNvCxnSpPr/>
          <p:nvPr/>
        </p:nvCxnSpPr>
        <p:spPr>
          <a:xfrm>
            <a:off x="6847840" y="4290164"/>
            <a:ext cx="18288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2370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494F559-6153-094D-9819-655ED3C17F90}"/>
              </a:ext>
            </a:extLst>
          </p:cNvPr>
          <p:cNvCxnSpPr/>
          <p:nvPr/>
        </p:nvCxnSpPr>
        <p:spPr>
          <a:xfrm>
            <a:off x="4973541" y="3410331"/>
            <a:ext cx="0" cy="8229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DB8452-34B0-9C45-8660-D712C3E54C61}"/>
              </a:ext>
            </a:extLst>
          </p:cNvPr>
          <p:cNvCxnSpPr/>
          <p:nvPr/>
        </p:nvCxnSpPr>
        <p:spPr>
          <a:xfrm>
            <a:off x="5125942" y="3607602"/>
            <a:ext cx="0" cy="4572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3FB33E-78EC-C347-A7D8-C5106D691DD1}"/>
              </a:ext>
            </a:extLst>
          </p:cNvPr>
          <p:cNvCxnSpPr/>
          <p:nvPr/>
        </p:nvCxnSpPr>
        <p:spPr>
          <a:xfrm>
            <a:off x="5125942" y="3826264"/>
            <a:ext cx="15544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ADE368-2F13-C041-8690-6A6E94B317DA}"/>
              </a:ext>
            </a:extLst>
          </p:cNvPr>
          <p:cNvCxnSpPr/>
          <p:nvPr/>
        </p:nvCxnSpPr>
        <p:spPr>
          <a:xfrm>
            <a:off x="3419061" y="3850480"/>
            <a:ext cx="15544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F9BB4AA-4017-084D-B166-2AAB777CCE10}"/>
              </a:ext>
            </a:extLst>
          </p:cNvPr>
          <p:cNvCxnSpPr/>
          <p:nvPr/>
        </p:nvCxnSpPr>
        <p:spPr>
          <a:xfrm flipV="1">
            <a:off x="3434964" y="2570320"/>
            <a:ext cx="0" cy="12801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2339ED-675F-FB46-87D9-50EB434300CE}"/>
              </a:ext>
            </a:extLst>
          </p:cNvPr>
          <p:cNvCxnSpPr/>
          <p:nvPr/>
        </p:nvCxnSpPr>
        <p:spPr>
          <a:xfrm flipV="1">
            <a:off x="6680422" y="2569595"/>
            <a:ext cx="0" cy="12765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D06413-4F48-4A45-AA25-ABA6587521BC}"/>
              </a:ext>
            </a:extLst>
          </p:cNvPr>
          <p:cNvCxnSpPr/>
          <p:nvPr/>
        </p:nvCxnSpPr>
        <p:spPr>
          <a:xfrm>
            <a:off x="3434964" y="2570320"/>
            <a:ext cx="6400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A2109E16-6B2C-F040-83B6-54B9562A8761}"/>
              </a:ext>
            </a:extLst>
          </p:cNvPr>
          <p:cNvGrpSpPr/>
          <p:nvPr/>
        </p:nvGrpSpPr>
        <p:grpSpPr>
          <a:xfrm>
            <a:off x="4035288" y="2436663"/>
            <a:ext cx="1890422" cy="313710"/>
            <a:chOff x="8032841" y="1026443"/>
            <a:chExt cx="3213654" cy="43731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0DEA838-92F1-DD42-85CD-C7E5FF7ED6A6}"/>
                </a:ext>
              </a:extLst>
            </p:cNvPr>
            <p:cNvCxnSpPr/>
            <p:nvPr/>
          </p:nvCxnSpPr>
          <p:spPr>
            <a:xfrm flipV="1">
              <a:off x="8032841" y="1058249"/>
              <a:ext cx="182880" cy="18288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8414CBF-71A7-EB41-A30A-A0205276B1E5}"/>
                </a:ext>
              </a:extLst>
            </p:cNvPr>
            <p:cNvCxnSpPr>
              <a:cxnSpLocks/>
            </p:cNvCxnSpPr>
            <p:nvPr/>
          </p:nvCxnSpPr>
          <p:spPr>
            <a:xfrm>
              <a:off x="8215721" y="1026443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437529A-9537-754B-BF2C-8B775433A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67530" y="1026443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38DEA8B-2246-6541-A574-F1904426829A}"/>
                </a:ext>
              </a:extLst>
            </p:cNvPr>
            <p:cNvCxnSpPr>
              <a:cxnSpLocks/>
            </p:cNvCxnSpPr>
            <p:nvPr/>
          </p:nvCxnSpPr>
          <p:spPr>
            <a:xfrm>
              <a:off x="8933290" y="1050278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D2E1DA4-15C3-484B-916E-7B83DBFEA8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85099" y="1050278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235448B-374F-644A-97B0-B92E18350E67}"/>
                </a:ext>
              </a:extLst>
            </p:cNvPr>
            <p:cNvCxnSpPr>
              <a:cxnSpLocks/>
            </p:cNvCxnSpPr>
            <p:nvPr/>
          </p:nvCxnSpPr>
          <p:spPr>
            <a:xfrm>
              <a:off x="9634404" y="1074160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5A2A75F-36B5-964A-8F06-A933D3832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6213" y="1074160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98E65FB-0D2E-5349-BACE-E9FAFEB93E73}"/>
                </a:ext>
              </a:extLst>
            </p:cNvPr>
            <p:cNvCxnSpPr>
              <a:cxnSpLocks/>
            </p:cNvCxnSpPr>
            <p:nvPr/>
          </p:nvCxnSpPr>
          <p:spPr>
            <a:xfrm>
              <a:off x="10351973" y="1097995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E6A050-8C40-6E41-8DC5-2F19A53B21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03782" y="1097995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E4D51E-32DF-DC46-83D8-C1083ADA28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063615" y="1090782"/>
              <a:ext cx="182880" cy="18288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9E11EAF-494E-FF49-900C-AA3016BB078F}"/>
              </a:ext>
            </a:extLst>
          </p:cNvPr>
          <p:cNvCxnSpPr/>
          <p:nvPr/>
        </p:nvCxnSpPr>
        <p:spPr>
          <a:xfrm>
            <a:off x="5866075" y="2576511"/>
            <a:ext cx="8229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8301D7F-86EF-9147-9D5E-5E8A2DE2EE3F}"/>
                  </a:ext>
                </a:extLst>
              </p:cNvPr>
              <p:cNvSpPr txBox="1"/>
              <p:nvPr/>
            </p:nvSpPr>
            <p:spPr>
              <a:xfrm>
                <a:off x="3308307" y="1929131"/>
                <a:ext cx="54694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8301D7F-86EF-9147-9D5E-5E8A2DE2E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307" y="1929131"/>
                <a:ext cx="546945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C9665F-A953-0C48-91D5-CAB4F926BB5F}"/>
                  </a:ext>
                </a:extLst>
              </p:cNvPr>
              <p:cNvSpPr txBox="1"/>
              <p:nvPr/>
            </p:nvSpPr>
            <p:spPr>
              <a:xfrm>
                <a:off x="5831649" y="1963234"/>
                <a:ext cx="57419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C9665F-A953-0C48-91D5-CAB4F926B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1649" y="1963234"/>
                <a:ext cx="574195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DA0752D-A893-F940-960F-BDF200D07880}"/>
                  </a:ext>
                </a:extLst>
              </p:cNvPr>
              <p:cNvSpPr txBox="1"/>
              <p:nvPr/>
            </p:nvSpPr>
            <p:spPr>
              <a:xfrm>
                <a:off x="4143096" y="4212863"/>
                <a:ext cx="157094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𝐸𝑀𝐹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DA0752D-A893-F940-960F-BDF200D07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96" y="4212863"/>
                <a:ext cx="157094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4AE9240-A823-B24F-B784-EED04C28DF68}"/>
              </a:ext>
            </a:extLst>
          </p:cNvPr>
          <p:cNvCxnSpPr/>
          <p:nvPr/>
        </p:nvCxnSpPr>
        <p:spPr>
          <a:xfrm>
            <a:off x="4377193" y="2891984"/>
            <a:ext cx="1192696" cy="0"/>
          </a:xfrm>
          <a:prstGeom prst="straightConnector1">
            <a:avLst/>
          </a:prstGeom>
          <a:ln w="50800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88C8C7A-C6CE-8344-A86F-62E6B950C311}"/>
                  </a:ext>
                </a:extLst>
              </p:cNvPr>
              <p:cNvSpPr txBox="1"/>
              <p:nvPr/>
            </p:nvSpPr>
            <p:spPr>
              <a:xfrm>
                <a:off x="4001822" y="2635799"/>
                <a:ext cx="4555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88C8C7A-C6CE-8344-A86F-62E6B950C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1822" y="2635799"/>
                <a:ext cx="45557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7C2017-4CC8-A242-80E7-F468D66525CB}"/>
                  </a:ext>
                </a:extLst>
              </p:cNvPr>
              <p:cNvSpPr txBox="1"/>
              <p:nvPr/>
            </p:nvSpPr>
            <p:spPr>
              <a:xfrm>
                <a:off x="4828745" y="1848979"/>
                <a:ext cx="55098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7C2017-4CC8-A242-80E7-F468D6652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745" y="1848979"/>
                <a:ext cx="55098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A10BE34-D0D7-F348-B181-0B21127BAB07}"/>
              </a:ext>
            </a:extLst>
          </p:cNvPr>
          <p:cNvCxnSpPr>
            <a:cxnSpLocks/>
          </p:cNvCxnSpPr>
          <p:nvPr/>
        </p:nvCxnSpPr>
        <p:spPr>
          <a:xfrm>
            <a:off x="4567388" y="3998542"/>
            <a:ext cx="27432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B686F66-CAB0-004C-80BD-005869DD5AB5}"/>
              </a:ext>
            </a:extLst>
          </p:cNvPr>
          <p:cNvCxnSpPr>
            <a:cxnSpLocks/>
          </p:cNvCxnSpPr>
          <p:nvPr/>
        </p:nvCxnSpPr>
        <p:spPr>
          <a:xfrm rot="16200000">
            <a:off x="4580640" y="3998542"/>
            <a:ext cx="27432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03C702C-B5AC-E94B-8922-75C28B5F52AB}"/>
              </a:ext>
            </a:extLst>
          </p:cNvPr>
          <p:cNvCxnSpPr>
            <a:cxnSpLocks/>
          </p:cNvCxnSpPr>
          <p:nvPr/>
        </p:nvCxnSpPr>
        <p:spPr>
          <a:xfrm>
            <a:off x="5189581" y="3998542"/>
            <a:ext cx="27432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5669306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2341394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82D40FA2-A2EF-814B-93A2-39CE76514E0B}"/>
              </a:ext>
            </a:extLst>
          </p:cNvPr>
          <p:cNvGrpSpPr/>
          <p:nvPr/>
        </p:nvGrpSpPr>
        <p:grpSpPr>
          <a:xfrm>
            <a:off x="489609" y="1760265"/>
            <a:ext cx="10135153" cy="3840480"/>
            <a:chOff x="21777" y="1760265"/>
            <a:chExt cx="10135153" cy="384048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BB25100-D25A-CC4D-9EED-597351273F39}"/>
                </a:ext>
              </a:extLst>
            </p:cNvPr>
            <p:cNvSpPr>
              <a:spLocks noChangeAspect="1"/>
            </p:cNvSpPr>
            <p:nvPr/>
          </p:nvSpPr>
          <p:spPr>
            <a:xfrm rot="20523065">
              <a:off x="8663234" y="4200536"/>
              <a:ext cx="576800" cy="640080"/>
            </a:xfrm>
            <a:prstGeom prst="rect">
              <a:avLst/>
            </a:prstGeom>
            <a:solidFill>
              <a:schemeClr val="accent2">
                <a:alpha val="7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01757BF-711B-1647-B976-50E77C775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77" y="1760265"/>
              <a:ext cx="5016500" cy="3187700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D11BD0D-8636-1746-8118-22CEA1601F9F}"/>
                </a:ext>
              </a:extLst>
            </p:cNvPr>
            <p:cNvCxnSpPr/>
            <p:nvPr/>
          </p:nvCxnSpPr>
          <p:spPr>
            <a:xfrm>
              <a:off x="3699741" y="3908658"/>
              <a:ext cx="0" cy="762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2A89B2-5452-3D4F-BD82-40E588DDA8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16450" y="1760265"/>
              <a:ext cx="3840480" cy="384048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FCA326D-FD93-A842-8795-5E3FDB884836}"/>
                </a:ext>
              </a:extLst>
            </p:cNvPr>
            <p:cNvSpPr/>
            <p:nvPr/>
          </p:nvSpPr>
          <p:spPr>
            <a:xfrm rot="20460851">
              <a:off x="8151560" y="4272008"/>
              <a:ext cx="677404" cy="72730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CDB7ED8-988A-D349-869D-233F56F73430}"/>
                </a:ext>
              </a:extLst>
            </p:cNvPr>
            <p:cNvGrpSpPr/>
            <p:nvPr/>
          </p:nvGrpSpPr>
          <p:grpSpPr>
            <a:xfrm>
              <a:off x="7827194" y="4334265"/>
              <a:ext cx="921488" cy="727303"/>
              <a:chOff x="8206541" y="5791046"/>
              <a:chExt cx="921488" cy="727303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10524BB-FCCE-3848-A2BC-4690BAD864A0}"/>
                  </a:ext>
                </a:extLst>
              </p:cNvPr>
              <p:cNvSpPr/>
              <p:nvPr/>
            </p:nvSpPr>
            <p:spPr>
              <a:xfrm rot="20460851">
                <a:off x="8499142" y="5791046"/>
                <a:ext cx="336288" cy="727303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1C0E3DA3-1281-8642-A59C-4D91057D0B15}"/>
                      </a:ext>
                    </a:extLst>
                  </p:cNvPr>
                  <p:cNvSpPr txBox="1"/>
                  <p:nvPr/>
                </p:nvSpPr>
                <p:spPr>
                  <a:xfrm rot="20265926">
                    <a:off x="8206541" y="5875156"/>
                    <a:ext cx="921488" cy="523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1C0E3DA3-1281-8642-A59C-4D91057D0B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265926">
                    <a:off x="8206541" y="5875156"/>
                    <a:ext cx="921488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9F23E82-4413-3A4D-BD62-D9D27CA753CA}"/>
                </a:ext>
              </a:extLst>
            </p:cNvPr>
            <p:cNvSpPr/>
            <p:nvPr/>
          </p:nvSpPr>
          <p:spPr>
            <a:xfrm rot="20460851">
              <a:off x="9051517" y="3979246"/>
              <a:ext cx="677404" cy="727303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2A714FF-AD30-FD48-9ED0-F1DF470261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72658" y="4407006"/>
              <a:ext cx="118308" cy="31792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C01372F-7A59-D849-B499-A894BE39CA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18546" y="3389114"/>
              <a:ext cx="836766" cy="3917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90BA215-6CDF-2C4D-A752-CCD30F034212}"/>
                    </a:ext>
                  </a:extLst>
                </p:cNvPr>
                <p:cNvSpPr txBox="1"/>
                <p:nvPr/>
              </p:nvSpPr>
              <p:spPr>
                <a:xfrm>
                  <a:off x="3443633" y="4744856"/>
                  <a:ext cx="51167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90BA215-6CDF-2C4D-A752-CCD30F0342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3633" y="4744856"/>
                  <a:ext cx="511679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95555EC-0D8D-DD4D-8995-FB7C4EE78F6D}"/>
                    </a:ext>
                  </a:extLst>
                </p:cNvPr>
                <p:cNvSpPr txBox="1"/>
                <p:nvPr/>
              </p:nvSpPr>
              <p:spPr>
                <a:xfrm>
                  <a:off x="2861017" y="3354115"/>
                  <a:ext cx="47250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95555EC-0D8D-DD4D-8995-FB7C4EE78F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1017" y="3354115"/>
                  <a:ext cx="472502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DF88063-158E-4040-AC34-53A0F89F01DF}"/>
                    </a:ext>
                  </a:extLst>
                </p:cNvPr>
                <p:cNvSpPr txBox="1"/>
                <p:nvPr/>
              </p:nvSpPr>
              <p:spPr>
                <a:xfrm>
                  <a:off x="6800133" y="2488992"/>
                  <a:ext cx="280237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view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from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above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DF88063-158E-4040-AC34-53A0F89F01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0133" y="2488992"/>
                  <a:ext cx="2802370" cy="523220"/>
                </a:xfrm>
                <a:prstGeom prst="rect">
                  <a:avLst/>
                </a:prstGeom>
                <a:blipFill>
                  <a:blip r:embed="rId6"/>
                  <a:stretch>
                    <a:fillRect b="-209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F28DE45-0CE2-B54E-9E85-957819A379AC}"/>
                </a:ext>
              </a:extLst>
            </p:cNvPr>
            <p:cNvGrpSpPr/>
            <p:nvPr/>
          </p:nvGrpSpPr>
          <p:grpSpPr>
            <a:xfrm rot="691140">
              <a:off x="8559513" y="4761877"/>
              <a:ext cx="701243" cy="655983"/>
              <a:chOff x="10110471" y="5164531"/>
              <a:chExt cx="701243" cy="655983"/>
            </a:xfrm>
          </p:grpSpPr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56BA4682-7EEC-FB41-B7A1-7F175A625050}"/>
                  </a:ext>
                </a:extLst>
              </p:cNvPr>
              <p:cNvCxnSpPr/>
              <p:nvPr/>
            </p:nvCxnSpPr>
            <p:spPr>
              <a:xfrm flipH="1">
                <a:off x="10110471" y="5164531"/>
                <a:ext cx="701243" cy="39685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B29F85CF-C1F4-5245-B4EE-D2404D7716ED}"/>
                      </a:ext>
                    </a:extLst>
                  </p:cNvPr>
                  <p:cNvSpPr txBox="1"/>
                  <p:nvPr/>
                </p:nvSpPr>
                <p:spPr>
                  <a:xfrm rot="20908860">
                    <a:off x="10272365" y="5297294"/>
                    <a:ext cx="511679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B29F85CF-C1F4-5245-B4EE-D2404D7716E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908860">
                    <a:off x="10272365" y="5297294"/>
                    <a:ext cx="511679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B5C8502-310F-154A-89B3-6741E13D7B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88842" y="4230822"/>
              <a:ext cx="118308" cy="31792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1EDD8E8-4837-1F44-A16E-3047BAD62E9E}"/>
                </a:ext>
              </a:extLst>
            </p:cNvPr>
            <p:cNvGrpSpPr/>
            <p:nvPr/>
          </p:nvGrpSpPr>
          <p:grpSpPr>
            <a:xfrm>
              <a:off x="9047996" y="3944247"/>
              <a:ext cx="921488" cy="727303"/>
              <a:chOff x="8206541" y="5791046"/>
              <a:chExt cx="921488" cy="727303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29C3E16-ECDB-BA4A-B958-A5DA79120897}"/>
                  </a:ext>
                </a:extLst>
              </p:cNvPr>
              <p:cNvSpPr/>
              <p:nvPr/>
            </p:nvSpPr>
            <p:spPr>
              <a:xfrm rot="20460851">
                <a:off x="8499142" y="5791046"/>
                <a:ext cx="336288" cy="727303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456865EC-1DA2-4B48-88B3-247882867C97}"/>
                      </a:ext>
                    </a:extLst>
                  </p:cNvPr>
                  <p:cNvSpPr txBox="1"/>
                  <p:nvPr/>
                </p:nvSpPr>
                <p:spPr>
                  <a:xfrm rot="20265926">
                    <a:off x="8206541" y="5875156"/>
                    <a:ext cx="921488" cy="523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456865EC-1DA2-4B48-88B3-247882867C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265926">
                    <a:off x="8206541" y="5875156"/>
                    <a:ext cx="921488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0E10B1F-5971-484D-9376-2092BCAEC074}"/>
                </a:ext>
              </a:extLst>
            </p:cNvPr>
            <p:cNvGrpSpPr/>
            <p:nvPr/>
          </p:nvGrpSpPr>
          <p:grpSpPr>
            <a:xfrm>
              <a:off x="8471970" y="3284066"/>
              <a:ext cx="682891" cy="523220"/>
              <a:chOff x="9507203" y="5379559"/>
              <a:chExt cx="682891" cy="52322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23CE0DC-4929-D24E-B24D-70F9BF3823C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913877" y="5628459"/>
                <a:ext cx="276217" cy="274320"/>
                <a:chOff x="7442790" y="6001684"/>
                <a:chExt cx="457200" cy="454061"/>
              </a:xfrm>
            </p:grpSpPr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39FC6EBE-27E8-5543-A5B3-1B2C11FE1A95}"/>
                    </a:ext>
                  </a:extLst>
                </p:cNvPr>
                <p:cNvSpPr/>
                <p:nvPr/>
              </p:nvSpPr>
              <p:spPr>
                <a:xfrm>
                  <a:off x="7442790" y="6001684"/>
                  <a:ext cx="457200" cy="454061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8D35AFE9-E399-FB4D-9CA4-E377BF06EB90}"/>
                    </a:ext>
                  </a:extLst>
                </p:cNvPr>
                <p:cNvCxnSpPr>
                  <a:stCxn id="27" idx="0"/>
                  <a:endCxn id="27" idx="4"/>
                </p:cNvCxnSpPr>
                <p:nvPr/>
              </p:nvCxnSpPr>
              <p:spPr>
                <a:xfrm>
                  <a:off x="7671390" y="6001684"/>
                  <a:ext cx="0" cy="45406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2A8D6774-3B12-BA45-AF15-6944D9D18C36}"/>
                    </a:ext>
                  </a:extLst>
                </p:cNvPr>
                <p:cNvCxnSpPr>
                  <a:cxnSpLocks/>
                  <a:stCxn id="27" idx="2"/>
                  <a:endCxn id="27" idx="6"/>
                </p:cNvCxnSpPr>
                <p:nvPr/>
              </p:nvCxnSpPr>
              <p:spPr>
                <a:xfrm>
                  <a:off x="7442790" y="6228715"/>
                  <a:ext cx="45720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096BF9D6-B31A-DE44-AD4C-7E798BA28C9E}"/>
                      </a:ext>
                    </a:extLst>
                  </p:cNvPr>
                  <p:cNvSpPr txBox="1"/>
                  <p:nvPr/>
                </p:nvSpPr>
                <p:spPr>
                  <a:xfrm>
                    <a:off x="9507203" y="5379559"/>
                    <a:ext cx="511679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096BF9D6-B31A-DE44-AD4C-7E798BA28C9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07203" y="5379559"/>
                    <a:ext cx="511679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E337E5B-FFAE-3D47-BD14-6BDDE537286F}"/>
                </a:ext>
              </a:extLst>
            </p:cNvPr>
            <p:cNvSpPr/>
            <p:nvPr/>
          </p:nvSpPr>
          <p:spPr>
            <a:xfrm>
              <a:off x="8435207" y="3826948"/>
              <a:ext cx="487887" cy="1443587"/>
            </a:xfrm>
            <a:prstGeom prst="arc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4B85149-30B7-D64E-8A76-7373AB8AB738}"/>
                </a:ext>
              </a:extLst>
            </p:cNvPr>
            <p:cNvCxnSpPr/>
            <p:nvPr/>
          </p:nvCxnSpPr>
          <p:spPr>
            <a:xfrm>
              <a:off x="9626080" y="3977698"/>
              <a:ext cx="138702" cy="4578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A73F3E7-875A-214D-BB2C-07CCF8931DA5}"/>
                </a:ext>
              </a:extLst>
            </p:cNvPr>
            <p:cNvCxnSpPr/>
            <p:nvPr/>
          </p:nvCxnSpPr>
          <p:spPr>
            <a:xfrm>
              <a:off x="8103068" y="4556077"/>
              <a:ext cx="138702" cy="4578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60A7534-ABD4-D549-B87D-A2C14D4897C2}"/>
                    </a:ext>
                  </a:extLst>
                </p:cNvPr>
                <p:cNvSpPr txBox="1"/>
                <p:nvPr/>
              </p:nvSpPr>
              <p:spPr>
                <a:xfrm>
                  <a:off x="7658433" y="3766438"/>
                  <a:ext cx="66280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60A7534-ABD4-D549-B87D-A2C14D489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8433" y="3766438"/>
                  <a:ext cx="662809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1CEDD39-FE00-AA47-9560-8D7731A6FAA1}"/>
                    </a:ext>
                  </a:extLst>
                </p:cNvPr>
                <p:cNvSpPr txBox="1"/>
                <p:nvPr/>
              </p:nvSpPr>
              <p:spPr>
                <a:xfrm>
                  <a:off x="9428702" y="3429000"/>
                  <a:ext cx="66280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1CEDD39-FE00-AA47-9560-8D7731A6FA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8702" y="3429000"/>
                  <a:ext cx="662809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96987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A9900712-1781-3142-97AE-93C0AA405005}"/>
              </a:ext>
            </a:extLst>
          </p:cNvPr>
          <p:cNvGrpSpPr/>
          <p:nvPr/>
        </p:nvGrpSpPr>
        <p:grpSpPr>
          <a:xfrm>
            <a:off x="2140358" y="1393872"/>
            <a:ext cx="7016304" cy="4635339"/>
            <a:chOff x="4585846" y="1436403"/>
            <a:chExt cx="7016304" cy="463533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F93EBFB-5EC0-AA4F-B407-65C27987BCC3}"/>
                </a:ext>
              </a:extLst>
            </p:cNvPr>
            <p:cNvGrpSpPr/>
            <p:nvPr/>
          </p:nvGrpSpPr>
          <p:grpSpPr>
            <a:xfrm>
              <a:off x="5097300" y="3806350"/>
              <a:ext cx="277865" cy="274320"/>
              <a:chOff x="5097300" y="3806350"/>
              <a:chExt cx="277865" cy="274320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6FA1CAF-DD45-3F41-9F57-DD07AC13C6C1}"/>
                  </a:ext>
                </a:extLst>
              </p:cNvPr>
              <p:cNvSpPr/>
              <p:nvPr/>
            </p:nvSpPr>
            <p:spPr>
              <a:xfrm rot="5400000">
                <a:off x="5097300" y="3806350"/>
                <a:ext cx="274320" cy="27432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090720B5-436C-7343-9B47-8BE47669A29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097300" y="3943510"/>
                <a:ext cx="274320" cy="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E2F6033-199D-CF4A-83D7-5E1C001B6B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00845" y="3947055"/>
                <a:ext cx="274320" cy="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C525C982-E31D-A046-A7A7-674E134949B7}"/>
                </a:ext>
              </a:extLst>
            </p:cNvPr>
            <p:cNvSpPr/>
            <p:nvPr/>
          </p:nvSpPr>
          <p:spPr>
            <a:xfrm rot="5400000" flipH="1" flipV="1">
              <a:off x="5770548" y="2363411"/>
              <a:ext cx="3041703" cy="4374960"/>
            </a:xfrm>
            <a:prstGeom prst="arc">
              <a:avLst>
                <a:gd name="adj1" fmla="val 17025095"/>
                <a:gd name="adj2" fmla="val 4386299"/>
              </a:avLst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1AAA08A-3A4D-6240-8979-5A7DB502519D}"/>
                </a:ext>
              </a:extLst>
            </p:cNvPr>
            <p:cNvCxnSpPr/>
            <p:nvPr/>
          </p:nvCxnSpPr>
          <p:spPr>
            <a:xfrm rot="5400000">
              <a:off x="5459508" y="3937717"/>
              <a:ext cx="3101008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B735A2F-CA0C-2348-9F09-A55EA2F935FC}"/>
                </a:ext>
              </a:extLst>
            </p:cNvPr>
            <p:cNvCxnSpPr/>
            <p:nvPr/>
          </p:nvCxnSpPr>
          <p:spPr>
            <a:xfrm rot="5400000">
              <a:off x="4869786" y="3937717"/>
              <a:ext cx="3101008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F7BE14B-C680-A54D-B259-073AFE079DB6}"/>
                </a:ext>
              </a:extLst>
            </p:cNvPr>
            <p:cNvCxnSpPr/>
            <p:nvPr/>
          </p:nvCxnSpPr>
          <p:spPr>
            <a:xfrm rot="5400000">
              <a:off x="4299943" y="3937717"/>
              <a:ext cx="3101008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94175F4-2F4F-EC46-9E0C-33240ECB7BAD}"/>
                </a:ext>
              </a:extLst>
            </p:cNvPr>
            <p:cNvCxnSpPr/>
            <p:nvPr/>
          </p:nvCxnSpPr>
          <p:spPr>
            <a:xfrm rot="5400000">
              <a:off x="3716847" y="3937717"/>
              <a:ext cx="3101008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A62048E-0290-B84B-9360-CC97E90CCC21}"/>
                    </a:ext>
                  </a:extLst>
                </p:cNvPr>
                <p:cNvSpPr txBox="1"/>
                <p:nvPr/>
              </p:nvSpPr>
              <p:spPr>
                <a:xfrm>
                  <a:off x="4772720" y="3947054"/>
                  <a:ext cx="56906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>
                      <a:ea typeface="Cambria Math" panose="02040503050406030204" pitchFamily="18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A62048E-0290-B84B-9360-CC97E90CCC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720" y="3947054"/>
                  <a:ext cx="569067" cy="523220"/>
                </a:xfrm>
                <a:prstGeom prst="rect">
                  <a:avLst/>
                </a:prstGeom>
                <a:blipFill>
                  <a:blip r:embed="rId2"/>
                  <a:stretch>
                    <a:fillRect l="-21739" t="-11905" r="-2174" b="-309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0DBEF78-88FF-2A45-9A42-873436AE38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9833" y="3096003"/>
              <a:ext cx="893276" cy="90326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FEF59EB-1E8B-2F4C-A9ED-581A837796FF}"/>
                    </a:ext>
                  </a:extLst>
                </p:cNvPr>
                <p:cNvSpPr txBox="1"/>
                <p:nvPr/>
              </p:nvSpPr>
              <p:spPr>
                <a:xfrm>
                  <a:off x="9869710" y="4729499"/>
                  <a:ext cx="50488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FEF59EB-1E8B-2F4C-A9ED-581A837796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9710" y="4729499"/>
                  <a:ext cx="504882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80489BE-0090-5349-A596-28BD4C2B7C89}"/>
                </a:ext>
              </a:extLst>
            </p:cNvPr>
            <p:cNvCxnSpPr/>
            <p:nvPr/>
          </p:nvCxnSpPr>
          <p:spPr>
            <a:xfrm rot="5400000">
              <a:off x="6625699" y="3911542"/>
              <a:ext cx="3101008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3B9C9EF-3D25-1142-A2F0-CBB6033FCD93}"/>
                </a:ext>
              </a:extLst>
            </p:cNvPr>
            <p:cNvCxnSpPr/>
            <p:nvPr/>
          </p:nvCxnSpPr>
          <p:spPr>
            <a:xfrm rot="5400000">
              <a:off x="6035977" y="3911542"/>
              <a:ext cx="3101008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99B8958-09A7-5E43-8F43-0027A8E1B8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1920" y="4119160"/>
              <a:ext cx="403059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06B7EEB-700E-2949-B539-CDC09CD926AF}"/>
                    </a:ext>
                  </a:extLst>
                </p:cNvPr>
                <p:cNvSpPr txBox="1"/>
                <p:nvPr/>
              </p:nvSpPr>
              <p:spPr>
                <a:xfrm>
                  <a:off x="11094062" y="3706884"/>
                  <a:ext cx="50808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06B7EEB-700E-2949-B539-CDC09CD926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94062" y="3706884"/>
                  <a:ext cx="508088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217C20A-98A6-B34F-83E8-AADBB762F7AC}"/>
                    </a:ext>
                  </a:extLst>
                </p:cNvPr>
                <p:cNvSpPr txBox="1"/>
                <p:nvPr/>
              </p:nvSpPr>
              <p:spPr>
                <a:xfrm>
                  <a:off x="4808061" y="1436403"/>
                  <a:ext cx="51385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217C20A-98A6-B34F-83E8-AADBB762F7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8061" y="1436403"/>
                  <a:ext cx="513859" cy="584775"/>
                </a:xfrm>
                <a:prstGeom prst="rect">
                  <a:avLst/>
                </a:prstGeom>
                <a:blipFill>
                  <a:blip r:embed="rId5"/>
                  <a:stretch>
                    <a:fillRect l="-2439"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A3FEE69-6DFB-EA40-99F3-A3501A86F41B}"/>
                </a:ext>
              </a:extLst>
            </p:cNvPr>
            <p:cNvCxnSpPr/>
            <p:nvPr/>
          </p:nvCxnSpPr>
          <p:spPr>
            <a:xfrm rot="5400000">
              <a:off x="8961578" y="3937717"/>
              <a:ext cx="3101008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56F4343-28CC-6349-B9B9-D69B8CA58736}"/>
                </a:ext>
              </a:extLst>
            </p:cNvPr>
            <p:cNvCxnSpPr/>
            <p:nvPr/>
          </p:nvCxnSpPr>
          <p:spPr>
            <a:xfrm rot="5400000">
              <a:off x="8371856" y="3937717"/>
              <a:ext cx="3101008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0C77BCD-EB28-E446-83C2-64438D861423}"/>
                </a:ext>
              </a:extLst>
            </p:cNvPr>
            <p:cNvCxnSpPr/>
            <p:nvPr/>
          </p:nvCxnSpPr>
          <p:spPr>
            <a:xfrm rot="5400000">
              <a:off x="7802013" y="3937717"/>
              <a:ext cx="3101008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56AFA95-F797-344A-AACA-A0E52BB194C1}"/>
                </a:ext>
              </a:extLst>
            </p:cNvPr>
            <p:cNvCxnSpPr/>
            <p:nvPr/>
          </p:nvCxnSpPr>
          <p:spPr>
            <a:xfrm rot="5400000">
              <a:off x="7218917" y="3937717"/>
              <a:ext cx="3101008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869C08F-C054-D846-A814-CD3FA14C7575}"/>
                </a:ext>
              </a:extLst>
            </p:cNvPr>
            <p:cNvCxnSpPr/>
            <p:nvPr/>
          </p:nvCxnSpPr>
          <p:spPr>
            <a:xfrm flipV="1">
              <a:off x="5224821" y="3947055"/>
              <a:ext cx="585216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B36283E-CBB6-2142-947E-60B680324FE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170071" y="2849775"/>
              <a:ext cx="219456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15FE386-27D5-2F4D-A1FB-66520014EA22}"/>
                    </a:ext>
                  </a:extLst>
                </p:cNvPr>
                <p:cNvSpPr txBox="1"/>
                <p:nvPr/>
              </p:nvSpPr>
              <p:spPr>
                <a:xfrm>
                  <a:off x="4585846" y="3654667"/>
                  <a:ext cx="56496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15FE386-27D5-2F4D-A1FB-66520014EA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846" y="3654667"/>
                  <a:ext cx="564962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73E5103-F907-9B43-B505-F9FEB2DA5A3E}"/>
                    </a:ext>
                  </a:extLst>
                </p:cNvPr>
                <p:cNvSpPr txBox="1"/>
                <p:nvPr/>
              </p:nvSpPr>
              <p:spPr>
                <a:xfrm>
                  <a:off x="7035658" y="4077267"/>
                  <a:ext cx="5734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73E5103-F907-9B43-B505-F9FEB2DA5A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5658" y="4077267"/>
                  <a:ext cx="573426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3E78170-AB9B-6B4D-9DA8-44A6E931B630}"/>
                    </a:ext>
                  </a:extLst>
                </p:cNvPr>
                <p:cNvSpPr txBox="1"/>
                <p:nvPr/>
              </p:nvSpPr>
              <p:spPr>
                <a:xfrm>
                  <a:off x="5844788" y="2571722"/>
                  <a:ext cx="52373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3E78170-AB9B-6B4D-9DA8-44A6E931B6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4788" y="2571722"/>
                  <a:ext cx="523733" cy="5847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8FE9D990-39F8-A040-9948-739617FDFAA3}"/>
                </a:ext>
              </a:extLst>
            </p:cNvPr>
            <p:cNvSpPr/>
            <p:nvPr/>
          </p:nvSpPr>
          <p:spPr>
            <a:xfrm>
              <a:off x="4648720" y="3383248"/>
              <a:ext cx="1065282" cy="1127612"/>
            </a:xfrm>
            <a:prstGeom prst="arc">
              <a:avLst>
                <a:gd name="adj1" fmla="val 19347256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AD4BB54-EFA1-FD44-97AD-D7203F1837EB}"/>
                    </a:ext>
                  </a:extLst>
                </p:cNvPr>
                <p:cNvSpPr txBox="1"/>
                <p:nvPr/>
              </p:nvSpPr>
              <p:spPr>
                <a:xfrm>
                  <a:off x="5611115" y="3393549"/>
                  <a:ext cx="52052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AD4BB54-EFA1-FD44-97AD-D7203F1837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1115" y="3393549"/>
                  <a:ext cx="520527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010DE8A-E02F-344D-8C52-45A94086BEBF}"/>
                    </a:ext>
                  </a:extLst>
                </p:cNvPr>
                <p:cNvSpPr txBox="1"/>
                <p:nvPr/>
              </p:nvSpPr>
              <p:spPr>
                <a:xfrm>
                  <a:off x="9312942" y="3826772"/>
                  <a:ext cx="53033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010DE8A-E02F-344D-8C52-45A94086BE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12942" y="3826772"/>
                  <a:ext cx="530337" cy="58477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0727842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0A7F3D3D-0592-1C47-959E-A7F8973BCF61}"/>
              </a:ext>
            </a:extLst>
          </p:cNvPr>
          <p:cNvGrpSpPr/>
          <p:nvPr/>
        </p:nvGrpSpPr>
        <p:grpSpPr>
          <a:xfrm>
            <a:off x="1767545" y="721725"/>
            <a:ext cx="9041530" cy="6136275"/>
            <a:chOff x="1767545" y="721725"/>
            <a:chExt cx="9041530" cy="61362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7BADA51-9FDF-A04A-8BBA-849B5855D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70025" y="721725"/>
              <a:ext cx="5192233" cy="6136275"/>
            </a:xfrm>
            <a:prstGeom prst="rect">
              <a:avLst/>
            </a:prstGeom>
          </p:spPr>
        </p:pic>
        <p:sp>
          <p:nvSpPr>
            <p:cNvPr id="4" name="Arc 3">
              <a:extLst>
                <a:ext uri="{FF2B5EF4-FFF2-40B4-BE49-F238E27FC236}">
                  <a16:creationId xmlns:a16="http://schemas.microsoft.com/office/drawing/2014/main" id="{30189559-03A5-1E4D-8C5A-6E7BFB581D8E}"/>
                </a:ext>
              </a:extLst>
            </p:cNvPr>
            <p:cNvSpPr/>
            <p:nvPr/>
          </p:nvSpPr>
          <p:spPr>
            <a:xfrm>
              <a:off x="1767545" y="5188660"/>
              <a:ext cx="3798596" cy="584775"/>
            </a:xfrm>
            <a:prstGeom prst="arc">
              <a:avLst>
                <a:gd name="adj1" fmla="val 136966"/>
                <a:gd name="adj2" fmla="val 118310"/>
              </a:avLst>
            </a:prstGeom>
            <a:ln w="28575">
              <a:solidFill>
                <a:srgbClr val="C00000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D0AE57B-FD64-1147-AD61-D7D5E2BB955A}"/>
                    </a:ext>
                  </a:extLst>
                </p:cNvPr>
                <p:cNvSpPr txBox="1"/>
                <p:nvPr/>
              </p:nvSpPr>
              <p:spPr>
                <a:xfrm>
                  <a:off x="5426372" y="5310977"/>
                  <a:ext cx="110241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D0AE57B-FD64-1147-AD61-D7D5E2BB95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6372" y="5310977"/>
                  <a:ext cx="1102418" cy="584775"/>
                </a:xfrm>
                <a:prstGeom prst="rect">
                  <a:avLst/>
                </a:prstGeom>
                <a:blipFill>
                  <a:blip r:embed="rId3"/>
                  <a:stretch>
                    <a:fillRect r="-3409" b="-212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9C45F3F-4C61-7748-940D-41361F4CE3F6}"/>
                </a:ext>
              </a:extLst>
            </p:cNvPr>
            <p:cNvSpPr/>
            <p:nvPr/>
          </p:nvSpPr>
          <p:spPr>
            <a:xfrm>
              <a:off x="6706602" y="3009016"/>
              <a:ext cx="1176672" cy="839967"/>
            </a:xfrm>
            <a:custGeom>
              <a:avLst/>
              <a:gdLst>
                <a:gd name="connsiteX0" fmla="*/ 1913860 w 1913860"/>
                <a:gd name="connsiteY0" fmla="*/ 0 h 746619"/>
                <a:gd name="connsiteX1" fmla="*/ 1743739 w 1913860"/>
                <a:gd name="connsiteY1" fmla="*/ 85060 h 746619"/>
                <a:gd name="connsiteX2" fmla="*/ 1573618 w 1913860"/>
                <a:gd name="connsiteY2" fmla="*/ 148855 h 746619"/>
                <a:gd name="connsiteX3" fmla="*/ 1424763 w 1913860"/>
                <a:gd name="connsiteY3" fmla="*/ 212651 h 746619"/>
                <a:gd name="connsiteX4" fmla="*/ 1360967 w 1913860"/>
                <a:gd name="connsiteY4" fmla="*/ 255181 h 746619"/>
                <a:gd name="connsiteX5" fmla="*/ 1190846 w 1913860"/>
                <a:gd name="connsiteY5" fmla="*/ 318976 h 746619"/>
                <a:gd name="connsiteX6" fmla="*/ 1020725 w 1913860"/>
                <a:gd name="connsiteY6" fmla="*/ 382772 h 746619"/>
                <a:gd name="connsiteX7" fmla="*/ 829339 w 1913860"/>
                <a:gd name="connsiteY7" fmla="*/ 404037 h 746619"/>
                <a:gd name="connsiteX8" fmla="*/ 808074 w 1913860"/>
                <a:gd name="connsiteY8" fmla="*/ 318976 h 746619"/>
                <a:gd name="connsiteX9" fmla="*/ 616688 w 1913860"/>
                <a:gd name="connsiteY9" fmla="*/ 361507 h 746619"/>
                <a:gd name="connsiteX10" fmla="*/ 489098 w 1913860"/>
                <a:gd name="connsiteY10" fmla="*/ 425302 h 746619"/>
                <a:gd name="connsiteX11" fmla="*/ 297711 w 1913860"/>
                <a:gd name="connsiteY11" fmla="*/ 574158 h 746619"/>
                <a:gd name="connsiteX12" fmla="*/ 148856 w 1913860"/>
                <a:gd name="connsiteY12" fmla="*/ 659218 h 746619"/>
                <a:gd name="connsiteX13" fmla="*/ 42530 w 1913860"/>
                <a:gd name="connsiteY13" fmla="*/ 744279 h 746619"/>
                <a:gd name="connsiteX14" fmla="*/ 0 w 1913860"/>
                <a:gd name="connsiteY14" fmla="*/ 744279 h 74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13860" h="746619">
                  <a:moveTo>
                    <a:pt x="1913860" y="0"/>
                  </a:moveTo>
                  <a:cubicBezTo>
                    <a:pt x="1857153" y="28353"/>
                    <a:pt x="1801457" y="58825"/>
                    <a:pt x="1743739" y="85060"/>
                  </a:cubicBezTo>
                  <a:cubicBezTo>
                    <a:pt x="1541315" y="177071"/>
                    <a:pt x="1875166" y="-1920"/>
                    <a:pt x="1573618" y="148855"/>
                  </a:cubicBezTo>
                  <a:cubicBezTo>
                    <a:pt x="1426760" y="222284"/>
                    <a:pt x="1601795" y="168393"/>
                    <a:pt x="1424763" y="212651"/>
                  </a:cubicBezTo>
                  <a:cubicBezTo>
                    <a:pt x="1403498" y="226828"/>
                    <a:pt x="1383826" y="243751"/>
                    <a:pt x="1360967" y="255181"/>
                  </a:cubicBezTo>
                  <a:cubicBezTo>
                    <a:pt x="1278758" y="296285"/>
                    <a:pt x="1264472" y="291366"/>
                    <a:pt x="1190846" y="318976"/>
                  </a:cubicBezTo>
                  <a:cubicBezTo>
                    <a:pt x="987425" y="395260"/>
                    <a:pt x="1165530" y="334504"/>
                    <a:pt x="1020725" y="382772"/>
                  </a:cubicBezTo>
                  <a:cubicBezTo>
                    <a:pt x="868112" y="484514"/>
                    <a:pt x="929279" y="503975"/>
                    <a:pt x="829339" y="404037"/>
                  </a:cubicBezTo>
                  <a:cubicBezTo>
                    <a:pt x="822251" y="375683"/>
                    <a:pt x="824286" y="343294"/>
                    <a:pt x="808074" y="318976"/>
                  </a:cubicBezTo>
                  <a:cubicBezTo>
                    <a:pt x="742643" y="220829"/>
                    <a:pt x="683754" y="316796"/>
                    <a:pt x="616688" y="361507"/>
                  </a:cubicBezTo>
                  <a:cubicBezTo>
                    <a:pt x="534243" y="416471"/>
                    <a:pt x="577138" y="395955"/>
                    <a:pt x="489098" y="425302"/>
                  </a:cubicBezTo>
                  <a:cubicBezTo>
                    <a:pt x="425302" y="474921"/>
                    <a:pt x="369999" y="538014"/>
                    <a:pt x="297711" y="574158"/>
                  </a:cubicBezTo>
                  <a:cubicBezTo>
                    <a:pt x="239498" y="603264"/>
                    <a:pt x="198952" y="619141"/>
                    <a:pt x="148856" y="659218"/>
                  </a:cubicBezTo>
                  <a:cubicBezTo>
                    <a:pt x="100043" y="698268"/>
                    <a:pt x="107977" y="718099"/>
                    <a:pt x="42530" y="744279"/>
                  </a:cubicBezTo>
                  <a:cubicBezTo>
                    <a:pt x="29367" y="749544"/>
                    <a:pt x="14177" y="744279"/>
                    <a:pt x="0" y="744279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78EE56C-ABDE-E84C-8E23-6B1D66D118BD}"/>
                    </a:ext>
                  </a:extLst>
                </p:cNvPr>
                <p:cNvSpPr txBox="1"/>
                <p:nvPr/>
              </p:nvSpPr>
              <p:spPr>
                <a:xfrm>
                  <a:off x="7883390" y="2620932"/>
                  <a:ext cx="272805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increasing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78EE56C-ABDE-E84C-8E23-6B1D66D118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3390" y="2620932"/>
                  <a:ext cx="2728055" cy="584775"/>
                </a:xfrm>
                <a:prstGeom prst="rect">
                  <a:avLst/>
                </a:prstGeom>
                <a:blipFill>
                  <a:blip r:embed="rId4"/>
                  <a:stretch>
                    <a:fillRect r="-1389" b="-234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535D63D-8881-BA4E-A2D9-8F6E1F5070CE}"/>
                    </a:ext>
                  </a:extLst>
                </p:cNvPr>
                <p:cNvSpPr txBox="1"/>
                <p:nvPr/>
              </p:nvSpPr>
              <p:spPr>
                <a:xfrm>
                  <a:off x="7883274" y="3113685"/>
                  <a:ext cx="2925801" cy="10772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due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to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increase</m:t>
                        </m:r>
                      </m:oMath>
                    </m:oMathPara>
                  </a14:m>
                  <a:endParaRPr lang="en-US" sz="3200" b="0" i="0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in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area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535D63D-8881-BA4E-A2D9-8F6E1F5070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3274" y="3113685"/>
                  <a:ext cx="2925801" cy="1077218"/>
                </a:xfrm>
                <a:prstGeom prst="rect">
                  <a:avLst/>
                </a:prstGeom>
                <a:blipFill>
                  <a:blip r:embed="rId5"/>
                  <a:stretch>
                    <a:fillRect b="-1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8B90D78-2C7A-A14A-A1D7-A39ED01A550A}"/>
                </a:ext>
              </a:extLst>
            </p:cNvPr>
            <p:cNvCxnSpPr/>
            <p:nvPr/>
          </p:nvCxnSpPr>
          <p:spPr>
            <a:xfrm flipV="1">
              <a:off x="7485321" y="4657060"/>
              <a:ext cx="0" cy="1041991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7329F66-D701-2C4C-ACFF-46E44C050C19}"/>
                    </a:ext>
                  </a:extLst>
                </p:cNvPr>
                <p:cNvSpPr txBox="1"/>
                <p:nvPr/>
              </p:nvSpPr>
              <p:spPr>
                <a:xfrm>
                  <a:off x="7485321" y="4885667"/>
                  <a:ext cx="89902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ind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7329F66-D701-2C4C-ACFF-46E44C050C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5321" y="4885667"/>
                  <a:ext cx="899029" cy="584775"/>
                </a:xfrm>
                <a:prstGeom prst="rect">
                  <a:avLst/>
                </a:prstGeom>
                <a:blipFill>
                  <a:blip r:embed="rId6"/>
                  <a:stretch>
                    <a:fillRect b="-85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20EC6D8-F872-5140-9DF1-FDC3A287DFCC}"/>
                </a:ext>
              </a:extLst>
            </p:cNvPr>
            <p:cNvCxnSpPr/>
            <p:nvPr/>
          </p:nvCxnSpPr>
          <p:spPr>
            <a:xfrm>
              <a:off x="3666843" y="5489052"/>
              <a:ext cx="192024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1DF84FD-1168-2548-8619-E28755722B6C}"/>
                    </a:ext>
                  </a:extLst>
                </p:cNvPr>
                <p:cNvSpPr txBox="1"/>
                <p:nvPr/>
              </p:nvSpPr>
              <p:spPr>
                <a:xfrm>
                  <a:off x="3959985" y="5029216"/>
                  <a:ext cx="4822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1DF84FD-1168-2548-8619-E28755722B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9985" y="5029216"/>
                  <a:ext cx="482248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C9376AF-EAA5-CD4D-AF31-9E99724C94F2}"/>
                    </a:ext>
                  </a:extLst>
                </p:cNvPr>
                <p:cNvSpPr txBox="1"/>
                <p:nvPr/>
              </p:nvSpPr>
              <p:spPr>
                <a:xfrm>
                  <a:off x="3896274" y="3237603"/>
                  <a:ext cx="51687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C9376AF-EAA5-CD4D-AF31-9E99724C94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6274" y="3237603"/>
                  <a:ext cx="516873" cy="5847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7DCC9A8-C04C-BC4D-8A34-52FF401650D3}"/>
                    </a:ext>
                  </a:extLst>
                </p:cNvPr>
                <p:cNvSpPr txBox="1"/>
                <p:nvPr/>
              </p:nvSpPr>
              <p:spPr>
                <a:xfrm>
                  <a:off x="5470874" y="4056341"/>
                  <a:ext cx="51687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7DCC9A8-C04C-BC4D-8A34-52FF401650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0874" y="4056341"/>
                  <a:ext cx="516873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4751306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785073B-BC75-0E40-A879-84A1BB0A72BB}"/>
              </a:ext>
            </a:extLst>
          </p:cNvPr>
          <p:cNvSpPr/>
          <p:nvPr/>
        </p:nvSpPr>
        <p:spPr>
          <a:xfrm>
            <a:off x="6096000" y="2057400"/>
            <a:ext cx="182880" cy="2743200"/>
          </a:xfrm>
          <a:prstGeom prst="rect">
            <a:avLst/>
          </a:prstGeom>
          <a:pattFill prst="diagBrick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1922C07-D76C-0540-B6F6-E214105D1879}"/>
              </a:ext>
            </a:extLst>
          </p:cNvPr>
          <p:cNvCxnSpPr/>
          <p:nvPr/>
        </p:nvCxnSpPr>
        <p:spPr>
          <a:xfrm flipV="1">
            <a:off x="4550735" y="1509823"/>
            <a:ext cx="0" cy="361507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3E56316-D2ED-5E48-93C9-E321C765BEDC}"/>
              </a:ext>
            </a:extLst>
          </p:cNvPr>
          <p:cNvSpPr/>
          <p:nvPr/>
        </p:nvSpPr>
        <p:spPr>
          <a:xfrm>
            <a:off x="5231219" y="2057400"/>
            <a:ext cx="2410047" cy="27432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349B93-7A2B-CB4A-9C93-E69270276538}"/>
              </a:ext>
            </a:extLst>
          </p:cNvPr>
          <p:cNvCxnSpPr/>
          <p:nvPr/>
        </p:nvCxnSpPr>
        <p:spPr>
          <a:xfrm>
            <a:off x="6096000" y="2057400"/>
            <a:ext cx="0" cy="2743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48B749-0F96-D643-8E80-382AAB987FC3}"/>
              </a:ext>
            </a:extLst>
          </p:cNvPr>
          <p:cNvCxnSpPr/>
          <p:nvPr/>
        </p:nvCxnSpPr>
        <p:spPr>
          <a:xfrm>
            <a:off x="4550735" y="3700130"/>
            <a:ext cx="154526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5F8F67-95A5-A44E-A4DB-ECCC82A388A4}"/>
              </a:ext>
            </a:extLst>
          </p:cNvPr>
          <p:cNvCxnSpPr/>
          <p:nvPr/>
        </p:nvCxnSpPr>
        <p:spPr>
          <a:xfrm>
            <a:off x="8123274" y="2057400"/>
            <a:ext cx="0" cy="274320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784CED6-AEB3-9040-A0EA-64D5F1405513}"/>
              </a:ext>
            </a:extLst>
          </p:cNvPr>
          <p:cNvCxnSpPr/>
          <p:nvPr/>
        </p:nvCxnSpPr>
        <p:spPr>
          <a:xfrm>
            <a:off x="6278880" y="2057400"/>
            <a:ext cx="0" cy="2743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0C4610-AF59-1746-9487-A8E9A5DA279F}"/>
                  </a:ext>
                </a:extLst>
              </p:cNvPr>
              <p:cNvSpPr txBox="1"/>
              <p:nvPr/>
            </p:nvSpPr>
            <p:spPr>
              <a:xfrm>
                <a:off x="5314504" y="3179142"/>
                <a:ext cx="4822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0C4610-AF59-1746-9487-A8E9A5DA2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504" y="3179142"/>
                <a:ext cx="482248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80110C-85E8-CB40-A7AD-380657586856}"/>
                  </a:ext>
                </a:extLst>
              </p:cNvPr>
              <p:cNvSpPr txBox="1"/>
              <p:nvPr/>
            </p:nvSpPr>
            <p:spPr>
              <a:xfrm>
                <a:off x="8123274" y="3024970"/>
                <a:ext cx="6723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𝑣𝑡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80110C-85E8-CB40-A7AD-380657586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274" y="3024970"/>
                <a:ext cx="672364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70A7822-9D46-E044-85E8-778C51FA4C2D}"/>
              </a:ext>
            </a:extLst>
          </p:cNvPr>
          <p:cNvCxnSpPr/>
          <p:nvPr/>
        </p:nvCxnSpPr>
        <p:spPr>
          <a:xfrm>
            <a:off x="5568152" y="3030293"/>
            <a:ext cx="457200" cy="0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7F1370-1B4A-384F-8FCC-59FB0D1D2631}"/>
              </a:ext>
            </a:extLst>
          </p:cNvPr>
          <p:cNvCxnSpPr>
            <a:cxnSpLocks/>
          </p:cNvCxnSpPr>
          <p:nvPr/>
        </p:nvCxnSpPr>
        <p:spPr>
          <a:xfrm flipH="1">
            <a:off x="6278880" y="3024970"/>
            <a:ext cx="457200" cy="0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E575542-7A5C-3D47-B4B3-F60A80E36E82}"/>
                  </a:ext>
                </a:extLst>
              </p:cNvPr>
              <p:cNvSpPr txBox="1"/>
              <p:nvPr/>
            </p:nvSpPr>
            <p:spPr>
              <a:xfrm>
                <a:off x="6374053" y="2440195"/>
                <a:ext cx="7194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𝑑𝑟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E575542-7A5C-3D47-B4B3-F60A80E36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053" y="2440195"/>
                <a:ext cx="719492" cy="584775"/>
              </a:xfrm>
              <a:prstGeom prst="rect">
                <a:avLst/>
              </a:prstGeom>
              <a:blipFill>
                <a:blip r:embed="rId4"/>
                <a:stretch>
                  <a:fillRect l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ECC528-BA70-2145-96AB-03A182DAC189}"/>
                  </a:ext>
                </a:extLst>
              </p:cNvPr>
              <p:cNvSpPr txBox="1"/>
              <p:nvPr/>
            </p:nvSpPr>
            <p:spPr>
              <a:xfrm>
                <a:off x="4003014" y="2036118"/>
                <a:ext cx="4461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ECC528-BA70-2145-96AB-03A182DAC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014" y="2036118"/>
                <a:ext cx="44614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3E193049-36E0-4B40-A78C-2070A0FDB7A2}"/>
              </a:ext>
            </a:extLst>
          </p:cNvPr>
          <p:cNvSpPr/>
          <p:nvPr/>
        </p:nvSpPr>
        <p:spPr>
          <a:xfrm>
            <a:off x="5555628" y="4758069"/>
            <a:ext cx="951852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9B95A3-F809-8642-982F-DD5A872512FC}"/>
              </a:ext>
            </a:extLst>
          </p:cNvPr>
          <p:cNvSpPr/>
          <p:nvPr/>
        </p:nvSpPr>
        <p:spPr>
          <a:xfrm>
            <a:off x="6913643" y="4758069"/>
            <a:ext cx="27432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FDE561E-9B43-C447-BF33-7BF4ED4F656A}"/>
                  </a:ext>
                </a:extLst>
              </p:cNvPr>
              <p:cNvSpPr txBox="1"/>
              <p:nvPr/>
            </p:nvSpPr>
            <p:spPr>
              <a:xfrm>
                <a:off x="5725586" y="4766059"/>
                <a:ext cx="55098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FDE561E-9B43-C447-BF33-7BF4ED4F6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586" y="4766059"/>
                <a:ext cx="55098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489D680-064B-4040-844C-478312CAF23C}"/>
                  </a:ext>
                </a:extLst>
              </p:cNvPr>
              <p:cNvSpPr txBox="1"/>
              <p:nvPr/>
            </p:nvSpPr>
            <p:spPr>
              <a:xfrm>
                <a:off x="6814498" y="4789987"/>
                <a:ext cx="68903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489D680-064B-4040-844C-478312CAF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498" y="4789987"/>
                <a:ext cx="689035" cy="584775"/>
              </a:xfrm>
              <a:prstGeom prst="rect">
                <a:avLst/>
              </a:prstGeom>
              <a:blipFill>
                <a:blip r:embed="rId7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624093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298BE6D8-6467-2542-8803-4A99983A1E04}"/>
              </a:ext>
            </a:extLst>
          </p:cNvPr>
          <p:cNvGrpSpPr/>
          <p:nvPr/>
        </p:nvGrpSpPr>
        <p:grpSpPr>
          <a:xfrm>
            <a:off x="1673111" y="1232412"/>
            <a:ext cx="8130260" cy="3637300"/>
            <a:chOff x="1077687" y="1062291"/>
            <a:chExt cx="8130260" cy="363730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A84986DE-EEDE-CB49-BB9A-B998385807EC}"/>
                </a:ext>
              </a:extLst>
            </p:cNvPr>
            <p:cNvCxnSpPr/>
            <p:nvPr/>
          </p:nvCxnSpPr>
          <p:spPr>
            <a:xfrm>
              <a:off x="3359888" y="3040912"/>
              <a:ext cx="566928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ACAAFF78-80BD-E34C-98BF-00FE85512DA5}"/>
                </a:ext>
              </a:extLst>
            </p:cNvPr>
            <p:cNvSpPr/>
            <p:nvPr/>
          </p:nvSpPr>
          <p:spPr>
            <a:xfrm>
              <a:off x="2711885" y="2264734"/>
              <a:ext cx="414088" cy="1552341"/>
            </a:xfrm>
            <a:prstGeom prst="arc">
              <a:avLst>
                <a:gd name="adj1" fmla="val 18464854"/>
                <a:gd name="adj2" fmla="val 17839408"/>
              </a:avLst>
            </a:prstGeom>
            <a:ln w="381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84054CB-6463-F04B-8986-1DC26C67EC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25973" y="2764466"/>
              <a:ext cx="5903195" cy="276447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5443644-DDEA-0448-8D1C-54D33AAF4E64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1077687" y="2666647"/>
              <a:ext cx="1952592" cy="9144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0C6984F-3811-8A42-B873-A4976EA95E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62835" y="3062177"/>
              <a:ext cx="5694086" cy="21266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A2B127B-FB39-9D45-B753-88DDE316914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1077687" y="3274839"/>
              <a:ext cx="1952592" cy="9144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00B9A00-5B5E-8942-8C0B-68FC20C6B9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62834" y="3040904"/>
              <a:ext cx="5942180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2B7E27E-B646-DD49-8A2C-854BBD0A93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785" y="3040904"/>
              <a:ext cx="1920240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52C7AC96-9ACE-6847-89D1-80A728374680}"/>
                </a:ext>
              </a:extLst>
            </p:cNvPr>
            <p:cNvSpPr/>
            <p:nvPr/>
          </p:nvSpPr>
          <p:spPr>
            <a:xfrm rot="16200000" flipH="1">
              <a:off x="2770844" y="1712904"/>
              <a:ext cx="510362" cy="1371595"/>
            </a:xfrm>
            <a:prstGeom prst="arc">
              <a:avLst>
                <a:gd name="adj1" fmla="val 1593901"/>
                <a:gd name="adj2" fmla="val 21073900"/>
              </a:avLst>
            </a:prstGeom>
            <a:ln w="19050">
              <a:solidFill>
                <a:srgbClr val="0070C0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FEB1171F-8427-234C-B393-D242F666A44D}"/>
                </a:ext>
              </a:extLst>
            </p:cNvPr>
            <p:cNvSpPr/>
            <p:nvPr/>
          </p:nvSpPr>
          <p:spPr>
            <a:xfrm rot="5400000" flipH="1" flipV="1">
              <a:off x="2770844" y="3110030"/>
              <a:ext cx="510362" cy="1371595"/>
            </a:xfrm>
            <a:prstGeom prst="arc">
              <a:avLst>
                <a:gd name="adj1" fmla="val 1593901"/>
                <a:gd name="adj2" fmla="val 21073900"/>
              </a:avLst>
            </a:prstGeom>
            <a:ln w="19050">
              <a:solidFill>
                <a:srgbClr val="0070C0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5AAE38F-C5A7-7840-B786-4FCAD3B87608}"/>
                    </a:ext>
                  </a:extLst>
                </p:cNvPr>
                <p:cNvSpPr txBox="1"/>
                <p:nvPr/>
              </p:nvSpPr>
              <p:spPr>
                <a:xfrm>
                  <a:off x="3052318" y="2130662"/>
                  <a:ext cx="41408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5AAE38F-C5A7-7840-B786-4FCAD3B876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2318" y="2130662"/>
                  <a:ext cx="414088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83ABBE0-D6C7-3C4C-BDC6-59278ABFC613}"/>
                    </a:ext>
                  </a:extLst>
                </p:cNvPr>
                <p:cNvSpPr txBox="1"/>
                <p:nvPr/>
              </p:nvSpPr>
              <p:spPr>
                <a:xfrm>
                  <a:off x="6009878" y="2398701"/>
                  <a:ext cx="75738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83ABBE0-D6C7-3C4C-BDC6-59278ABFC6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9878" y="2398701"/>
                  <a:ext cx="757387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F05D5C7-5B11-2744-973D-3C32C47EAB5F}"/>
                    </a:ext>
                  </a:extLst>
                </p:cNvPr>
                <p:cNvSpPr txBox="1"/>
                <p:nvPr/>
              </p:nvSpPr>
              <p:spPr>
                <a:xfrm>
                  <a:off x="3640552" y="3583162"/>
                  <a:ext cx="61202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F05D5C7-5B11-2744-973D-3C32C47EAB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0552" y="3583162"/>
                  <a:ext cx="612026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4915930-ED01-7B4E-9E61-8DB8918D6432}"/>
                </a:ext>
              </a:extLst>
            </p:cNvPr>
            <p:cNvCxnSpPr>
              <a:cxnSpLocks/>
            </p:cNvCxnSpPr>
            <p:nvPr/>
          </p:nvCxnSpPr>
          <p:spPr>
            <a:xfrm>
              <a:off x="5068332" y="2087929"/>
              <a:ext cx="109728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75C684D-FC9A-644C-A0B1-4BBB582CFF36}"/>
                    </a:ext>
                  </a:extLst>
                </p:cNvPr>
                <p:cNvSpPr txBox="1"/>
                <p:nvPr/>
              </p:nvSpPr>
              <p:spPr>
                <a:xfrm>
                  <a:off x="6098836" y="1796754"/>
                  <a:ext cx="44569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75C684D-FC9A-644C-A0B1-4BBB582CFF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8836" y="1796754"/>
                  <a:ext cx="445699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4329178-1159-9545-B84B-D878D97BC30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894521" y="1872541"/>
              <a:ext cx="109728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A197453-1DEF-9246-8988-AEC37B6B3C4F}"/>
                    </a:ext>
                  </a:extLst>
                </p:cNvPr>
                <p:cNvSpPr txBox="1"/>
                <p:nvPr/>
              </p:nvSpPr>
              <p:spPr>
                <a:xfrm>
                  <a:off x="4997462" y="1062291"/>
                  <a:ext cx="47295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A197453-1DEF-9246-8988-AEC37B6B3C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7462" y="1062291"/>
                  <a:ext cx="472950" cy="523220"/>
                </a:xfrm>
                <a:prstGeom prst="rect">
                  <a:avLst/>
                </a:prstGeom>
                <a:blipFill>
                  <a:blip r:embed="rId6"/>
                  <a:stretch>
                    <a:fillRect b="-930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962D63C-B11D-F646-B7F1-A5C1A9E350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8873" y="1953858"/>
              <a:ext cx="598099" cy="4673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AE85518-03A6-ED43-A7FC-83961FED438E}"/>
                    </a:ext>
                  </a:extLst>
                </p:cNvPr>
                <p:cNvSpPr txBox="1"/>
                <p:nvPr/>
              </p:nvSpPr>
              <p:spPr>
                <a:xfrm>
                  <a:off x="4706552" y="2257695"/>
                  <a:ext cx="47295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AE85518-03A6-ED43-A7FC-83961FED43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6552" y="2257695"/>
                  <a:ext cx="472950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7402D21-9BB9-324C-8F1E-725412B87B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14741" y="4533007"/>
              <a:ext cx="594218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2AB3B4B-12DD-B146-ACE1-70B81631A262}"/>
                </a:ext>
              </a:extLst>
            </p:cNvPr>
            <p:cNvCxnSpPr/>
            <p:nvPr/>
          </p:nvCxnSpPr>
          <p:spPr>
            <a:xfrm>
              <a:off x="2918929" y="4380614"/>
              <a:ext cx="0" cy="31897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E46C718-BB63-B843-801C-CE7A07AF42D8}"/>
                </a:ext>
              </a:extLst>
            </p:cNvPr>
            <p:cNvCxnSpPr/>
            <p:nvPr/>
          </p:nvCxnSpPr>
          <p:spPr>
            <a:xfrm>
              <a:off x="8866073" y="4373518"/>
              <a:ext cx="0" cy="31897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C2100D1-0F82-D44C-A633-35B93CF7BB8D}"/>
                    </a:ext>
                  </a:extLst>
                </p:cNvPr>
                <p:cNvSpPr txBox="1"/>
                <p:nvPr/>
              </p:nvSpPr>
              <p:spPr>
                <a:xfrm>
                  <a:off x="5481085" y="4016882"/>
                  <a:ext cx="44582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C2100D1-0F82-D44C-A633-35B93CF7BB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1085" y="4016882"/>
                  <a:ext cx="445828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6B30881-2288-C347-B173-29FAC2DDEED9}"/>
                    </a:ext>
                  </a:extLst>
                </p:cNvPr>
                <p:cNvSpPr txBox="1"/>
                <p:nvPr/>
              </p:nvSpPr>
              <p:spPr>
                <a:xfrm>
                  <a:off x="8634007" y="3129064"/>
                  <a:ext cx="5739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6B30881-2288-C347-B173-29FAC2DDEE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4007" y="3129064"/>
                  <a:ext cx="573940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DD31F6D-4F1E-E644-A682-BBDFCA267576}"/>
                </a:ext>
              </a:extLst>
            </p:cNvPr>
            <p:cNvCxnSpPr/>
            <p:nvPr/>
          </p:nvCxnSpPr>
          <p:spPr>
            <a:xfrm flipH="1">
              <a:off x="8612372" y="3062177"/>
              <a:ext cx="48909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4F9F65D-D002-FD49-A795-A7C46C990036}"/>
                </a:ext>
              </a:extLst>
            </p:cNvPr>
            <p:cNvCxnSpPr/>
            <p:nvPr/>
          </p:nvCxnSpPr>
          <p:spPr>
            <a:xfrm flipV="1">
              <a:off x="2914741" y="2319974"/>
              <a:ext cx="0" cy="7315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D9FADC6-0DF9-BF4D-BB6D-5D34DEDB952C}"/>
                    </a:ext>
                  </a:extLst>
                </p:cNvPr>
                <p:cNvSpPr txBox="1"/>
                <p:nvPr/>
              </p:nvSpPr>
              <p:spPr>
                <a:xfrm>
                  <a:off x="1814201" y="2228845"/>
                  <a:ext cx="47557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D9FADC6-0DF9-BF4D-BB6D-5D34DEDB95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201" y="2228845"/>
                  <a:ext cx="475578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E93ED5CF-C01D-A043-873D-EDF7508E964A}"/>
                </a:ext>
              </a:extLst>
            </p:cNvPr>
            <p:cNvSpPr/>
            <p:nvPr/>
          </p:nvSpPr>
          <p:spPr>
            <a:xfrm>
              <a:off x="2147777" y="2594344"/>
              <a:ext cx="723014" cy="255182"/>
            </a:xfrm>
            <a:custGeom>
              <a:avLst/>
              <a:gdLst>
                <a:gd name="connsiteX0" fmla="*/ 0 w 723014"/>
                <a:gd name="connsiteY0" fmla="*/ 0 h 255182"/>
                <a:gd name="connsiteX1" fmla="*/ 361507 w 723014"/>
                <a:gd name="connsiteY1" fmla="*/ 42530 h 255182"/>
                <a:gd name="connsiteX2" fmla="*/ 382772 w 723014"/>
                <a:gd name="connsiteY2" fmla="*/ 106326 h 255182"/>
                <a:gd name="connsiteX3" fmla="*/ 425302 w 723014"/>
                <a:gd name="connsiteY3" fmla="*/ 170121 h 255182"/>
                <a:gd name="connsiteX4" fmla="*/ 552893 w 723014"/>
                <a:gd name="connsiteY4" fmla="*/ 212651 h 255182"/>
                <a:gd name="connsiteX5" fmla="*/ 616688 w 723014"/>
                <a:gd name="connsiteY5" fmla="*/ 233916 h 255182"/>
                <a:gd name="connsiteX6" fmla="*/ 680483 w 723014"/>
                <a:gd name="connsiteY6" fmla="*/ 255182 h 255182"/>
                <a:gd name="connsiteX7" fmla="*/ 723014 w 723014"/>
                <a:gd name="connsiteY7" fmla="*/ 255182 h 25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014" h="255182">
                  <a:moveTo>
                    <a:pt x="0" y="0"/>
                  </a:moveTo>
                  <a:cubicBezTo>
                    <a:pt x="120502" y="14177"/>
                    <a:pt x="244600" y="10056"/>
                    <a:pt x="361507" y="42530"/>
                  </a:cubicBezTo>
                  <a:cubicBezTo>
                    <a:pt x="383105" y="48529"/>
                    <a:pt x="372748" y="86277"/>
                    <a:pt x="382772" y="106326"/>
                  </a:cubicBezTo>
                  <a:cubicBezTo>
                    <a:pt x="394202" y="129185"/>
                    <a:pt x="403629" y="156576"/>
                    <a:pt x="425302" y="170121"/>
                  </a:cubicBezTo>
                  <a:cubicBezTo>
                    <a:pt x="463319" y="193881"/>
                    <a:pt x="510363" y="198474"/>
                    <a:pt x="552893" y="212651"/>
                  </a:cubicBezTo>
                  <a:lnTo>
                    <a:pt x="616688" y="233916"/>
                  </a:lnTo>
                  <a:cubicBezTo>
                    <a:pt x="637953" y="241005"/>
                    <a:pt x="658068" y="255182"/>
                    <a:pt x="680483" y="255182"/>
                  </a:cubicBezTo>
                  <a:lnTo>
                    <a:pt x="723014" y="255182"/>
                  </a:ln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5868631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971F465-0849-E448-B104-AF1B6C61A335}"/>
              </a:ext>
            </a:extLst>
          </p:cNvPr>
          <p:cNvGrpSpPr/>
          <p:nvPr/>
        </p:nvGrpSpPr>
        <p:grpSpPr>
          <a:xfrm>
            <a:off x="2149548" y="649255"/>
            <a:ext cx="6581497" cy="4685441"/>
            <a:chOff x="2149548" y="649255"/>
            <a:chExt cx="6581497" cy="4685441"/>
          </a:xfrm>
        </p:grpSpPr>
        <p:sp>
          <p:nvSpPr>
            <p:cNvPr id="4" name="Oval 3"/>
            <p:cNvSpPr/>
            <p:nvPr/>
          </p:nvSpPr>
          <p:spPr>
            <a:xfrm>
              <a:off x="2149548" y="2833222"/>
              <a:ext cx="2286000" cy="64008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 flipV="1">
              <a:off x="3292548" y="3473302"/>
              <a:ext cx="0" cy="8382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3292548" y="2025502"/>
              <a:ext cx="0" cy="1143000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Arc 47"/>
            <p:cNvSpPr/>
            <p:nvPr/>
          </p:nvSpPr>
          <p:spPr>
            <a:xfrm>
              <a:off x="2149548" y="2837944"/>
              <a:ext cx="2286000" cy="640080"/>
            </a:xfrm>
            <a:prstGeom prst="arc">
              <a:avLst>
                <a:gd name="adj1" fmla="val 6522193"/>
                <a:gd name="adj2" fmla="val 9577975"/>
              </a:avLst>
            </a:prstGeom>
            <a:ln w="5715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/>
            <p:cNvCxnSpPr/>
            <p:nvPr/>
          </p:nvCxnSpPr>
          <p:spPr>
            <a:xfrm flipV="1">
              <a:off x="7242223" y="832060"/>
              <a:ext cx="0" cy="1143000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55"/>
            <p:cNvGrpSpPr/>
            <p:nvPr/>
          </p:nvGrpSpPr>
          <p:grpSpPr>
            <a:xfrm>
              <a:off x="2784907" y="1517860"/>
              <a:ext cx="1494137" cy="526752"/>
              <a:chOff x="1447800" y="1752600"/>
              <a:chExt cx="1494137" cy="526752"/>
            </a:xfrm>
          </p:grpSpPr>
          <p:graphicFrame>
            <p:nvGraphicFramePr>
              <p:cNvPr id="54" name="Object 53"/>
              <p:cNvGraphicFramePr>
                <a:graphicFrameLocks noChangeAspect="1"/>
              </p:cNvGraphicFramePr>
              <p:nvPr/>
            </p:nvGraphicFramePr>
            <p:xfrm>
              <a:off x="1447800" y="1752600"/>
              <a:ext cx="34290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277" name="Equation" r:id="rId3" imgW="152280" imgH="203040" progId="Equation.3">
                      <p:embed/>
                    </p:oleObj>
                  </mc:Choice>
                  <mc:Fallback>
                    <p:oleObj name="Equation" r:id="rId3" imgW="152280" imgH="203040" progId="Equation.3">
                      <p:embed/>
                      <p:pic>
                        <p:nvPicPr>
                          <p:cNvPr id="54" name="Object 5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447800" y="1752600"/>
                            <a:ext cx="342900" cy="4572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5" name="TextBox 54"/>
              <p:cNvSpPr txBox="1"/>
              <p:nvPr/>
            </p:nvSpPr>
            <p:spPr>
              <a:xfrm>
                <a:off x="1701084" y="1879242"/>
                <a:ext cx="12408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increasing</a:t>
                </a:r>
              </a:p>
            </p:txBody>
          </p:sp>
        </p:grpSp>
        <p:graphicFrame>
          <p:nvGraphicFramePr>
            <p:cNvPr id="57" name="Object 5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52578147"/>
                </p:ext>
              </p:extLst>
            </p:nvPr>
          </p:nvGraphicFramePr>
          <p:xfrm>
            <a:off x="2378148" y="3473302"/>
            <a:ext cx="45720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78" name="Equation" r:id="rId5" imgW="241200" imgH="241200" progId="Equation.3">
                    <p:embed/>
                  </p:oleObj>
                </mc:Choice>
                <mc:Fallback>
                  <p:oleObj name="Equation" r:id="rId5" imgW="241200" imgH="241200" progId="Equation.3">
                    <p:embed/>
                    <p:pic>
                      <p:nvPicPr>
                        <p:cNvPr id="57" name="Object 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78148" y="3473302"/>
                          <a:ext cx="457200" cy="457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252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52660067"/>
                </p:ext>
              </p:extLst>
            </p:nvPr>
          </p:nvGraphicFramePr>
          <p:xfrm>
            <a:off x="6247513" y="4809293"/>
            <a:ext cx="45720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79" name="Equation" r:id="rId7" imgW="241200" imgH="241200" progId="Equation.3">
                    <p:embed/>
                  </p:oleObj>
                </mc:Choice>
                <mc:Fallback>
                  <p:oleObj name="Equation" r:id="rId7" imgW="241200" imgH="241200" progId="Equation.3">
                    <p:embed/>
                    <p:pic>
                      <p:nvPicPr>
                        <p:cNvPr id="53252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7513" y="4809293"/>
                          <a:ext cx="457200" cy="457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253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30266997"/>
                </p:ext>
              </p:extLst>
            </p:nvPr>
          </p:nvGraphicFramePr>
          <p:xfrm>
            <a:off x="7802524" y="4925121"/>
            <a:ext cx="360363" cy="409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80" name="Equation" r:id="rId9" imgW="190440" imgH="215640" progId="Equation.3">
                    <p:embed/>
                  </p:oleObj>
                </mc:Choice>
                <mc:Fallback>
                  <p:oleObj name="Equation" r:id="rId9" imgW="190440" imgH="215640" progId="Equation.3">
                    <p:embed/>
                    <p:pic>
                      <p:nvPicPr>
                        <p:cNvPr id="53253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02524" y="4925121"/>
                          <a:ext cx="360363" cy="4095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254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69178407"/>
                </p:ext>
              </p:extLst>
            </p:nvPr>
          </p:nvGraphicFramePr>
          <p:xfrm>
            <a:off x="3684661" y="3473303"/>
            <a:ext cx="336550" cy="409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81" name="Equation" r:id="rId11" imgW="177480" imgH="215640" progId="Equation.3">
                    <p:embed/>
                  </p:oleObj>
                </mc:Choice>
                <mc:Fallback>
                  <p:oleObj name="Equation" r:id="rId11" imgW="177480" imgH="215640" progId="Equation.3">
                    <p:embed/>
                    <p:pic>
                      <p:nvPicPr>
                        <p:cNvPr id="53254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84661" y="3473303"/>
                          <a:ext cx="336550" cy="4095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1" name="Group 60"/>
            <p:cNvGrpSpPr/>
            <p:nvPr/>
          </p:nvGrpSpPr>
          <p:grpSpPr>
            <a:xfrm>
              <a:off x="7236908" y="649255"/>
              <a:ext cx="1494137" cy="526752"/>
              <a:chOff x="1447800" y="1752600"/>
              <a:chExt cx="1494137" cy="526752"/>
            </a:xfrm>
          </p:grpSpPr>
          <p:graphicFrame>
            <p:nvGraphicFramePr>
              <p:cNvPr id="62" name="Object 61"/>
              <p:cNvGraphicFramePr>
                <a:graphicFrameLocks noChangeAspect="1"/>
              </p:cNvGraphicFramePr>
              <p:nvPr/>
            </p:nvGraphicFramePr>
            <p:xfrm>
              <a:off x="1447800" y="1752600"/>
              <a:ext cx="34290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282" name="Equation" r:id="rId13" imgW="152280" imgH="203040" progId="Equation.3">
                      <p:embed/>
                    </p:oleObj>
                  </mc:Choice>
                  <mc:Fallback>
                    <p:oleObj name="Equation" r:id="rId13" imgW="152280" imgH="203040" progId="Equation.3">
                      <p:embed/>
                      <p:pic>
                        <p:nvPicPr>
                          <p:cNvPr id="62" name="Object 6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447800" y="1752600"/>
                            <a:ext cx="342900" cy="4572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3" name="TextBox 62"/>
              <p:cNvSpPr txBox="1"/>
              <p:nvPr/>
            </p:nvSpPr>
            <p:spPr>
              <a:xfrm>
                <a:off x="1701084" y="1879242"/>
                <a:ext cx="12408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increasing</a:t>
                </a:r>
              </a:p>
            </p:txBody>
          </p:sp>
        </p:grpSp>
        <p:sp>
          <p:nvSpPr>
            <p:cNvPr id="43" name="Oval 42"/>
            <p:cNvSpPr/>
            <p:nvPr/>
          </p:nvSpPr>
          <p:spPr>
            <a:xfrm>
              <a:off x="6156250" y="3485929"/>
              <a:ext cx="2286000" cy="64008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6156250" y="4247929"/>
              <a:ext cx="2286000" cy="64008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c 28"/>
            <p:cNvSpPr/>
            <p:nvPr/>
          </p:nvSpPr>
          <p:spPr>
            <a:xfrm>
              <a:off x="6156250" y="4247929"/>
              <a:ext cx="2286000" cy="640080"/>
            </a:xfrm>
            <a:prstGeom prst="arc">
              <a:avLst>
                <a:gd name="adj1" fmla="val 1580922"/>
                <a:gd name="adj2" fmla="val 639619"/>
              </a:avLst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c 29"/>
            <p:cNvSpPr/>
            <p:nvPr/>
          </p:nvSpPr>
          <p:spPr>
            <a:xfrm>
              <a:off x="6156250" y="3485929"/>
              <a:ext cx="2286000" cy="640080"/>
            </a:xfrm>
            <a:prstGeom prst="arc">
              <a:avLst>
                <a:gd name="adj1" fmla="val 2440440"/>
                <a:gd name="adj2" fmla="val 926933"/>
              </a:avLst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/>
            <p:cNvCxnSpPr>
              <a:stCxn id="30" idx="0"/>
            </p:cNvCxnSpPr>
            <p:nvPr/>
          </p:nvCxnSpPr>
          <p:spPr>
            <a:xfrm>
              <a:off x="7653350" y="4110265"/>
              <a:ext cx="255500" cy="290065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Freeform 36"/>
            <p:cNvSpPr/>
            <p:nvPr/>
          </p:nvSpPr>
          <p:spPr>
            <a:xfrm>
              <a:off x="7879873" y="4341301"/>
              <a:ext cx="208208" cy="268310"/>
            </a:xfrm>
            <a:custGeom>
              <a:avLst/>
              <a:gdLst>
                <a:gd name="connsiteX0" fmla="*/ 0 w 208208"/>
                <a:gd name="connsiteY0" fmla="*/ 55808 h 268310"/>
                <a:gd name="connsiteX1" fmla="*/ 180304 w 208208"/>
                <a:gd name="connsiteY1" fmla="*/ 30051 h 268310"/>
                <a:gd name="connsiteX2" fmla="*/ 167425 w 208208"/>
                <a:gd name="connsiteY2" fmla="*/ 236113 h 268310"/>
                <a:gd name="connsiteX3" fmla="*/ 167425 w 208208"/>
                <a:gd name="connsiteY3" fmla="*/ 223234 h 268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208" h="268310">
                  <a:moveTo>
                    <a:pt x="0" y="55808"/>
                  </a:moveTo>
                  <a:cubicBezTo>
                    <a:pt x="76200" y="27904"/>
                    <a:pt x="152400" y="0"/>
                    <a:pt x="180304" y="30051"/>
                  </a:cubicBezTo>
                  <a:cubicBezTo>
                    <a:pt x="208208" y="60102"/>
                    <a:pt x="169571" y="203916"/>
                    <a:pt x="167425" y="236113"/>
                  </a:cubicBezTo>
                  <a:cubicBezTo>
                    <a:pt x="165279" y="268310"/>
                    <a:pt x="166352" y="245772"/>
                    <a:pt x="167425" y="223234"/>
                  </a:cubicBezTo>
                </a:path>
              </a:pathLst>
            </a:cu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>
              <a:stCxn id="37" idx="3"/>
              <a:endCxn id="29" idx="2"/>
            </p:cNvCxnSpPr>
            <p:nvPr/>
          </p:nvCxnSpPr>
          <p:spPr>
            <a:xfrm>
              <a:off x="8047298" y="4564536"/>
              <a:ext cx="200526" cy="181989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/>
            <p:cNvSpPr/>
            <p:nvPr/>
          </p:nvSpPr>
          <p:spPr>
            <a:xfrm>
              <a:off x="6156250" y="3485929"/>
              <a:ext cx="2286000" cy="640080"/>
            </a:xfrm>
            <a:prstGeom prst="arc">
              <a:avLst>
                <a:gd name="adj1" fmla="val 6522193"/>
                <a:gd name="adj2" fmla="val 9670450"/>
              </a:avLst>
            </a:prstGeom>
            <a:ln w="5715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Arc 46"/>
            <p:cNvSpPr/>
            <p:nvPr/>
          </p:nvSpPr>
          <p:spPr>
            <a:xfrm>
              <a:off x="6156250" y="4247929"/>
              <a:ext cx="2286000" cy="640080"/>
            </a:xfrm>
            <a:prstGeom prst="arc">
              <a:avLst>
                <a:gd name="adj1" fmla="val 6522193"/>
                <a:gd name="adj2" fmla="val 9772992"/>
              </a:avLst>
            </a:prstGeom>
            <a:ln w="5715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/>
            <p:cNvCxnSpPr/>
            <p:nvPr/>
          </p:nvCxnSpPr>
          <p:spPr>
            <a:xfrm flipV="1">
              <a:off x="7299250" y="4857529"/>
              <a:ext cx="0" cy="4572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7299250" y="4095529"/>
              <a:ext cx="0" cy="4572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C58E4E51-98BF-E141-A288-4B2A32008038}"/>
                </a:ext>
              </a:extLst>
            </p:cNvPr>
            <p:cNvSpPr/>
            <p:nvPr/>
          </p:nvSpPr>
          <p:spPr>
            <a:xfrm>
              <a:off x="6134984" y="1961707"/>
              <a:ext cx="2286000" cy="64008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E15BA9F-D49E-744D-8AC4-2302F1D9701B}"/>
                </a:ext>
              </a:extLst>
            </p:cNvPr>
            <p:cNvSpPr/>
            <p:nvPr/>
          </p:nvSpPr>
          <p:spPr>
            <a:xfrm>
              <a:off x="6134984" y="2723707"/>
              <a:ext cx="2286000" cy="64008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0E342C08-132B-1D45-86BB-559F7E3FF50F}"/>
                </a:ext>
              </a:extLst>
            </p:cNvPr>
            <p:cNvSpPr/>
            <p:nvPr/>
          </p:nvSpPr>
          <p:spPr>
            <a:xfrm>
              <a:off x="6134984" y="2723707"/>
              <a:ext cx="2286000" cy="640080"/>
            </a:xfrm>
            <a:prstGeom prst="arc">
              <a:avLst>
                <a:gd name="adj1" fmla="val 2543006"/>
                <a:gd name="adj2" fmla="val 639619"/>
              </a:avLst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C1D84329-E751-374C-9E21-67E2B9EBEEA3}"/>
                </a:ext>
              </a:extLst>
            </p:cNvPr>
            <p:cNvSpPr/>
            <p:nvPr/>
          </p:nvSpPr>
          <p:spPr>
            <a:xfrm>
              <a:off x="6134984" y="1961707"/>
              <a:ext cx="2286000" cy="640080"/>
            </a:xfrm>
            <a:prstGeom prst="arc">
              <a:avLst>
                <a:gd name="adj1" fmla="val 2440440"/>
                <a:gd name="adj2" fmla="val 926933"/>
              </a:avLst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37A2324-EACB-EA48-9714-42FEDBDD7496}"/>
                </a:ext>
              </a:extLst>
            </p:cNvPr>
            <p:cNvCxnSpPr>
              <a:stCxn id="65" idx="0"/>
            </p:cNvCxnSpPr>
            <p:nvPr/>
          </p:nvCxnSpPr>
          <p:spPr>
            <a:xfrm>
              <a:off x="7632084" y="2586043"/>
              <a:ext cx="255500" cy="290065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535C965D-24E2-0A42-B5A9-D12720116683}"/>
                </a:ext>
              </a:extLst>
            </p:cNvPr>
            <p:cNvSpPr/>
            <p:nvPr/>
          </p:nvSpPr>
          <p:spPr>
            <a:xfrm>
              <a:off x="7858607" y="2817079"/>
              <a:ext cx="208208" cy="268310"/>
            </a:xfrm>
            <a:custGeom>
              <a:avLst/>
              <a:gdLst>
                <a:gd name="connsiteX0" fmla="*/ 0 w 208208"/>
                <a:gd name="connsiteY0" fmla="*/ 55808 h 268310"/>
                <a:gd name="connsiteX1" fmla="*/ 180304 w 208208"/>
                <a:gd name="connsiteY1" fmla="*/ 30051 h 268310"/>
                <a:gd name="connsiteX2" fmla="*/ 167425 w 208208"/>
                <a:gd name="connsiteY2" fmla="*/ 236113 h 268310"/>
                <a:gd name="connsiteX3" fmla="*/ 167425 w 208208"/>
                <a:gd name="connsiteY3" fmla="*/ 223234 h 268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208" h="268310">
                  <a:moveTo>
                    <a:pt x="0" y="55808"/>
                  </a:moveTo>
                  <a:cubicBezTo>
                    <a:pt x="76200" y="27904"/>
                    <a:pt x="152400" y="0"/>
                    <a:pt x="180304" y="30051"/>
                  </a:cubicBezTo>
                  <a:cubicBezTo>
                    <a:pt x="208208" y="60102"/>
                    <a:pt x="169571" y="203916"/>
                    <a:pt x="167425" y="236113"/>
                  </a:cubicBezTo>
                  <a:cubicBezTo>
                    <a:pt x="165279" y="268310"/>
                    <a:pt x="166352" y="245772"/>
                    <a:pt x="167425" y="223234"/>
                  </a:cubicBezTo>
                </a:path>
              </a:pathLst>
            </a:cu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451392B-B0A4-A248-AB89-B4B77BFF0ABD}"/>
                </a:ext>
              </a:extLst>
            </p:cNvPr>
            <p:cNvCxnSpPr>
              <a:stCxn id="68" idx="3"/>
              <a:endCxn id="64" idx="2"/>
            </p:cNvCxnSpPr>
            <p:nvPr/>
          </p:nvCxnSpPr>
          <p:spPr>
            <a:xfrm>
              <a:off x="8026032" y="3040313"/>
              <a:ext cx="200527" cy="181989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342514A2-6A12-8E45-A33D-7BB8C1B46A88}"/>
                </a:ext>
              </a:extLst>
            </p:cNvPr>
            <p:cNvSpPr/>
            <p:nvPr/>
          </p:nvSpPr>
          <p:spPr>
            <a:xfrm>
              <a:off x="6134984" y="1961707"/>
              <a:ext cx="2286000" cy="640080"/>
            </a:xfrm>
            <a:prstGeom prst="arc">
              <a:avLst>
                <a:gd name="adj1" fmla="val 6522193"/>
                <a:gd name="adj2" fmla="val 9670450"/>
              </a:avLst>
            </a:prstGeom>
            <a:ln w="5715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Arc 70">
              <a:extLst>
                <a:ext uri="{FF2B5EF4-FFF2-40B4-BE49-F238E27FC236}">
                  <a16:creationId xmlns:a16="http://schemas.microsoft.com/office/drawing/2014/main" id="{146B32B0-35BE-DE45-8C63-BD0D0FA40275}"/>
                </a:ext>
              </a:extLst>
            </p:cNvPr>
            <p:cNvSpPr/>
            <p:nvPr/>
          </p:nvSpPr>
          <p:spPr>
            <a:xfrm>
              <a:off x="6134984" y="2723707"/>
              <a:ext cx="2286000" cy="640080"/>
            </a:xfrm>
            <a:prstGeom prst="arc">
              <a:avLst>
                <a:gd name="adj1" fmla="val 6522193"/>
                <a:gd name="adj2" fmla="val 9772992"/>
              </a:avLst>
            </a:prstGeom>
            <a:ln w="5715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A5565EF-DDA0-FC48-9049-22D8212D777C}"/>
                </a:ext>
              </a:extLst>
            </p:cNvPr>
            <p:cNvCxnSpPr/>
            <p:nvPr/>
          </p:nvCxnSpPr>
          <p:spPr>
            <a:xfrm flipV="1">
              <a:off x="7277984" y="3333307"/>
              <a:ext cx="0" cy="4572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B51F529-AB2D-E449-A6E0-B1C5F27AC87B}"/>
                </a:ext>
              </a:extLst>
            </p:cNvPr>
            <p:cNvCxnSpPr/>
            <p:nvPr/>
          </p:nvCxnSpPr>
          <p:spPr>
            <a:xfrm flipV="1">
              <a:off x="7277984" y="2571307"/>
              <a:ext cx="0" cy="4572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A7FDE60-49B6-F349-83C3-57654698C509}"/>
                </a:ext>
              </a:extLst>
            </p:cNvPr>
            <p:cNvGrpSpPr/>
            <p:nvPr/>
          </p:nvGrpSpPr>
          <p:grpSpPr>
            <a:xfrm>
              <a:off x="7582635" y="3331186"/>
              <a:ext cx="594474" cy="636260"/>
              <a:chOff x="9740875" y="3858628"/>
              <a:chExt cx="594474" cy="636260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4478B6BC-91D8-5349-ACDE-F73DA6565169}"/>
                  </a:ext>
                </a:extLst>
              </p:cNvPr>
              <p:cNvCxnSpPr/>
              <p:nvPr/>
            </p:nvCxnSpPr>
            <p:spPr>
              <a:xfrm>
                <a:off x="9740875" y="3858628"/>
                <a:ext cx="255500" cy="290065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A3DDD367-FF63-5C4E-A169-C0EB774159FB}"/>
                  </a:ext>
                </a:extLst>
              </p:cNvPr>
              <p:cNvSpPr/>
              <p:nvPr/>
            </p:nvSpPr>
            <p:spPr>
              <a:xfrm>
                <a:off x="9967398" y="4089664"/>
                <a:ext cx="208208" cy="268310"/>
              </a:xfrm>
              <a:custGeom>
                <a:avLst/>
                <a:gdLst>
                  <a:gd name="connsiteX0" fmla="*/ 0 w 208208"/>
                  <a:gd name="connsiteY0" fmla="*/ 55808 h 268310"/>
                  <a:gd name="connsiteX1" fmla="*/ 180304 w 208208"/>
                  <a:gd name="connsiteY1" fmla="*/ 30051 h 268310"/>
                  <a:gd name="connsiteX2" fmla="*/ 167425 w 208208"/>
                  <a:gd name="connsiteY2" fmla="*/ 236113 h 268310"/>
                  <a:gd name="connsiteX3" fmla="*/ 167425 w 208208"/>
                  <a:gd name="connsiteY3" fmla="*/ 223234 h 268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208" h="268310">
                    <a:moveTo>
                      <a:pt x="0" y="55808"/>
                    </a:moveTo>
                    <a:cubicBezTo>
                      <a:pt x="76200" y="27904"/>
                      <a:pt x="152400" y="0"/>
                      <a:pt x="180304" y="30051"/>
                    </a:cubicBezTo>
                    <a:cubicBezTo>
                      <a:pt x="208208" y="60102"/>
                      <a:pt x="169571" y="203916"/>
                      <a:pt x="167425" y="236113"/>
                    </a:cubicBezTo>
                    <a:cubicBezTo>
                      <a:pt x="165279" y="268310"/>
                      <a:pt x="166352" y="245772"/>
                      <a:pt x="167425" y="223234"/>
                    </a:cubicBezTo>
                  </a:path>
                </a:pathLst>
              </a:cu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AD12B742-B7F8-5747-A946-1DF3CA65D965}"/>
                  </a:ext>
                </a:extLst>
              </p:cNvPr>
              <p:cNvCxnSpPr>
                <a:stCxn id="77" idx="3"/>
              </p:cNvCxnSpPr>
              <p:nvPr/>
            </p:nvCxnSpPr>
            <p:spPr>
              <a:xfrm>
                <a:off x="10134823" y="4312899"/>
                <a:ext cx="200526" cy="181989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85B508F-E1D2-6F4F-A7DE-E18C4A6813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05388" y="3840891"/>
              <a:ext cx="58746" cy="653702"/>
            </a:xfrm>
            <a:prstGeom prst="line">
              <a:avLst/>
            </a:prstGeom>
            <a:ln w="31750">
              <a:solidFill>
                <a:srgbClr val="00B050"/>
              </a:solidFill>
              <a:headEnd type="arrow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29027D8-DC0A-2341-AC3C-2FAEAA8345F0}"/>
                </a:ext>
              </a:extLst>
            </p:cNvPr>
            <p:cNvSpPr/>
            <p:nvPr/>
          </p:nvSpPr>
          <p:spPr>
            <a:xfrm>
              <a:off x="7811349" y="2540907"/>
              <a:ext cx="731520" cy="2381054"/>
            </a:xfrm>
            <a:custGeom>
              <a:avLst/>
              <a:gdLst>
                <a:gd name="connsiteX0" fmla="*/ 404037 w 893135"/>
                <a:gd name="connsiteY0" fmla="*/ 0 h 2488018"/>
                <a:gd name="connsiteX1" fmla="*/ 595423 w 893135"/>
                <a:gd name="connsiteY1" fmla="*/ 191386 h 2488018"/>
                <a:gd name="connsiteX2" fmla="*/ 723014 w 893135"/>
                <a:gd name="connsiteY2" fmla="*/ 361507 h 2488018"/>
                <a:gd name="connsiteX3" fmla="*/ 765544 w 893135"/>
                <a:gd name="connsiteY3" fmla="*/ 489097 h 2488018"/>
                <a:gd name="connsiteX4" fmla="*/ 808074 w 893135"/>
                <a:gd name="connsiteY4" fmla="*/ 680483 h 2488018"/>
                <a:gd name="connsiteX5" fmla="*/ 829340 w 893135"/>
                <a:gd name="connsiteY5" fmla="*/ 978195 h 2488018"/>
                <a:gd name="connsiteX6" fmla="*/ 871870 w 893135"/>
                <a:gd name="connsiteY6" fmla="*/ 1424762 h 2488018"/>
                <a:gd name="connsiteX7" fmla="*/ 893135 w 893135"/>
                <a:gd name="connsiteY7" fmla="*/ 1892595 h 2488018"/>
                <a:gd name="connsiteX8" fmla="*/ 893135 w 893135"/>
                <a:gd name="connsiteY8" fmla="*/ 2041451 h 2488018"/>
                <a:gd name="connsiteX9" fmla="*/ 871870 w 893135"/>
                <a:gd name="connsiteY9" fmla="*/ 2105246 h 2488018"/>
                <a:gd name="connsiteX10" fmla="*/ 829340 w 893135"/>
                <a:gd name="connsiteY10" fmla="*/ 2339162 h 2488018"/>
                <a:gd name="connsiteX11" fmla="*/ 723014 w 893135"/>
                <a:gd name="connsiteY11" fmla="*/ 2424223 h 2488018"/>
                <a:gd name="connsiteX12" fmla="*/ 404037 w 893135"/>
                <a:gd name="connsiteY12" fmla="*/ 2488018 h 2488018"/>
                <a:gd name="connsiteX13" fmla="*/ 276447 w 893135"/>
                <a:gd name="connsiteY13" fmla="*/ 2466753 h 2488018"/>
                <a:gd name="connsiteX14" fmla="*/ 21265 w 893135"/>
                <a:gd name="connsiteY14" fmla="*/ 2402958 h 2488018"/>
                <a:gd name="connsiteX15" fmla="*/ 0 w 893135"/>
                <a:gd name="connsiteY15" fmla="*/ 2381693 h 248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3135" h="2488018">
                  <a:moveTo>
                    <a:pt x="404037" y="0"/>
                  </a:moveTo>
                  <a:lnTo>
                    <a:pt x="595423" y="191386"/>
                  </a:lnTo>
                  <a:cubicBezTo>
                    <a:pt x="645805" y="241768"/>
                    <a:pt x="698966" y="289363"/>
                    <a:pt x="723014" y="361507"/>
                  </a:cubicBezTo>
                  <a:cubicBezTo>
                    <a:pt x="737191" y="404037"/>
                    <a:pt x="754671" y="445605"/>
                    <a:pt x="765544" y="489097"/>
                  </a:cubicBezTo>
                  <a:cubicBezTo>
                    <a:pt x="795575" y="609222"/>
                    <a:pt x="781077" y="545499"/>
                    <a:pt x="808074" y="680483"/>
                  </a:cubicBezTo>
                  <a:cubicBezTo>
                    <a:pt x="815163" y="779720"/>
                    <a:pt x="820843" y="879068"/>
                    <a:pt x="829340" y="978195"/>
                  </a:cubicBezTo>
                  <a:cubicBezTo>
                    <a:pt x="842110" y="1127178"/>
                    <a:pt x="871870" y="1424762"/>
                    <a:pt x="871870" y="1424762"/>
                  </a:cubicBezTo>
                  <a:cubicBezTo>
                    <a:pt x="878958" y="1580706"/>
                    <a:pt x="893135" y="1736490"/>
                    <a:pt x="893135" y="1892595"/>
                  </a:cubicBezTo>
                  <a:cubicBezTo>
                    <a:pt x="893135" y="2079507"/>
                    <a:pt x="842149" y="1888489"/>
                    <a:pt x="893135" y="2041451"/>
                  </a:cubicBezTo>
                  <a:cubicBezTo>
                    <a:pt x="886047" y="2062716"/>
                    <a:pt x="875880" y="2083192"/>
                    <a:pt x="871870" y="2105246"/>
                  </a:cubicBezTo>
                  <a:cubicBezTo>
                    <a:pt x="867027" y="2131885"/>
                    <a:pt x="861145" y="2286153"/>
                    <a:pt x="829340" y="2339162"/>
                  </a:cubicBezTo>
                  <a:cubicBezTo>
                    <a:pt x="813272" y="2365942"/>
                    <a:pt x="746722" y="2413686"/>
                    <a:pt x="723014" y="2424223"/>
                  </a:cubicBezTo>
                  <a:cubicBezTo>
                    <a:pt x="597358" y="2480070"/>
                    <a:pt x="550023" y="2471797"/>
                    <a:pt x="404037" y="2488018"/>
                  </a:cubicBezTo>
                  <a:cubicBezTo>
                    <a:pt x="361507" y="2480930"/>
                    <a:pt x="319185" y="2472451"/>
                    <a:pt x="276447" y="2466753"/>
                  </a:cubicBezTo>
                  <a:cubicBezTo>
                    <a:pt x="91625" y="2442110"/>
                    <a:pt x="125740" y="2481314"/>
                    <a:pt x="21265" y="2402958"/>
                  </a:cubicBezTo>
                  <a:cubicBezTo>
                    <a:pt x="13245" y="2396943"/>
                    <a:pt x="7088" y="2388781"/>
                    <a:pt x="0" y="2381693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  <a:tailEnd w="sm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c 2">
            <a:extLst>
              <a:ext uri="{FF2B5EF4-FFF2-40B4-BE49-F238E27FC236}">
                <a16:creationId xmlns:a16="http://schemas.microsoft.com/office/drawing/2014/main" id="{C8D3B521-A7F2-694A-B45A-BC7404479114}"/>
              </a:ext>
            </a:extLst>
          </p:cNvPr>
          <p:cNvSpPr/>
          <p:nvPr/>
        </p:nvSpPr>
        <p:spPr>
          <a:xfrm>
            <a:off x="3104706" y="4316819"/>
            <a:ext cx="5316280" cy="1004777"/>
          </a:xfrm>
          <a:prstGeom prst="arc">
            <a:avLst>
              <a:gd name="adj1" fmla="val 5078650"/>
              <a:gd name="adj2" fmla="val 3558017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5CCB76BB-F795-EC40-A5C5-E992295B4448}"/>
              </a:ext>
            </a:extLst>
          </p:cNvPr>
          <p:cNvSpPr/>
          <p:nvPr/>
        </p:nvSpPr>
        <p:spPr>
          <a:xfrm>
            <a:off x="3104706" y="3972145"/>
            <a:ext cx="5316280" cy="1004777"/>
          </a:xfrm>
          <a:prstGeom prst="arc">
            <a:avLst>
              <a:gd name="adj1" fmla="val 5078650"/>
              <a:gd name="adj2" fmla="val 3558017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9BF02E-B2E4-E044-B27E-D14143E73758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flipH="1" flipV="1">
            <a:off x="5809938" y="4976843"/>
            <a:ext cx="249340" cy="34161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c 12">
            <a:extLst>
              <a:ext uri="{FF2B5EF4-FFF2-40B4-BE49-F238E27FC236}">
                <a16:creationId xmlns:a16="http://schemas.microsoft.com/office/drawing/2014/main" id="{B7162516-7780-4F48-9A57-5025DD2D3324}"/>
              </a:ext>
            </a:extLst>
          </p:cNvPr>
          <p:cNvSpPr/>
          <p:nvPr/>
        </p:nvSpPr>
        <p:spPr>
          <a:xfrm>
            <a:off x="3104706" y="3631017"/>
            <a:ext cx="5316280" cy="1004777"/>
          </a:xfrm>
          <a:prstGeom prst="arc">
            <a:avLst>
              <a:gd name="adj1" fmla="val 5078650"/>
              <a:gd name="adj2" fmla="val 3558017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653A0FF-7CB4-704A-8E00-343CF368303C}"/>
              </a:ext>
            </a:extLst>
          </p:cNvPr>
          <p:cNvSpPr/>
          <p:nvPr/>
        </p:nvSpPr>
        <p:spPr>
          <a:xfrm>
            <a:off x="3125971" y="3328873"/>
            <a:ext cx="5316280" cy="1004777"/>
          </a:xfrm>
          <a:prstGeom prst="arc">
            <a:avLst>
              <a:gd name="adj1" fmla="val 5078650"/>
              <a:gd name="adj2" fmla="val 3558017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4A79B3-3F64-0F45-A512-694DA9A5E6F8}"/>
              </a:ext>
            </a:extLst>
          </p:cNvPr>
          <p:cNvCxnSpPr/>
          <p:nvPr/>
        </p:nvCxnSpPr>
        <p:spPr>
          <a:xfrm>
            <a:off x="3104706" y="1366284"/>
            <a:ext cx="0" cy="4864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BD42E71-A6F9-BA44-839F-2C32C890EE10}"/>
              </a:ext>
            </a:extLst>
          </p:cNvPr>
          <p:cNvCxnSpPr/>
          <p:nvPr/>
        </p:nvCxnSpPr>
        <p:spPr>
          <a:xfrm>
            <a:off x="8445794" y="1198819"/>
            <a:ext cx="0" cy="4864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7244A82-6CD3-AA4B-BDF3-12A711DFDCC0}"/>
              </a:ext>
            </a:extLst>
          </p:cNvPr>
          <p:cNvCxnSpPr>
            <a:cxnSpLocks/>
          </p:cNvCxnSpPr>
          <p:nvPr/>
        </p:nvCxnSpPr>
        <p:spPr>
          <a:xfrm flipH="1" flipV="1">
            <a:off x="5792218" y="4640148"/>
            <a:ext cx="249340" cy="34161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00C1E26-CCA9-EB45-97D8-E207BB937932}"/>
              </a:ext>
            </a:extLst>
          </p:cNvPr>
          <p:cNvCxnSpPr>
            <a:cxnSpLocks/>
          </p:cNvCxnSpPr>
          <p:nvPr/>
        </p:nvCxnSpPr>
        <p:spPr>
          <a:xfrm flipH="1" flipV="1">
            <a:off x="5859558" y="4324718"/>
            <a:ext cx="249340" cy="34161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47C3E453-ACF9-BE4F-8A4C-8ADBE0DA53E4}"/>
              </a:ext>
            </a:extLst>
          </p:cNvPr>
          <p:cNvSpPr/>
          <p:nvPr/>
        </p:nvSpPr>
        <p:spPr>
          <a:xfrm>
            <a:off x="3104706" y="3027073"/>
            <a:ext cx="5316280" cy="1004777"/>
          </a:xfrm>
          <a:prstGeom prst="arc">
            <a:avLst>
              <a:gd name="adj1" fmla="val 4249463"/>
              <a:gd name="adj2" fmla="val 3558017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5BE021CB-07E2-3C4D-94F7-81248EBEF266}"/>
              </a:ext>
            </a:extLst>
          </p:cNvPr>
          <p:cNvSpPr/>
          <p:nvPr/>
        </p:nvSpPr>
        <p:spPr>
          <a:xfrm>
            <a:off x="3104706" y="2682399"/>
            <a:ext cx="5316280" cy="1004777"/>
          </a:xfrm>
          <a:prstGeom prst="arc">
            <a:avLst>
              <a:gd name="adj1" fmla="val 5078650"/>
              <a:gd name="adj2" fmla="val 3558017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6B71FC3-F884-FB43-BFCC-F7E60D5C7B80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 flipH="1" flipV="1">
            <a:off x="5809938" y="3687097"/>
            <a:ext cx="249340" cy="34161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c 29">
            <a:extLst>
              <a:ext uri="{FF2B5EF4-FFF2-40B4-BE49-F238E27FC236}">
                <a16:creationId xmlns:a16="http://schemas.microsoft.com/office/drawing/2014/main" id="{FDB0D1E4-4B89-DC43-8B38-366BB6691149}"/>
              </a:ext>
            </a:extLst>
          </p:cNvPr>
          <p:cNvSpPr/>
          <p:nvPr/>
        </p:nvSpPr>
        <p:spPr>
          <a:xfrm>
            <a:off x="3104706" y="2341271"/>
            <a:ext cx="5316280" cy="1004777"/>
          </a:xfrm>
          <a:prstGeom prst="arc">
            <a:avLst>
              <a:gd name="adj1" fmla="val 5078650"/>
              <a:gd name="adj2" fmla="val 3558017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A7B18112-FD4A-4B48-A256-A3215291E560}"/>
              </a:ext>
            </a:extLst>
          </p:cNvPr>
          <p:cNvSpPr/>
          <p:nvPr/>
        </p:nvSpPr>
        <p:spPr>
          <a:xfrm>
            <a:off x="3125971" y="1911537"/>
            <a:ext cx="5316280" cy="1004777"/>
          </a:xfrm>
          <a:prstGeom prst="arc">
            <a:avLst>
              <a:gd name="adj1" fmla="val 4168897"/>
              <a:gd name="adj2" fmla="val 3558017"/>
            </a:avLst>
          </a:prstGeom>
          <a:solidFill>
            <a:srgbClr val="92D050"/>
          </a:solidFill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A252912-157D-6C42-9B0C-9164F815D79F}"/>
              </a:ext>
            </a:extLst>
          </p:cNvPr>
          <p:cNvCxnSpPr>
            <a:cxnSpLocks/>
          </p:cNvCxnSpPr>
          <p:nvPr/>
        </p:nvCxnSpPr>
        <p:spPr>
          <a:xfrm flipH="1" flipV="1">
            <a:off x="5792218" y="3350402"/>
            <a:ext cx="249340" cy="34161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7515F94-46D5-9A4C-93F4-2D0EF9B03D01}"/>
              </a:ext>
            </a:extLst>
          </p:cNvPr>
          <p:cNvCxnSpPr>
            <a:cxnSpLocks/>
            <a:endCxn id="31" idx="0"/>
          </p:cNvCxnSpPr>
          <p:nvPr/>
        </p:nvCxnSpPr>
        <p:spPr>
          <a:xfrm flipH="1" flipV="1">
            <a:off x="5971662" y="2915062"/>
            <a:ext cx="137237" cy="46153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3CED750-9628-2140-9C99-AAEBB084FFBB}"/>
              </a:ext>
            </a:extLst>
          </p:cNvPr>
          <p:cNvCxnSpPr>
            <a:cxnSpLocks/>
          </p:cNvCxnSpPr>
          <p:nvPr/>
        </p:nvCxnSpPr>
        <p:spPr>
          <a:xfrm flipH="1" flipV="1">
            <a:off x="5834750" y="4018891"/>
            <a:ext cx="320223" cy="35328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7CA8A2A-2EA1-3F4E-B26D-EC32F36215C8}"/>
              </a:ext>
            </a:extLst>
          </p:cNvPr>
          <p:cNvCxnSpPr>
            <a:cxnSpLocks/>
          </p:cNvCxnSpPr>
          <p:nvPr/>
        </p:nvCxnSpPr>
        <p:spPr>
          <a:xfrm flipH="1" flipV="1">
            <a:off x="6046875" y="1241207"/>
            <a:ext cx="38985" cy="167448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11E5B1D-6B2C-B34D-9107-9B64D6BC797E}"/>
              </a:ext>
            </a:extLst>
          </p:cNvPr>
          <p:cNvCxnSpPr>
            <a:cxnSpLocks/>
          </p:cNvCxnSpPr>
          <p:nvPr/>
        </p:nvCxnSpPr>
        <p:spPr>
          <a:xfrm flipV="1">
            <a:off x="5762580" y="5318462"/>
            <a:ext cx="0" cy="64008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393628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5E6FB2-6682-A043-A0D2-B7669AB56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590" y="415362"/>
            <a:ext cx="6125210" cy="61758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BA0378B-227C-2C4E-94C9-B6AB865C35ED}"/>
              </a:ext>
            </a:extLst>
          </p:cNvPr>
          <p:cNvSpPr/>
          <p:nvPr/>
        </p:nvSpPr>
        <p:spPr>
          <a:xfrm>
            <a:off x="5120640" y="5283200"/>
            <a:ext cx="629920" cy="264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91AE50-88EE-3040-BDA5-92DD7E8202A2}"/>
              </a:ext>
            </a:extLst>
          </p:cNvPr>
          <p:cNvCxnSpPr/>
          <p:nvPr/>
        </p:nvCxnSpPr>
        <p:spPr>
          <a:xfrm>
            <a:off x="5527040" y="4836160"/>
            <a:ext cx="0" cy="9144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29649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F542599-D07C-254C-A656-E1C10134DB5C}"/>
              </a:ext>
            </a:extLst>
          </p:cNvPr>
          <p:cNvGrpSpPr/>
          <p:nvPr/>
        </p:nvGrpSpPr>
        <p:grpSpPr>
          <a:xfrm>
            <a:off x="1967909" y="163693"/>
            <a:ext cx="8704627" cy="3447171"/>
            <a:chOff x="1287425" y="1333275"/>
            <a:chExt cx="8704627" cy="344717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A2BDF867-8A06-1E4D-A207-A8173F900455}"/>
                </a:ext>
              </a:extLst>
            </p:cNvPr>
            <p:cNvSpPr/>
            <p:nvPr/>
          </p:nvSpPr>
          <p:spPr>
            <a:xfrm>
              <a:off x="1658678" y="1998921"/>
              <a:ext cx="3657600" cy="18288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C5E47DA-B99B-4241-BCB5-AA320E82CED3}"/>
                </a:ext>
              </a:extLst>
            </p:cNvPr>
            <p:cNvSpPr/>
            <p:nvPr/>
          </p:nvSpPr>
          <p:spPr>
            <a:xfrm>
              <a:off x="5808920" y="1998921"/>
              <a:ext cx="3657600" cy="18288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Arc 3">
              <a:extLst>
                <a:ext uri="{FF2B5EF4-FFF2-40B4-BE49-F238E27FC236}">
                  <a16:creationId xmlns:a16="http://schemas.microsoft.com/office/drawing/2014/main" id="{95F9132A-C4CA-DF45-993E-3CCD4E50F01E}"/>
                </a:ext>
              </a:extLst>
            </p:cNvPr>
            <p:cNvSpPr/>
            <p:nvPr/>
          </p:nvSpPr>
          <p:spPr>
            <a:xfrm>
              <a:off x="1287425" y="2700669"/>
              <a:ext cx="742505" cy="531628"/>
            </a:xfrm>
            <a:prstGeom prst="arc">
              <a:avLst>
                <a:gd name="adj1" fmla="val 6242177"/>
                <a:gd name="adj2" fmla="val 1479353"/>
              </a:avLst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F4A86AAC-E10D-1B46-9380-6669EAB69A99}"/>
                </a:ext>
              </a:extLst>
            </p:cNvPr>
            <p:cNvSpPr/>
            <p:nvPr/>
          </p:nvSpPr>
          <p:spPr>
            <a:xfrm>
              <a:off x="1658677" y="1998921"/>
              <a:ext cx="3657600" cy="1828800"/>
            </a:xfrm>
            <a:prstGeom prst="arc">
              <a:avLst>
                <a:gd name="adj1" fmla="val 16200000"/>
                <a:gd name="adj2" fmla="val 5571743"/>
              </a:avLst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194A69E7-1407-114B-BCBF-A25EC75596B8}"/>
                </a:ext>
              </a:extLst>
            </p:cNvPr>
            <p:cNvSpPr/>
            <p:nvPr/>
          </p:nvSpPr>
          <p:spPr>
            <a:xfrm flipH="1">
              <a:off x="4465674" y="2690036"/>
              <a:ext cx="1850066" cy="542261"/>
            </a:xfrm>
            <a:prstGeom prst="arc">
              <a:avLst>
                <a:gd name="adj1" fmla="val 13093210"/>
                <a:gd name="adj2" fmla="val 10670245"/>
              </a:avLst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B9565A0-1BB6-A345-AFCA-469B6487AEED}"/>
                    </a:ext>
                  </a:extLst>
                </p:cNvPr>
                <p:cNvSpPr txBox="1"/>
                <p:nvPr/>
              </p:nvSpPr>
              <p:spPr>
                <a:xfrm flipH="1">
                  <a:off x="7120272" y="1333275"/>
                  <a:ext cx="11731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B9565A0-1BB6-A345-AFCA-469B6487AE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120272" y="1333275"/>
                  <a:ext cx="1173125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B94DF1E-BBB7-F945-B9A9-28C85C33793C}"/>
                    </a:ext>
                  </a:extLst>
                </p:cNvPr>
                <p:cNvSpPr txBox="1"/>
                <p:nvPr/>
              </p:nvSpPr>
              <p:spPr>
                <a:xfrm flipH="1">
                  <a:off x="2725480" y="1475701"/>
                  <a:ext cx="11731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B94DF1E-BBB7-F945-B9A9-28C85C3379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725480" y="1475701"/>
                  <a:ext cx="1173125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E08BBEF-5E37-8C41-B741-6133CD5DFDE9}"/>
                    </a:ext>
                  </a:extLst>
                </p:cNvPr>
                <p:cNvSpPr txBox="1"/>
                <p:nvPr/>
              </p:nvSpPr>
              <p:spPr>
                <a:xfrm flipH="1">
                  <a:off x="2900914" y="3827721"/>
                  <a:ext cx="11731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E08BBEF-5E37-8C41-B741-6133CD5DFD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900914" y="3827721"/>
                  <a:ext cx="1173125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733CF657-8A44-3A42-B1EF-0E720B3E8E28}"/>
                </a:ext>
              </a:extLst>
            </p:cNvPr>
            <p:cNvSpPr/>
            <p:nvPr/>
          </p:nvSpPr>
          <p:spPr>
            <a:xfrm>
              <a:off x="5808919" y="1998921"/>
              <a:ext cx="3657600" cy="1828800"/>
            </a:xfrm>
            <a:prstGeom prst="arc">
              <a:avLst>
                <a:gd name="adj1" fmla="val 16200000"/>
                <a:gd name="adj2" fmla="val 5571743"/>
              </a:avLst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84026ED-8647-E34D-AE03-00742A4A1764}"/>
                    </a:ext>
                  </a:extLst>
                </p:cNvPr>
                <p:cNvSpPr txBox="1"/>
                <p:nvPr/>
              </p:nvSpPr>
              <p:spPr>
                <a:xfrm flipH="1">
                  <a:off x="7084830" y="3827721"/>
                  <a:ext cx="1173125" cy="5421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ind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84026ED-8647-E34D-AE03-00742A4A17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084830" y="3827721"/>
                  <a:ext cx="1173125" cy="542136"/>
                </a:xfrm>
                <a:prstGeom prst="rect">
                  <a:avLst/>
                </a:prstGeom>
                <a:blipFill>
                  <a:blip r:embed="rId5"/>
                  <a:stretch>
                    <a:fillRect l="-2151" r="-23656" b="-15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8FFD533-DE3D-1541-A5F3-7DFE236DAADD}"/>
                    </a:ext>
                  </a:extLst>
                </p:cNvPr>
                <p:cNvSpPr txBox="1"/>
                <p:nvPr/>
              </p:nvSpPr>
              <p:spPr>
                <a:xfrm>
                  <a:off x="5808919" y="4257226"/>
                  <a:ext cx="418313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/>
                    <a:t>(direction if </a:t>
                  </a:r>
                  <a:r>
                    <a:rPr lang="en-US" sz="2800" i="1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800" dirty="0"/>
                    <a:t> decreasing)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8FFD533-DE3D-1541-A5F3-7DFE236DAA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8919" y="4257226"/>
                  <a:ext cx="4183133" cy="523220"/>
                </a:xfrm>
                <a:prstGeom prst="rect">
                  <a:avLst/>
                </a:prstGeom>
                <a:blipFill>
                  <a:blip r:embed="rId6"/>
                  <a:stretch>
                    <a:fillRect l="-3030" t="-11905" b="-309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C0FB78-3081-8D44-BB9A-8E1781EFEB26}"/>
                    </a:ext>
                  </a:extLst>
                </p:cNvPr>
                <p:cNvSpPr txBox="1"/>
                <p:nvPr/>
              </p:nvSpPr>
              <p:spPr>
                <a:xfrm flipH="1">
                  <a:off x="4976035" y="3153541"/>
                  <a:ext cx="11731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C0FB78-3081-8D44-BB9A-8E1781EFEB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976035" y="3153541"/>
                  <a:ext cx="1173125" cy="523220"/>
                </a:xfrm>
                <a:prstGeom prst="rect">
                  <a:avLst/>
                </a:prstGeom>
                <a:blipFill>
                  <a:blip r:embed="rId7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C95D9A4-DB13-7543-9078-A87F06649CC2}"/>
                    </a:ext>
                  </a:extLst>
                </p:cNvPr>
                <p:cNvSpPr txBox="1"/>
                <p:nvPr/>
              </p:nvSpPr>
              <p:spPr>
                <a:xfrm flipH="1">
                  <a:off x="7637719" y="2466630"/>
                  <a:ext cx="11731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C95D9A4-DB13-7543-9078-A87F06649C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637719" y="2466630"/>
                  <a:ext cx="1173125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EB48E27-49D9-BC46-B0A2-D26D54293D02}"/>
              </a:ext>
            </a:extLst>
          </p:cNvPr>
          <p:cNvGrpSpPr/>
          <p:nvPr/>
        </p:nvGrpSpPr>
        <p:grpSpPr>
          <a:xfrm>
            <a:off x="2071682" y="3610864"/>
            <a:ext cx="8124381" cy="3341961"/>
            <a:chOff x="2176851" y="3544843"/>
            <a:chExt cx="8124381" cy="334196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2B559EB-898D-054B-BF2F-580E8A510AA2}"/>
                </a:ext>
              </a:extLst>
            </p:cNvPr>
            <p:cNvSpPr/>
            <p:nvPr/>
          </p:nvSpPr>
          <p:spPr>
            <a:xfrm>
              <a:off x="2262020" y="4094646"/>
              <a:ext cx="3657600" cy="18288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AD02501-02AF-B34E-9433-F57398A315CF}"/>
                </a:ext>
              </a:extLst>
            </p:cNvPr>
            <p:cNvSpPr/>
            <p:nvPr/>
          </p:nvSpPr>
          <p:spPr>
            <a:xfrm>
              <a:off x="6412262" y="4094646"/>
              <a:ext cx="3657600" cy="18288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84C961D3-8462-6E4F-907C-5C7454EAEC3B}"/>
                </a:ext>
              </a:extLst>
            </p:cNvPr>
            <p:cNvSpPr/>
            <p:nvPr/>
          </p:nvSpPr>
          <p:spPr>
            <a:xfrm>
              <a:off x="9558727" y="4525263"/>
              <a:ext cx="742505" cy="531628"/>
            </a:xfrm>
            <a:prstGeom prst="arc">
              <a:avLst>
                <a:gd name="adj1" fmla="val 6242177"/>
                <a:gd name="adj2" fmla="val 1479353"/>
              </a:avLst>
            </a:prstGeom>
            <a:ln w="28575">
              <a:solidFill>
                <a:srgbClr val="C00000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D1D601EC-4A6E-1844-AF6D-DC07DA791EEA}"/>
                </a:ext>
              </a:extLst>
            </p:cNvPr>
            <p:cNvSpPr/>
            <p:nvPr/>
          </p:nvSpPr>
          <p:spPr>
            <a:xfrm>
              <a:off x="2262019" y="4094646"/>
              <a:ext cx="3657600" cy="1828800"/>
            </a:xfrm>
            <a:prstGeom prst="arc">
              <a:avLst>
                <a:gd name="adj1" fmla="val 16200000"/>
                <a:gd name="adj2" fmla="val 5571743"/>
              </a:avLst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0BF61B88-E585-9E4F-819C-34E45F75A9EE}"/>
                </a:ext>
              </a:extLst>
            </p:cNvPr>
            <p:cNvSpPr/>
            <p:nvPr/>
          </p:nvSpPr>
          <p:spPr>
            <a:xfrm flipH="1">
              <a:off x="5069016" y="4785761"/>
              <a:ext cx="1850066" cy="542261"/>
            </a:xfrm>
            <a:prstGeom prst="arc">
              <a:avLst>
                <a:gd name="adj1" fmla="val 20787262"/>
                <a:gd name="adj2" fmla="val 17857180"/>
              </a:avLst>
            </a:prstGeom>
            <a:ln w="28575">
              <a:solidFill>
                <a:srgbClr val="C00000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57F52A3-DB68-304F-9489-673CFC423B01}"/>
                    </a:ext>
                  </a:extLst>
                </p:cNvPr>
                <p:cNvSpPr txBox="1"/>
                <p:nvPr/>
              </p:nvSpPr>
              <p:spPr>
                <a:xfrm flipH="1">
                  <a:off x="7726822" y="3544843"/>
                  <a:ext cx="11731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57F52A3-DB68-304F-9489-673CFC423B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726822" y="3544843"/>
                  <a:ext cx="1173125" cy="523220"/>
                </a:xfrm>
                <a:prstGeom prst="rect">
                  <a:avLst/>
                </a:prstGeom>
                <a:blipFill>
                  <a:blip r:embed="rId9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63A3770-EF77-AB4B-AE3B-79A51BF90364}"/>
                    </a:ext>
                  </a:extLst>
                </p:cNvPr>
                <p:cNvSpPr txBox="1"/>
                <p:nvPr/>
              </p:nvSpPr>
              <p:spPr>
                <a:xfrm flipH="1">
                  <a:off x="3328822" y="3571426"/>
                  <a:ext cx="11731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63A3770-EF77-AB4B-AE3B-79A51BF903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328822" y="3571426"/>
                  <a:ext cx="1173125" cy="523220"/>
                </a:xfrm>
                <a:prstGeom prst="rect">
                  <a:avLst/>
                </a:prstGeom>
                <a:blipFill>
                  <a:blip r:embed="rId10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67A15C3-4ADF-F74D-8DFA-70B890AF6186}"/>
                    </a:ext>
                  </a:extLst>
                </p:cNvPr>
                <p:cNvSpPr txBox="1"/>
                <p:nvPr/>
              </p:nvSpPr>
              <p:spPr>
                <a:xfrm flipH="1">
                  <a:off x="7994406" y="5896861"/>
                  <a:ext cx="11731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67A15C3-4ADF-F74D-8DFA-70B890AF61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994406" y="5896861"/>
                  <a:ext cx="1173125" cy="523220"/>
                </a:xfrm>
                <a:prstGeom prst="rect">
                  <a:avLst/>
                </a:prstGeom>
                <a:blipFill>
                  <a:blip r:embed="rId11"/>
                  <a:stretch>
                    <a:fillRect b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6256B550-7E8F-1D46-9642-99E2CF8F8909}"/>
                </a:ext>
              </a:extLst>
            </p:cNvPr>
            <p:cNvSpPr/>
            <p:nvPr/>
          </p:nvSpPr>
          <p:spPr>
            <a:xfrm>
              <a:off x="6412261" y="4094646"/>
              <a:ext cx="3657600" cy="1828800"/>
            </a:xfrm>
            <a:prstGeom prst="arc">
              <a:avLst>
                <a:gd name="adj1" fmla="val 16200000"/>
                <a:gd name="adj2" fmla="val 5571743"/>
              </a:avLst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5217A1C-1A29-7348-80D1-BD766244313E}"/>
                    </a:ext>
                  </a:extLst>
                </p:cNvPr>
                <p:cNvSpPr txBox="1"/>
                <p:nvPr/>
              </p:nvSpPr>
              <p:spPr>
                <a:xfrm flipH="1">
                  <a:off x="3581398" y="5884252"/>
                  <a:ext cx="1173125" cy="5421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ind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5217A1C-1A29-7348-80D1-BD76624431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581398" y="5884252"/>
                  <a:ext cx="1173125" cy="542136"/>
                </a:xfrm>
                <a:prstGeom prst="rect">
                  <a:avLst/>
                </a:prstGeom>
                <a:blipFill>
                  <a:blip r:embed="rId12"/>
                  <a:stretch>
                    <a:fillRect l="-2128" r="-21277" b="-15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52106F6-8CEC-A64A-A904-93B7591ED945}"/>
                    </a:ext>
                  </a:extLst>
                </p:cNvPr>
                <p:cNvSpPr txBox="1"/>
                <p:nvPr/>
              </p:nvSpPr>
              <p:spPr>
                <a:xfrm>
                  <a:off x="2176851" y="6363584"/>
                  <a:ext cx="418313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/>
                    <a:t>(direction if </a:t>
                  </a:r>
                  <a:r>
                    <a:rPr lang="en-US" sz="2800" i="1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800" dirty="0"/>
                    <a:t> decreasing)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52106F6-8CEC-A64A-A904-93B7591ED9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6851" y="6363584"/>
                  <a:ext cx="4183133" cy="523220"/>
                </a:xfrm>
                <a:prstGeom prst="rect">
                  <a:avLst/>
                </a:prstGeom>
                <a:blipFill>
                  <a:blip r:embed="rId13"/>
                  <a:stretch>
                    <a:fillRect l="-3030" t="-11905" b="-309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6A1DCE4-145F-2142-B81F-D4D41691A928}"/>
                    </a:ext>
                  </a:extLst>
                </p:cNvPr>
                <p:cNvSpPr txBox="1"/>
                <p:nvPr/>
              </p:nvSpPr>
              <p:spPr>
                <a:xfrm flipH="1">
                  <a:off x="5579377" y="5249266"/>
                  <a:ext cx="11731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6A1DCE4-145F-2142-B81F-D4D41691A9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579377" y="5249266"/>
                  <a:ext cx="1173125" cy="523220"/>
                </a:xfrm>
                <a:prstGeom prst="rect">
                  <a:avLst/>
                </a:prstGeom>
                <a:blipFill>
                  <a:blip r:embed="rId14"/>
                  <a:stretch>
                    <a:fillRect b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1B85A04-B975-BC4A-A795-2899EF6978B9}"/>
                    </a:ext>
                  </a:extLst>
                </p:cNvPr>
                <p:cNvSpPr txBox="1"/>
                <p:nvPr/>
              </p:nvSpPr>
              <p:spPr>
                <a:xfrm flipH="1">
                  <a:off x="3095292" y="4690070"/>
                  <a:ext cx="11731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1B85A04-B975-BC4A-A795-2899EF6978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095292" y="4690070"/>
                  <a:ext cx="1173125" cy="523220"/>
                </a:xfrm>
                <a:prstGeom prst="rect">
                  <a:avLst/>
                </a:prstGeom>
                <a:blipFill>
                  <a:blip r:embed="rId15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76664461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FF1D43F4-3635-B648-A171-1C595D0905D8}"/>
              </a:ext>
            </a:extLst>
          </p:cNvPr>
          <p:cNvGrpSpPr/>
          <p:nvPr/>
        </p:nvGrpSpPr>
        <p:grpSpPr>
          <a:xfrm>
            <a:off x="966624" y="1662884"/>
            <a:ext cx="9764233" cy="3036582"/>
            <a:chOff x="987889" y="1705414"/>
            <a:chExt cx="9764233" cy="303658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09D7337C-6682-BF4F-9769-FF93253B9CA5}"/>
                </a:ext>
              </a:extLst>
            </p:cNvPr>
            <p:cNvSpPr/>
            <p:nvPr/>
          </p:nvSpPr>
          <p:spPr>
            <a:xfrm>
              <a:off x="2114939" y="2371060"/>
              <a:ext cx="3657600" cy="18288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8758991-4251-BA42-B73D-AE27A5683539}"/>
                </a:ext>
              </a:extLst>
            </p:cNvPr>
            <p:cNvSpPr/>
            <p:nvPr/>
          </p:nvSpPr>
          <p:spPr>
            <a:xfrm>
              <a:off x="6265181" y="2371060"/>
              <a:ext cx="3657600" cy="18288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2582FD9E-C77D-0A4B-9FA7-58928E266097}"/>
                </a:ext>
              </a:extLst>
            </p:cNvPr>
            <p:cNvSpPr/>
            <p:nvPr/>
          </p:nvSpPr>
          <p:spPr>
            <a:xfrm>
              <a:off x="1743686" y="3072808"/>
              <a:ext cx="742505" cy="531628"/>
            </a:xfrm>
            <a:prstGeom prst="arc">
              <a:avLst>
                <a:gd name="adj1" fmla="val 6242177"/>
                <a:gd name="adj2" fmla="val 1479353"/>
              </a:avLst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7EFE0B7E-22C3-9D4C-BF2E-A685F258CFCB}"/>
                </a:ext>
              </a:extLst>
            </p:cNvPr>
            <p:cNvSpPr/>
            <p:nvPr/>
          </p:nvSpPr>
          <p:spPr>
            <a:xfrm>
              <a:off x="2114938" y="2371060"/>
              <a:ext cx="3657600" cy="1828800"/>
            </a:xfrm>
            <a:prstGeom prst="arc">
              <a:avLst>
                <a:gd name="adj1" fmla="val 16200000"/>
                <a:gd name="adj2" fmla="val 5571743"/>
              </a:avLst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29B67561-3A0C-DD43-AF21-6D1AA4F048F3}"/>
                </a:ext>
              </a:extLst>
            </p:cNvPr>
            <p:cNvSpPr/>
            <p:nvPr/>
          </p:nvSpPr>
          <p:spPr>
            <a:xfrm flipH="1">
              <a:off x="4947185" y="2679463"/>
              <a:ext cx="1850066" cy="542261"/>
            </a:xfrm>
            <a:prstGeom prst="arc">
              <a:avLst>
                <a:gd name="adj1" fmla="val 20930979"/>
                <a:gd name="adj2" fmla="val 11552492"/>
              </a:avLst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D12966F-8E03-8449-8504-2C1F941E156B}"/>
                    </a:ext>
                  </a:extLst>
                </p:cNvPr>
                <p:cNvSpPr txBox="1"/>
                <p:nvPr/>
              </p:nvSpPr>
              <p:spPr>
                <a:xfrm flipH="1">
                  <a:off x="7576533" y="1705414"/>
                  <a:ext cx="11731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D12966F-8E03-8449-8504-2C1F941E15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576533" y="1705414"/>
                  <a:ext cx="1173125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F09C6D1-D1A3-7F48-91F5-9D44EA939BD1}"/>
                    </a:ext>
                  </a:extLst>
                </p:cNvPr>
                <p:cNvSpPr txBox="1"/>
                <p:nvPr/>
              </p:nvSpPr>
              <p:spPr>
                <a:xfrm flipH="1">
                  <a:off x="3181741" y="1847840"/>
                  <a:ext cx="11731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F09C6D1-D1A3-7F48-91F5-9D44EA939B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181741" y="1847840"/>
                  <a:ext cx="1173125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59C58FB-3084-1948-9C26-130B608DD5CA}"/>
                    </a:ext>
                  </a:extLst>
                </p:cNvPr>
                <p:cNvSpPr txBox="1"/>
                <p:nvPr/>
              </p:nvSpPr>
              <p:spPr>
                <a:xfrm flipH="1">
                  <a:off x="3357175" y="4199860"/>
                  <a:ext cx="11731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59C58FB-3084-1948-9C26-130B608DD5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357175" y="4199860"/>
                  <a:ext cx="1173125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0B5B5B57-3470-6543-AD42-351547F7010D}"/>
                </a:ext>
              </a:extLst>
            </p:cNvPr>
            <p:cNvSpPr/>
            <p:nvPr/>
          </p:nvSpPr>
          <p:spPr>
            <a:xfrm>
              <a:off x="6265180" y="2371060"/>
              <a:ext cx="3657600" cy="1828800"/>
            </a:xfrm>
            <a:prstGeom prst="arc">
              <a:avLst>
                <a:gd name="adj1" fmla="val 16200000"/>
                <a:gd name="adj2" fmla="val 5571743"/>
              </a:avLst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961BC8A-44E9-374B-B4AD-FC208D8A0B11}"/>
                    </a:ext>
                  </a:extLst>
                </p:cNvPr>
                <p:cNvSpPr txBox="1"/>
                <p:nvPr/>
              </p:nvSpPr>
              <p:spPr>
                <a:xfrm flipH="1">
                  <a:off x="7541091" y="4199860"/>
                  <a:ext cx="1173125" cy="5421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961BC8A-44E9-374B-B4AD-FC208D8A0B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541091" y="4199860"/>
                  <a:ext cx="1173125" cy="54213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52EF6B0-ED6F-3B49-92F8-1351793B8C24}"/>
                    </a:ext>
                  </a:extLst>
                </p:cNvPr>
                <p:cNvSpPr txBox="1"/>
                <p:nvPr/>
              </p:nvSpPr>
              <p:spPr>
                <a:xfrm flipH="1">
                  <a:off x="5432296" y="2698504"/>
                  <a:ext cx="11731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52EF6B0-ED6F-3B49-92F8-1351793B8C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432296" y="2698504"/>
                  <a:ext cx="1173125" cy="523220"/>
                </a:xfrm>
                <a:prstGeom prst="rect">
                  <a:avLst/>
                </a:prstGeom>
                <a:blipFill>
                  <a:blip r:embed="rId6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39B7AC67-ED6C-A245-9154-6EF52F24EE82}"/>
                </a:ext>
              </a:extLst>
            </p:cNvPr>
            <p:cNvSpPr/>
            <p:nvPr/>
          </p:nvSpPr>
          <p:spPr>
            <a:xfrm flipH="1">
              <a:off x="5093826" y="3555595"/>
              <a:ext cx="1850066" cy="542261"/>
            </a:xfrm>
            <a:prstGeom prst="arc">
              <a:avLst>
                <a:gd name="adj1" fmla="val 250485"/>
                <a:gd name="adj2" fmla="val 11609645"/>
              </a:avLst>
            </a:prstGeom>
            <a:ln w="28575">
              <a:solidFill>
                <a:srgbClr val="C00000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567880A-90CF-E744-BFC0-876E8B868C7D}"/>
                    </a:ext>
                  </a:extLst>
                </p:cNvPr>
                <p:cNvSpPr txBox="1"/>
                <p:nvPr/>
              </p:nvSpPr>
              <p:spPr>
                <a:xfrm flipH="1">
                  <a:off x="5502294" y="3938125"/>
                  <a:ext cx="11731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567880A-90CF-E744-BFC0-876E8B868C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502294" y="3938125"/>
                  <a:ext cx="1173125" cy="523220"/>
                </a:xfrm>
                <a:prstGeom prst="rect">
                  <a:avLst/>
                </a:prstGeom>
                <a:blipFill>
                  <a:blip r:embed="rId7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F28DEDE-18BD-BE44-81A0-1E8C63A41597}"/>
                    </a:ext>
                  </a:extLst>
                </p:cNvPr>
                <p:cNvSpPr txBox="1"/>
                <p:nvPr/>
              </p:nvSpPr>
              <p:spPr>
                <a:xfrm flipH="1">
                  <a:off x="987889" y="3378928"/>
                  <a:ext cx="11731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F28DEDE-18BD-BE44-81A0-1E8C63A415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87889" y="3378928"/>
                  <a:ext cx="1173125" cy="523220"/>
                </a:xfrm>
                <a:prstGeom prst="rect">
                  <a:avLst/>
                </a:prstGeom>
                <a:blipFill>
                  <a:blip r:embed="rId8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AF701BB3-FDE9-F34B-829D-8546E4BA03F8}"/>
                </a:ext>
              </a:extLst>
            </p:cNvPr>
            <p:cNvSpPr/>
            <p:nvPr/>
          </p:nvSpPr>
          <p:spPr>
            <a:xfrm>
              <a:off x="9379636" y="3019646"/>
              <a:ext cx="742505" cy="531628"/>
            </a:xfrm>
            <a:prstGeom prst="arc">
              <a:avLst>
                <a:gd name="adj1" fmla="val 6242177"/>
                <a:gd name="adj2" fmla="val 1479353"/>
              </a:avLst>
            </a:prstGeom>
            <a:ln w="28575">
              <a:solidFill>
                <a:srgbClr val="C00000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72E2F84-B606-9E43-B96F-A127BEE7C412}"/>
                    </a:ext>
                  </a:extLst>
                </p:cNvPr>
                <p:cNvSpPr txBox="1"/>
                <p:nvPr/>
              </p:nvSpPr>
              <p:spPr>
                <a:xfrm flipH="1">
                  <a:off x="9578997" y="3333305"/>
                  <a:ext cx="11731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72E2F84-B606-9E43-B96F-A127BEE7C4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578997" y="3333305"/>
                  <a:ext cx="1173125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25D90C22-A6A7-2648-9DB6-8A3E36B534F7}"/>
                </a:ext>
              </a:extLst>
            </p:cNvPr>
            <p:cNvSpPr/>
            <p:nvPr/>
          </p:nvSpPr>
          <p:spPr>
            <a:xfrm flipH="1">
              <a:off x="5093826" y="3534091"/>
              <a:ext cx="1850066" cy="542261"/>
            </a:xfrm>
            <a:prstGeom prst="arc">
              <a:avLst>
                <a:gd name="adj1" fmla="val 11243188"/>
                <a:gd name="adj2" fmla="val 328551"/>
              </a:avLst>
            </a:prstGeom>
            <a:ln w="28575">
              <a:solidFill>
                <a:srgbClr val="C00000"/>
              </a:solidFill>
              <a:prstDash val="sysDash"/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C945C014-929E-F042-A288-1A389863213D}"/>
                </a:ext>
              </a:extLst>
            </p:cNvPr>
            <p:cNvSpPr/>
            <p:nvPr/>
          </p:nvSpPr>
          <p:spPr>
            <a:xfrm flipH="1">
              <a:off x="4947185" y="2681385"/>
              <a:ext cx="1850066" cy="542261"/>
            </a:xfrm>
            <a:prstGeom prst="arc">
              <a:avLst>
                <a:gd name="adj1" fmla="val 9664038"/>
                <a:gd name="adj2" fmla="val 282706"/>
              </a:avLst>
            </a:prstGeom>
            <a:ln w="28575">
              <a:solidFill>
                <a:srgbClr val="C00000"/>
              </a:solidFill>
              <a:prstDash val="sys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0283812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B7A0598D-D524-5A4A-967E-0373465B6FE0}"/>
              </a:ext>
            </a:extLst>
          </p:cNvPr>
          <p:cNvGrpSpPr/>
          <p:nvPr/>
        </p:nvGrpSpPr>
        <p:grpSpPr>
          <a:xfrm>
            <a:off x="1366885" y="1485293"/>
            <a:ext cx="5579120" cy="3721996"/>
            <a:chOff x="2729436" y="1384216"/>
            <a:chExt cx="5579120" cy="3721996"/>
          </a:xfrm>
        </p:grpSpPr>
        <p:sp>
          <p:nvSpPr>
            <p:cNvPr id="19" name="Line 82">
              <a:extLst>
                <a:ext uri="{FF2B5EF4-FFF2-40B4-BE49-F238E27FC236}">
                  <a16:creationId xmlns:a16="http://schemas.microsoft.com/office/drawing/2014/main" id="{B2E72CF9-C24D-D646-9A6A-AA2B8EF239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6406" y="2008265"/>
              <a:ext cx="3631132" cy="0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7" name="Line 7">
              <a:extLst>
                <a:ext uri="{FF2B5EF4-FFF2-40B4-BE49-F238E27FC236}">
                  <a16:creationId xmlns:a16="http://schemas.microsoft.com/office/drawing/2014/main" id="{35CAB56C-D7BA-354A-9AEB-5A66C3E980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72415" y="3126281"/>
              <a:ext cx="914400" cy="0"/>
            </a:xfrm>
            <a:prstGeom prst="line">
              <a:avLst/>
            </a:prstGeom>
            <a:noFill/>
            <a:ln w="730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8" name="Line 8">
              <a:extLst>
                <a:ext uri="{FF2B5EF4-FFF2-40B4-BE49-F238E27FC236}">
                  <a16:creationId xmlns:a16="http://schemas.microsoft.com/office/drawing/2014/main" id="{DF82132C-B696-5343-B2CD-DABE4E1455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62097" y="3351744"/>
              <a:ext cx="914400" cy="0"/>
            </a:xfrm>
            <a:prstGeom prst="line">
              <a:avLst/>
            </a:prstGeom>
            <a:noFill/>
            <a:ln w="730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58266510-EE21-7E4D-A5A7-6C76EA387A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29049" y="1961180"/>
              <a:ext cx="0" cy="1139485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11" name="Line 11">
              <a:extLst>
                <a:ext uri="{FF2B5EF4-FFF2-40B4-BE49-F238E27FC236}">
                  <a16:creationId xmlns:a16="http://schemas.microsoft.com/office/drawing/2014/main" id="{EA6310A1-FE30-6640-BE88-3BB3189863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54384" y="2017575"/>
              <a:ext cx="1041790" cy="0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 type="triangle" w="lg" len="lg"/>
              <a:tailEnd type="triangle" w="lg" len="lg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14" name="Line 15">
              <a:extLst>
                <a:ext uri="{FF2B5EF4-FFF2-40B4-BE49-F238E27FC236}">
                  <a16:creationId xmlns:a16="http://schemas.microsoft.com/office/drawing/2014/main" id="{ECC52CBC-6200-5A4A-9F84-A22474A9A3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23643" y="4493268"/>
              <a:ext cx="2380201" cy="0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15" name="Line 16">
              <a:extLst>
                <a:ext uri="{FF2B5EF4-FFF2-40B4-BE49-F238E27FC236}">
                  <a16:creationId xmlns:a16="http://schemas.microsoft.com/office/drawing/2014/main" id="{B76606FC-C4D3-0A44-8238-AEE9942924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27403" y="4119989"/>
              <a:ext cx="448548" cy="393599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 type="diamond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16" name="Line 17">
              <a:extLst>
                <a:ext uri="{FF2B5EF4-FFF2-40B4-BE49-F238E27FC236}">
                  <a16:creationId xmlns:a16="http://schemas.microsoft.com/office/drawing/2014/main" id="{E38BAFFB-8D9A-D74F-8205-061C24A89A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12166" y="4499678"/>
              <a:ext cx="925372" cy="18363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 type="diamond" w="med" len="med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17" name="Arc 18">
              <a:extLst>
                <a:ext uri="{FF2B5EF4-FFF2-40B4-BE49-F238E27FC236}">
                  <a16:creationId xmlns:a16="http://schemas.microsoft.com/office/drawing/2014/main" id="{2A792248-458C-A24B-983E-5660F2AF6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1967" y="4155658"/>
              <a:ext cx="622180" cy="619025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17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grpSp>
          <p:nvGrpSpPr>
            <p:cNvPr id="18" name="Group 19">
              <a:extLst>
                <a:ext uri="{FF2B5EF4-FFF2-40B4-BE49-F238E27FC236}">
                  <a16:creationId xmlns:a16="http://schemas.microsoft.com/office/drawing/2014/main" id="{77F8DB41-3A6D-0C45-B28F-910336CEFA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96601" y="1976934"/>
              <a:ext cx="430463" cy="2560320"/>
              <a:chOff x="7269" y="2964"/>
              <a:chExt cx="549" cy="2865"/>
            </a:xfrm>
          </p:grpSpPr>
          <p:sp>
            <p:nvSpPr>
              <p:cNvPr id="20" name="Arc 20">
                <a:extLst>
                  <a:ext uri="{FF2B5EF4-FFF2-40B4-BE49-F238E27FC236}">
                    <a16:creationId xmlns:a16="http://schemas.microsoft.com/office/drawing/2014/main" id="{285641BB-E375-F34C-B7A1-16705BD16EB9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7478" y="4076"/>
                <a:ext cx="119" cy="531"/>
              </a:xfrm>
              <a:custGeom>
                <a:avLst/>
                <a:gdLst>
                  <a:gd name="G0" fmla="+- 0 0 0"/>
                  <a:gd name="G1" fmla="+- 21594 0 0"/>
                  <a:gd name="G2" fmla="+- 21600 0 0"/>
                  <a:gd name="T0" fmla="*/ 500 w 21600"/>
                  <a:gd name="T1" fmla="*/ 0 h 38559"/>
                  <a:gd name="T2" fmla="*/ 13369 w 21600"/>
                  <a:gd name="T3" fmla="*/ 38559 h 38559"/>
                  <a:gd name="T4" fmla="*/ 0 w 21600"/>
                  <a:gd name="T5" fmla="*/ 21594 h 38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38559" fill="none" extrusionOk="0">
                    <a:moveTo>
                      <a:pt x="500" y="-1"/>
                    </a:moveTo>
                    <a:cubicBezTo>
                      <a:pt x="12231" y="271"/>
                      <a:pt x="21600" y="9859"/>
                      <a:pt x="21600" y="21594"/>
                    </a:cubicBezTo>
                    <a:cubicBezTo>
                      <a:pt x="21600" y="28211"/>
                      <a:pt x="18566" y="34463"/>
                      <a:pt x="13369" y="38559"/>
                    </a:cubicBezTo>
                  </a:path>
                  <a:path w="21600" h="38559" stroke="0" extrusionOk="0">
                    <a:moveTo>
                      <a:pt x="500" y="-1"/>
                    </a:moveTo>
                    <a:cubicBezTo>
                      <a:pt x="12231" y="271"/>
                      <a:pt x="21600" y="9859"/>
                      <a:pt x="21600" y="21594"/>
                    </a:cubicBezTo>
                    <a:cubicBezTo>
                      <a:pt x="21600" y="28211"/>
                      <a:pt x="18566" y="34463"/>
                      <a:pt x="13369" y="38559"/>
                    </a:cubicBezTo>
                    <a:lnTo>
                      <a:pt x="0" y="21594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21" name="Arc 21">
                <a:extLst>
                  <a:ext uri="{FF2B5EF4-FFF2-40B4-BE49-F238E27FC236}">
                    <a16:creationId xmlns:a16="http://schemas.microsoft.com/office/drawing/2014/main" id="{0B90D107-7F84-9148-A49D-B44779A9B193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 flipH="1" flipV="1">
                <a:off x="7385" y="4080"/>
                <a:ext cx="223" cy="456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22" name="Arc 22">
                <a:extLst>
                  <a:ext uri="{FF2B5EF4-FFF2-40B4-BE49-F238E27FC236}">
                    <a16:creationId xmlns:a16="http://schemas.microsoft.com/office/drawing/2014/main" id="{38CB647A-EC21-1247-9C23-09BC7F3FA4FC}"/>
                  </a:ext>
                </a:extLst>
              </p:cNvPr>
              <p:cNvSpPr>
                <a:spLocks/>
              </p:cNvSpPr>
              <p:nvPr/>
            </p:nvSpPr>
            <p:spPr bwMode="auto">
              <a:xfrm rot="-16628983">
                <a:off x="7648" y="4247"/>
                <a:ext cx="111" cy="211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grpSp>
            <p:nvGrpSpPr>
              <p:cNvPr id="23" name="Group 23">
                <a:extLst>
                  <a:ext uri="{FF2B5EF4-FFF2-40B4-BE49-F238E27FC236}">
                    <a16:creationId xmlns:a16="http://schemas.microsoft.com/office/drawing/2014/main" id="{2168CD9E-5887-B147-A03C-4616471A51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7383" y="3985"/>
                <a:ext cx="311" cy="540"/>
                <a:chOff x="7989" y="10264"/>
                <a:chExt cx="1008" cy="982"/>
              </a:xfrm>
            </p:grpSpPr>
            <p:sp>
              <p:nvSpPr>
                <p:cNvPr id="79" name="Arc 24">
                  <a:extLst>
                    <a:ext uri="{FF2B5EF4-FFF2-40B4-BE49-F238E27FC236}">
                      <a16:creationId xmlns:a16="http://schemas.microsoft.com/office/drawing/2014/main" id="{DBC0F4CD-479E-1A4F-80CA-8185900476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80" name="Arc 25">
                  <a:extLst>
                    <a:ext uri="{FF2B5EF4-FFF2-40B4-BE49-F238E27FC236}">
                      <a16:creationId xmlns:a16="http://schemas.microsoft.com/office/drawing/2014/main" id="{9093322B-A8E7-6A45-8AC0-FC505B42F7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81" name="Arc 26">
                  <a:extLst>
                    <a:ext uri="{FF2B5EF4-FFF2-40B4-BE49-F238E27FC236}">
                      <a16:creationId xmlns:a16="http://schemas.microsoft.com/office/drawing/2014/main" id="{17C7F9BF-FBA8-E449-88ED-4214334D48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24" name="Group 27">
                <a:extLst>
                  <a:ext uri="{FF2B5EF4-FFF2-40B4-BE49-F238E27FC236}">
                    <a16:creationId xmlns:a16="http://schemas.microsoft.com/office/drawing/2014/main" id="{FDD7A7A1-AA06-B24B-9294-68658E0D2C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7383" y="3885"/>
                <a:ext cx="311" cy="540"/>
                <a:chOff x="7989" y="10264"/>
                <a:chExt cx="1008" cy="982"/>
              </a:xfrm>
            </p:grpSpPr>
            <p:sp>
              <p:nvSpPr>
                <p:cNvPr id="76" name="Arc 28">
                  <a:extLst>
                    <a:ext uri="{FF2B5EF4-FFF2-40B4-BE49-F238E27FC236}">
                      <a16:creationId xmlns:a16="http://schemas.microsoft.com/office/drawing/2014/main" id="{70322E1A-CB58-CC42-9813-D194A24133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77" name="Arc 29">
                  <a:extLst>
                    <a:ext uri="{FF2B5EF4-FFF2-40B4-BE49-F238E27FC236}">
                      <a16:creationId xmlns:a16="http://schemas.microsoft.com/office/drawing/2014/main" id="{5EA45EE1-CD8C-C74E-9B37-B092FEE549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78" name="Arc 30">
                  <a:extLst>
                    <a:ext uri="{FF2B5EF4-FFF2-40B4-BE49-F238E27FC236}">
                      <a16:creationId xmlns:a16="http://schemas.microsoft.com/office/drawing/2014/main" id="{D18AD950-33E8-4942-860F-635AB9A3E5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25" name="Group 31">
                <a:extLst>
                  <a:ext uri="{FF2B5EF4-FFF2-40B4-BE49-F238E27FC236}">
                    <a16:creationId xmlns:a16="http://schemas.microsoft.com/office/drawing/2014/main" id="{F447F25C-15E2-8E49-862A-68307F76EAF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7383" y="3788"/>
                <a:ext cx="312" cy="540"/>
                <a:chOff x="7989" y="10264"/>
                <a:chExt cx="1008" cy="982"/>
              </a:xfrm>
            </p:grpSpPr>
            <p:sp>
              <p:nvSpPr>
                <p:cNvPr id="73" name="Arc 32">
                  <a:extLst>
                    <a:ext uri="{FF2B5EF4-FFF2-40B4-BE49-F238E27FC236}">
                      <a16:creationId xmlns:a16="http://schemas.microsoft.com/office/drawing/2014/main" id="{A435DEC9-D49A-CC40-B4F8-177BFB433C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74" name="Arc 33">
                  <a:extLst>
                    <a:ext uri="{FF2B5EF4-FFF2-40B4-BE49-F238E27FC236}">
                      <a16:creationId xmlns:a16="http://schemas.microsoft.com/office/drawing/2014/main" id="{E9C1111A-8AB1-4F4B-BA93-BA4A463245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75" name="Arc 34">
                  <a:extLst>
                    <a:ext uri="{FF2B5EF4-FFF2-40B4-BE49-F238E27FC236}">
                      <a16:creationId xmlns:a16="http://schemas.microsoft.com/office/drawing/2014/main" id="{5A28D2FE-509A-614B-98FD-3DFC584B5E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26" name="Group 35">
                <a:extLst>
                  <a:ext uri="{FF2B5EF4-FFF2-40B4-BE49-F238E27FC236}">
                    <a16:creationId xmlns:a16="http://schemas.microsoft.com/office/drawing/2014/main" id="{5C49ED0A-6400-404D-B151-5BAE70A0A2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7383" y="3689"/>
                <a:ext cx="312" cy="540"/>
                <a:chOff x="7989" y="10264"/>
                <a:chExt cx="1008" cy="982"/>
              </a:xfrm>
            </p:grpSpPr>
            <p:sp>
              <p:nvSpPr>
                <p:cNvPr id="70" name="Arc 36">
                  <a:extLst>
                    <a:ext uri="{FF2B5EF4-FFF2-40B4-BE49-F238E27FC236}">
                      <a16:creationId xmlns:a16="http://schemas.microsoft.com/office/drawing/2014/main" id="{4FCE43C6-C1B7-B243-B8F3-25D79F17D3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71" name="Arc 37">
                  <a:extLst>
                    <a:ext uri="{FF2B5EF4-FFF2-40B4-BE49-F238E27FC236}">
                      <a16:creationId xmlns:a16="http://schemas.microsoft.com/office/drawing/2014/main" id="{0B4335EF-7780-4B49-877D-82BAA97203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72" name="Arc 38">
                  <a:extLst>
                    <a:ext uri="{FF2B5EF4-FFF2-40B4-BE49-F238E27FC236}">
                      <a16:creationId xmlns:a16="http://schemas.microsoft.com/office/drawing/2014/main" id="{FB61B043-73BD-0B45-8CA9-F21E421365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27" name="Group 39">
                <a:extLst>
                  <a:ext uri="{FF2B5EF4-FFF2-40B4-BE49-F238E27FC236}">
                    <a16:creationId xmlns:a16="http://schemas.microsoft.com/office/drawing/2014/main" id="{72DD53B2-B7CD-D440-B46F-AA3B666734C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7383" y="3591"/>
                <a:ext cx="312" cy="540"/>
                <a:chOff x="7989" y="10264"/>
                <a:chExt cx="1008" cy="982"/>
              </a:xfrm>
            </p:grpSpPr>
            <p:sp>
              <p:nvSpPr>
                <p:cNvPr id="67" name="Arc 40">
                  <a:extLst>
                    <a:ext uri="{FF2B5EF4-FFF2-40B4-BE49-F238E27FC236}">
                      <a16:creationId xmlns:a16="http://schemas.microsoft.com/office/drawing/2014/main" id="{CA744D3F-9D0E-3943-8AFE-B75E6EE815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68" name="Arc 41">
                  <a:extLst>
                    <a:ext uri="{FF2B5EF4-FFF2-40B4-BE49-F238E27FC236}">
                      <a16:creationId xmlns:a16="http://schemas.microsoft.com/office/drawing/2014/main" id="{744ECAEB-8C5B-DE4D-AB18-FE1C1EE61F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69" name="Arc 42">
                  <a:extLst>
                    <a:ext uri="{FF2B5EF4-FFF2-40B4-BE49-F238E27FC236}">
                      <a16:creationId xmlns:a16="http://schemas.microsoft.com/office/drawing/2014/main" id="{A746D8E1-C456-7849-B0AB-D2DA1E138D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28" name="Group 43">
                <a:extLst>
                  <a:ext uri="{FF2B5EF4-FFF2-40B4-BE49-F238E27FC236}">
                    <a16:creationId xmlns:a16="http://schemas.microsoft.com/office/drawing/2014/main" id="{AF09482E-02C6-8946-9702-5874153C45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7383" y="3491"/>
                <a:ext cx="312" cy="540"/>
                <a:chOff x="7989" y="10264"/>
                <a:chExt cx="1008" cy="982"/>
              </a:xfrm>
            </p:grpSpPr>
            <p:sp>
              <p:nvSpPr>
                <p:cNvPr id="64" name="Arc 44">
                  <a:extLst>
                    <a:ext uri="{FF2B5EF4-FFF2-40B4-BE49-F238E27FC236}">
                      <a16:creationId xmlns:a16="http://schemas.microsoft.com/office/drawing/2014/main" id="{D892D772-2720-F648-901D-7E5B2C875A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65" name="Arc 45">
                  <a:extLst>
                    <a:ext uri="{FF2B5EF4-FFF2-40B4-BE49-F238E27FC236}">
                      <a16:creationId xmlns:a16="http://schemas.microsoft.com/office/drawing/2014/main" id="{7CF06EC3-413F-5D41-868D-D901B0D4E5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66" name="Arc 46">
                  <a:extLst>
                    <a:ext uri="{FF2B5EF4-FFF2-40B4-BE49-F238E27FC236}">
                      <a16:creationId xmlns:a16="http://schemas.microsoft.com/office/drawing/2014/main" id="{037AA066-94EC-094D-A639-A5CD4EECE5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</p:grpSp>
          <p:sp>
            <p:nvSpPr>
              <p:cNvPr id="29" name="Arc 47">
                <a:extLst>
                  <a:ext uri="{FF2B5EF4-FFF2-40B4-BE49-F238E27FC236}">
                    <a16:creationId xmlns:a16="http://schemas.microsoft.com/office/drawing/2014/main" id="{BFF73FEC-D444-3D4D-BAB4-C959AAE9BF64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7425" y="3440"/>
                <a:ext cx="226" cy="531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30" name="Arc 48">
                <a:extLst>
                  <a:ext uri="{FF2B5EF4-FFF2-40B4-BE49-F238E27FC236}">
                    <a16:creationId xmlns:a16="http://schemas.microsoft.com/office/drawing/2014/main" id="{6E374B37-A036-484E-8543-77718E3C39CE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 flipH="1" flipV="1">
                <a:off x="7380" y="3385"/>
                <a:ext cx="233" cy="456"/>
              </a:xfrm>
              <a:custGeom>
                <a:avLst/>
                <a:gdLst>
                  <a:gd name="G0" fmla="+- 21572 0 0"/>
                  <a:gd name="G1" fmla="+- 11552 0 0"/>
                  <a:gd name="G2" fmla="+- 21600 0 0"/>
                  <a:gd name="T0" fmla="*/ 39822 w 43172"/>
                  <a:gd name="T1" fmla="*/ 0 h 33152"/>
                  <a:gd name="T2" fmla="*/ 0 w 43172"/>
                  <a:gd name="T3" fmla="*/ 12648 h 33152"/>
                  <a:gd name="T4" fmla="*/ 21572 w 43172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72" h="33152" fill="none" extrusionOk="0">
                    <a:moveTo>
                      <a:pt x="39822" y="-1"/>
                    </a:moveTo>
                    <a:cubicBezTo>
                      <a:pt x="42010" y="3455"/>
                      <a:pt x="43172" y="7461"/>
                      <a:pt x="43172" y="11552"/>
                    </a:cubicBezTo>
                    <a:cubicBezTo>
                      <a:pt x="43172" y="23481"/>
                      <a:pt x="33501" y="33152"/>
                      <a:pt x="21572" y="33152"/>
                    </a:cubicBezTo>
                    <a:cubicBezTo>
                      <a:pt x="10068" y="33152"/>
                      <a:pt x="583" y="24136"/>
                      <a:pt x="-1" y="12648"/>
                    </a:cubicBezTo>
                  </a:path>
                  <a:path w="43172" h="33152" stroke="0" extrusionOk="0">
                    <a:moveTo>
                      <a:pt x="39822" y="-1"/>
                    </a:moveTo>
                    <a:cubicBezTo>
                      <a:pt x="42010" y="3455"/>
                      <a:pt x="43172" y="7461"/>
                      <a:pt x="43172" y="11552"/>
                    </a:cubicBezTo>
                    <a:cubicBezTo>
                      <a:pt x="43172" y="23481"/>
                      <a:pt x="33501" y="33152"/>
                      <a:pt x="21572" y="33152"/>
                    </a:cubicBezTo>
                    <a:cubicBezTo>
                      <a:pt x="10068" y="33152"/>
                      <a:pt x="583" y="24136"/>
                      <a:pt x="-1" y="12648"/>
                    </a:cubicBezTo>
                    <a:lnTo>
                      <a:pt x="21572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31" name="Arc 49">
                <a:extLst>
                  <a:ext uri="{FF2B5EF4-FFF2-40B4-BE49-F238E27FC236}">
                    <a16:creationId xmlns:a16="http://schemas.microsoft.com/office/drawing/2014/main" id="{A9D965A3-5116-0C48-ADBE-D7410E5BC101}"/>
                  </a:ext>
                </a:extLst>
              </p:cNvPr>
              <p:cNvSpPr>
                <a:spLocks/>
              </p:cNvSpPr>
              <p:nvPr/>
            </p:nvSpPr>
            <p:spPr bwMode="auto">
              <a:xfrm rot="-16628983">
                <a:off x="7648" y="3557"/>
                <a:ext cx="111" cy="211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32" name="Arc 50">
                <a:extLst>
                  <a:ext uri="{FF2B5EF4-FFF2-40B4-BE49-F238E27FC236}">
                    <a16:creationId xmlns:a16="http://schemas.microsoft.com/office/drawing/2014/main" id="{85D636B3-17EB-2E49-9FD1-3E105A9A4CE7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7486" y="4748"/>
                <a:ext cx="119" cy="531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33" name="Arc 51">
                <a:extLst>
                  <a:ext uri="{FF2B5EF4-FFF2-40B4-BE49-F238E27FC236}">
                    <a16:creationId xmlns:a16="http://schemas.microsoft.com/office/drawing/2014/main" id="{03652CAA-6771-0246-B813-7EE01EA5EA60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 flipH="1" flipV="1">
                <a:off x="7428" y="4788"/>
                <a:ext cx="151" cy="456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34" name="Arc 52">
                <a:extLst>
                  <a:ext uri="{FF2B5EF4-FFF2-40B4-BE49-F238E27FC236}">
                    <a16:creationId xmlns:a16="http://schemas.microsoft.com/office/drawing/2014/main" id="{25F87BAC-0B48-574D-B58D-8D7EF24852AD}"/>
                  </a:ext>
                </a:extLst>
              </p:cNvPr>
              <p:cNvSpPr>
                <a:spLocks/>
              </p:cNvSpPr>
              <p:nvPr/>
            </p:nvSpPr>
            <p:spPr bwMode="auto">
              <a:xfrm rot="-16628983">
                <a:off x="7655" y="4919"/>
                <a:ext cx="112" cy="211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35" name="Arc 53">
                <a:extLst>
                  <a:ext uri="{FF2B5EF4-FFF2-40B4-BE49-F238E27FC236}">
                    <a16:creationId xmlns:a16="http://schemas.microsoft.com/office/drawing/2014/main" id="{4DF7B7D2-5B7F-7948-8C65-CAA7335B5C96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7428" y="4926"/>
                <a:ext cx="236" cy="531"/>
              </a:xfrm>
              <a:custGeom>
                <a:avLst/>
                <a:gdLst>
                  <a:gd name="G0" fmla="+- 21508 0 0"/>
                  <a:gd name="G1" fmla="+- 21600 0 0"/>
                  <a:gd name="G2" fmla="+- 21600 0 0"/>
                  <a:gd name="T0" fmla="*/ 0 w 43108"/>
                  <a:gd name="T1" fmla="*/ 19616 h 38565"/>
                  <a:gd name="T2" fmla="*/ 34877 w 43108"/>
                  <a:gd name="T3" fmla="*/ 38565 h 38565"/>
                  <a:gd name="T4" fmla="*/ 21508 w 43108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08" h="38565" fill="none" extrusionOk="0">
                    <a:moveTo>
                      <a:pt x="-1" y="19615"/>
                    </a:moveTo>
                    <a:cubicBezTo>
                      <a:pt x="1024" y="8502"/>
                      <a:pt x="10347" y="-1"/>
                      <a:pt x="21508" y="0"/>
                    </a:cubicBezTo>
                    <a:cubicBezTo>
                      <a:pt x="33437" y="0"/>
                      <a:pt x="43108" y="9670"/>
                      <a:pt x="43108" y="21600"/>
                    </a:cubicBezTo>
                    <a:cubicBezTo>
                      <a:pt x="43108" y="28217"/>
                      <a:pt x="40074" y="34469"/>
                      <a:pt x="34877" y="38565"/>
                    </a:cubicBezTo>
                  </a:path>
                  <a:path w="43108" h="38565" stroke="0" extrusionOk="0">
                    <a:moveTo>
                      <a:pt x="-1" y="19615"/>
                    </a:moveTo>
                    <a:cubicBezTo>
                      <a:pt x="1024" y="8502"/>
                      <a:pt x="10347" y="-1"/>
                      <a:pt x="21508" y="0"/>
                    </a:cubicBezTo>
                    <a:cubicBezTo>
                      <a:pt x="33437" y="0"/>
                      <a:pt x="43108" y="9670"/>
                      <a:pt x="43108" y="21600"/>
                    </a:cubicBezTo>
                    <a:cubicBezTo>
                      <a:pt x="43108" y="28217"/>
                      <a:pt x="40074" y="34469"/>
                      <a:pt x="34877" y="38565"/>
                    </a:cubicBezTo>
                    <a:lnTo>
                      <a:pt x="21508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36" name="Arc 54">
                <a:extLst>
                  <a:ext uri="{FF2B5EF4-FFF2-40B4-BE49-F238E27FC236}">
                    <a16:creationId xmlns:a16="http://schemas.microsoft.com/office/drawing/2014/main" id="{8BF8B786-7ACF-F84F-B090-DFEFE1A48E7A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 flipH="1" flipV="1">
                <a:off x="7421" y="4902"/>
                <a:ext cx="166" cy="456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37" name="Arc 55">
                <a:extLst>
                  <a:ext uri="{FF2B5EF4-FFF2-40B4-BE49-F238E27FC236}">
                    <a16:creationId xmlns:a16="http://schemas.microsoft.com/office/drawing/2014/main" id="{D74181AB-F28F-FE4D-8878-A267ECACD5F7}"/>
                  </a:ext>
                </a:extLst>
              </p:cNvPr>
              <p:cNvSpPr>
                <a:spLocks/>
              </p:cNvSpPr>
              <p:nvPr/>
            </p:nvSpPr>
            <p:spPr bwMode="auto">
              <a:xfrm rot="-16628983">
                <a:off x="7655" y="5039"/>
                <a:ext cx="111" cy="211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grpSp>
            <p:nvGrpSpPr>
              <p:cNvPr id="38" name="Group 56">
                <a:extLst>
                  <a:ext uri="{FF2B5EF4-FFF2-40B4-BE49-F238E27FC236}">
                    <a16:creationId xmlns:a16="http://schemas.microsoft.com/office/drawing/2014/main" id="{9AD16A11-E2D2-C945-962D-2ED6D46DF2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7486" y="4531"/>
                <a:ext cx="120" cy="540"/>
                <a:chOff x="3891" y="3067"/>
                <a:chExt cx="330" cy="717"/>
              </a:xfrm>
            </p:grpSpPr>
            <p:sp>
              <p:nvSpPr>
                <p:cNvPr id="60" name="Arc 57">
                  <a:extLst>
                    <a:ext uri="{FF2B5EF4-FFF2-40B4-BE49-F238E27FC236}">
                      <a16:creationId xmlns:a16="http://schemas.microsoft.com/office/drawing/2014/main" id="{4D9DEADC-831D-F64C-B391-F386C08A5E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grpSp>
              <p:nvGrpSpPr>
                <p:cNvPr id="61" name="Group 58">
                  <a:extLst>
                    <a:ext uri="{FF2B5EF4-FFF2-40B4-BE49-F238E27FC236}">
                      <a16:creationId xmlns:a16="http://schemas.microsoft.com/office/drawing/2014/main" id="{F0CD44C1-2563-0242-8880-FE639EE8556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62" name="Arc 59">
                    <a:extLst>
                      <a:ext uri="{FF2B5EF4-FFF2-40B4-BE49-F238E27FC236}">
                        <a16:creationId xmlns:a16="http://schemas.microsoft.com/office/drawing/2014/main" id="{360F4E81-E5D4-224E-B63D-E32B8475C35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400">
                      <a:latin typeface="Book Antiqua" pitchFamily="18" charset="0"/>
                    </a:endParaRPr>
                  </a:p>
                </p:txBody>
              </p:sp>
              <p:sp>
                <p:nvSpPr>
                  <p:cNvPr id="63" name="Arc 60">
                    <a:extLst>
                      <a:ext uri="{FF2B5EF4-FFF2-40B4-BE49-F238E27FC236}">
                        <a16:creationId xmlns:a16="http://schemas.microsoft.com/office/drawing/2014/main" id="{0837DB85-3F99-654E-AF63-70328875EB6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400">
                      <a:latin typeface="Book Antiqua" pitchFamily="18" charset="0"/>
                    </a:endParaRPr>
                  </a:p>
                </p:txBody>
              </p:sp>
            </p:grpSp>
          </p:grpSp>
          <p:sp>
            <p:nvSpPr>
              <p:cNvPr id="39" name="Arc 61">
                <a:extLst>
                  <a:ext uri="{FF2B5EF4-FFF2-40B4-BE49-F238E27FC236}">
                    <a16:creationId xmlns:a16="http://schemas.microsoft.com/office/drawing/2014/main" id="{AEFBD91D-550C-D64E-80AF-4881C4B4DC34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7489" y="4639"/>
                <a:ext cx="116" cy="531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40" name="Arc 62">
                <a:extLst>
                  <a:ext uri="{FF2B5EF4-FFF2-40B4-BE49-F238E27FC236}">
                    <a16:creationId xmlns:a16="http://schemas.microsoft.com/office/drawing/2014/main" id="{10802039-4977-1D43-983A-7D62FA8E6EDA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 flipH="1" flipV="1">
                <a:off x="7431" y="4667"/>
                <a:ext cx="146" cy="456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41" name="Arc 63">
                <a:extLst>
                  <a:ext uri="{FF2B5EF4-FFF2-40B4-BE49-F238E27FC236}">
                    <a16:creationId xmlns:a16="http://schemas.microsoft.com/office/drawing/2014/main" id="{5172118F-02A4-F946-A9E9-2CABB4053242}"/>
                  </a:ext>
                </a:extLst>
              </p:cNvPr>
              <p:cNvSpPr>
                <a:spLocks/>
              </p:cNvSpPr>
              <p:nvPr/>
            </p:nvSpPr>
            <p:spPr bwMode="auto">
              <a:xfrm rot="-16628983">
                <a:off x="7662" y="4803"/>
                <a:ext cx="98" cy="211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grpSp>
            <p:nvGrpSpPr>
              <p:cNvPr id="42" name="Group 64">
                <a:extLst>
                  <a:ext uri="{FF2B5EF4-FFF2-40B4-BE49-F238E27FC236}">
                    <a16:creationId xmlns:a16="http://schemas.microsoft.com/office/drawing/2014/main" id="{0849679C-62D6-B642-AD6A-80C3B80A33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7312" y="4359"/>
                <a:ext cx="472" cy="540"/>
                <a:chOff x="4893" y="2164"/>
                <a:chExt cx="1140" cy="717"/>
              </a:xfrm>
            </p:grpSpPr>
            <p:sp>
              <p:nvSpPr>
                <p:cNvPr id="45" name="Arc 65">
                  <a:extLst>
                    <a:ext uri="{FF2B5EF4-FFF2-40B4-BE49-F238E27FC236}">
                      <a16:creationId xmlns:a16="http://schemas.microsoft.com/office/drawing/2014/main" id="{14D6F0B5-32E8-D042-8781-A642F98063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8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46" name="Arc 66">
                  <a:extLst>
                    <a:ext uri="{FF2B5EF4-FFF2-40B4-BE49-F238E27FC236}">
                      <a16:creationId xmlns:a16="http://schemas.microsoft.com/office/drawing/2014/main" id="{3F391BAD-9CA3-914E-ABCB-D71FE34C5F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5186" y="2164"/>
                  <a:ext cx="363" cy="605"/>
                </a:xfrm>
                <a:custGeom>
                  <a:avLst/>
                  <a:gdLst>
                    <a:gd name="G0" fmla="+- 6433 0 0"/>
                    <a:gd name="G1" fmla="+- 11552 0 0"/>
                    <a:gd name="G2" fmla="+- 21600 0 0"/>
                    <a:gd name="T0" fmla="*/ 24683 w 28033"/>
                    <a:gd name="T1" fmla="*/ 0 h 33152"/>
                    <a:gd name="T2" fmla="*/ 0 w 28033"/>
                    <a:gd name="T3" fmla="*/ 32171 h 33152"/>
                    <a:gd name="T4" fmla="*/ 6433 w 2803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033" h="33152" fill="none" extrusionOk="0">
                      <a:moveTo>
                        <a:pt x="24683" y="-1"/>
                      </a:moveTo>
                      <a:cubicBezTo>
                        <a:pt x="26871" y="3455"/>
                        <a:pt x="28033" y="7461"/>
                        <a:pt x="28033" y="11552"/>
                      </a:cubicBezTo>
                      <a:cubicBezTo>
                        <a:pt x="28033" y="23481"/>
                        <a:pt x="18362" y="33152"/>
                        <a:pt x="6433" y="33152"/>
                      </a:cubicBezTo>
                      <a:cubicBezTo>
                        <a:pt x="4251" y="33152"/>
                        <a:pt x="2082" y="32821"/>
                        <a:pt x="-1" y="32171"/>
                      </a:cubicBezTo>
                    </a:path>
                    <a:path w="28033" h="33152" stroke="0" extrusionOk="0">
                      <a:moveTo>
                        <a:pt x="24683" y="-1"/>
                      </a:moveTo>
                      <a:cubicBezTo>
                        <a:pt x="26871" y="3455"/>
                        <a:pt x="28033" y="7461"/>
                        <a:pt x="28033" y="11552"/>
                      </a:cubicBezTo>
                      <a:cubicBezTo>
                        <a:pt x="28033" y="23481"/>
                        <a:pt x="18362" y="33152"/>
                        <a:pt x="6433" y="33152"/>
                      </a:cubicBezTo>
                      <a:cubicBezTo>
                        <a:pt x="4251" y="33152"/>
                        <a:pt x="2082" y="32821"/>
                        <a:pt x="-1" y="32171"/>
                      </a:cubicBezTo>
                      <a:lnTo>
                        <a:pt x="6433" y="1155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47" name="Arc 67">
                  <a:extLst>
                    <a:ext uri="{FF2B5EF4-FFF2-40B4-BE49-F238E27FC236}">
                      <a16:creationId xmlns:a16="http://schemas.microsoft.com/office/drawing/2014/main" id="{138347BE-0A8C-354B-BAA0-3B1DE297A9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5213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grpSp>
              <p:nvGrpSpPr>
                <p:cNvPr id="48" name="Group 68">
                  <a:extLst>
                    <a:ext uri="{FF2B5EF4-FFF2-40B4-BE49-F238E27FC236}">
                      <a16:creationId xmlns:a16="http://schemas.microsoft.com/office/drawing/2014/main" id="{F508B09B-FD12-8A4C-A018-B0959B62C6F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893" y="2164"/>
                  <a:ext cx="401" cy="717"/>
                  <a:chOff x="3661" y="2164"/>
                  <a:chExt cx="401" cy="717"/>
                </a:xfrm>
              </p:grpSpPr>
              <p:sp>
                <p:nvSpPr>
                  <p:cNvPr id="57" name="Arc 69">
                    <a:extLst>
                      <a:ext uri="{FF2B5EF4-FFF2-40B4-BE49-F238E27FC236}">
                        <a16:creationId xmlns:a16="http://schemas.microsoft.com/office/drawing/2014/main" id="{797AEEC0-911E-FC45-8F3B-D57075068E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04" y="2169"/>
                    <a:ext cx="289" cy="705"/>
                  </a:xfrm>
                  <a:custGeom>
                    <a:avLst/>
                    <a:gdLst>
                      <a:gd name="G0" fmla="+- 166 0 0"/>
                      <a:gd name="G1" fmla="+- 21600 0 0"/>
                      <a:gd name="G2" fmla="+- 21600 0 0"/>
                      <a:gd name="T0" fmla="*/ 0 w 21766"/>
                      <a:gd name="T1" fmla="*/ 1 h 38565"/>
                      <a:gd name="T2" fmla="*/ 13535 w 21766"/>
                      <a:gd name="T3" fmla="*/ 38565 h 38565"/>
                      <a:gd name="T4" fmla="*/ 166 w 21766"/>
                      <a:gd name="T5" fmla="*/ 21600 h 385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766" h="38565" fill="none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</a:path>
                      <a:path w="21766" h="38565" stroke="0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  <a:lnTo>
                          <a:pt x="166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400">
                      <a:latin typeface="Book Antiqua" pitchFamily="18" charset="0"/>
                    </a:endParaRPr>
                  </a:p>
                </p:txBody>
              </p:sp>
              <p:sp>
                <p:nvSpPr>
                  <p:cNvPr id="58" name="Arc 70">
                    <a:extLst>
                      <a:ext uri="{FF2B5EF4-FFF2-40B4-BE49-F238E27FC236}">
                        <a16:creationId xmlns:a16="http://schemas.microsoft.com/office/drawing/2014/main" id="{48919C92-0B0D-3F4C-B332-2F1B7D6A17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661" y="2164"/>
                    <a:ext cx="401" cy="605"/>
                  </a:xfrm>
                  <a:custGeom>
                    <a:avLst/>
                    <a:gdLst>
                      <a:gd name="G0" fmla="+- 9334 0 0"/>
                      <a:gd name="G1" fmla="+- 11552 0 0"/>
                      <a:gd name="G2" fmla="+- 21600 0 0"/>
                      <a:gd name="T0" fmla="*/ 27584 w 30934"/>
                      <a:gd name="T1" fmla="*/ 0 h 33152"/>
                      <a:gd name="T2" fmla="*/ 0 w 30934"/>
                      <a:gd name="T3" fmla="*/ 31030 h 33152"/>
                      <a:gd name="T4" fmla="*/ 9334 w 30934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0934" h="33152" fill="none" extrusionOk="0">
                        <a:moveTo>
                          <a:pt x="27584" y="-1"/>
                        </a:moveTo>
                        <a:cubicBezTo>
                          <a:pt x="29772" y="3455"/>
                          <a:pt x="30934" y="7461"/>
                          <a:pt x="30934" y="11552"/>
                        </a:cubicBezTo>
                        <a:cubicBezTo>
                          <a:pt x="30934" y="23481"/>
                          <a:pt x="21263" y="33152"/>
                          <a:pt x="9334" y="33152"/>
                        </a:cubicBezTo>
                        <a:cubicBezTo>
                          <a:pt x="6103" y="33152"/>
                          <a:pt x="2913" y="32427"/>
                          <a:pt x="-1" y="31030"/>
                        </a:cubicBezTo>
                      </a:path>
                      <a:path w="30934" h="33152" stroke="0" extrusionOk="0">
                        <a:moveTo>
                          <a:pt x="27584" y="-1"/>
                        </a:moveTo>
                        <a:cubicBezTo>
                          <a:pt x="29772" y="3455"/>
                          <a:pt x="30934" y="7461"/>
                          <a:pt x="30934" y="11552"/>
                        </a:cubicBezTo>
                        <a:cubicBezTo>
                          <a:pt x="30934" y="23481"/>
                          <a:pt x="21263" y="33152"/>
                          <a:pt x="9334" y="33152"/>
                        </a:cubicBezTo>
                        <a:cubicBezTo>
                          <a:pt x="6103" y="33152"/>
                          <a:pt x="2913" y="32427"/>
                          <a:pt x="-1" y="31030"/>
                        </a:cubicBezTo>
                        <a:lnTo>
                          <a:pt x="9334" y="11552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400">
                      <a:latin typeface="Book Antiqua" pitchFamily="18" charset="0"/>
                    </a:endParaRPr>
                  </a:p>
                </p:txBody>
              </p:sp>
              <p:sp>
                <p:nvSpPr>
                  <p:cNvPr id="59" name="Arc 71">
                    <a:extLst>
                      <a:ext uri="{FF2B5EF4-FFF2-40B4-BE49-F238E27FC236}">
                        <a16:creationId xmlns:a16="http://schemas.microsoft.com/office/drawing/2014/main" id="{8E18B09E-B406-DC4F-93B4-CD4B738BB7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89" y="2601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400">
                      <a:latin typeface="Book Antiqua" pitchFamily="18" charset="0"/>
                    </a:endParaRPr>
                  </a:p>
                </p:txBody>
              </p:sp>
            </p:grpSp>
            <p:grpSp>
              <p:nvGrpSpPr>
                <p:cNvPr id="49" name="Group 72">
                  <a:extLst>
                    <a:ext uri="{FF2B5EF4-FFF2-40B4-BE49-F238E27FC236}">
                      <a16:creationId xmlns:a16="http://schemas.microsoft.com/office/drawing/2014/main" id="{B38AE9D3-2820-A64D-A590-D29A71BA6B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43" y="2164"/>
                  <a:ext cx="290" cy="717"/>
                  <a:chOff x="3891" y="3067"/>
                  <a:chExt cx="330" cy="717"/>
                </a:xfrm>
              </p:grpSpPr>
              <p:sp>
                <p:nvSpPr>
                  <p:cNvPr id="53" name="Arc 73">
                    <a:extLst>
                      <a:ext uri="{FF2B5EF4-FFF2-40B4-BE49-F238E27FC236}">
                        <a16:creationId xmlns:a16="http://schemas.microsoft.com/office/drawing/2014/main" id="{05208C51-6C46-8741-939E-A2B67B94883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32" y="3072"/>
                    <a:ext cx="289" cy="705"/>
                  </a:xfrm>
                  <a:custGeom>
                    <a:avLst/>
                    <a:gdLst>
                      <a:gd name="G0" fmla="+- 166 0 0"/>
                      <a:gd name="G1" fmla="+- 21600 0 0"/>
                      <a:gd name="G2" fmla="+- 21600 0 0"/>
                      <a:gd name="T0" fmla="*/ 0 w 21766"/>
                      <a:gd name="T1" fmla="*/ 1 h 38565"/>
                      <a:gd name="T2" fmla="*/ 13535 w 21766"/>
                      <a:gd name="T3" fmla="*/ 38565 h 38565"/>
                      <a:gd name="T4" fmla="*/ 166 w 21766"/>
                      <a:gd name="T5" fmla="*/ 21600 h 385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766" h="38565" fill="none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</a:path>
                      <a:path w="21766" h="38565" stroke="0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  <a:lnTo>
                          <a:pt x="166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400">
                      <a:latin typeface="Book Antiqua" pitchFamily="18" charset="0"/>
                    </a:endParaRPr>
                  </a:p>
                </p:txBody>
              </p:sp>
              <p:grpSp>
                <p:nvGrpSpPr>
                  <p:cNvPr id="54" name="Group 74">
                    <a:extLst>
                      <a:ext uri="{FF2B5EF4-FFF2-40B4-BE49-F238E27FC236}">
                        <a16:creationId xmlns:a16="http://schemas.microsoft.com/office/drawing/2014/main" id="{E49E4498-78E5-FB4B-9BA0-F3FA547A204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91" y="3067"/>
                    <a:ext cx="295" cy="717"/>
                    <a:chOff x="3581" y="2155"/>
                    <a:chExt cx="295" cy="717"/>
                  </a:xfrm>
                </p:grpSpPr>
                <p:sp>
                  <p:nvSpPr>
                    <p:cNvPr id="55" name="Arc 75">
                      <a:extLst>
                        <a:ext uri="{FF2B5EF4-FFF2-40B4-BE49-F238E27FC236}">
                          <a16:creationId xmlns:a16="http://schemas.microsoft.com/office/drawing/2014/main" id="{44F262A3-5190-1F4D-85A5-60B9639C01D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581" y="2155"/>
                      <a:ext cx="280" cy="605"/>
                    </a:xfrm>
                    <a:custGeom>
                      <a:avLst/>
                      <a:gdLst>
                        <a:gd name="G0" fmla="+- 3 0 0"/>
                        <a:gd name="G1" fmla="+- 11552 0 0"/>
                        <a:gd name="G2" fmla="+- 21600 0 0"/>
                        <a:gd name="T0" fmla="*/ 18253 w 21603"/>
                        <a:gd name="T1" fmla="*/ 0 h 33152"/>
                        <a:gd name="T2" fmla="*/ 0 w 21603"/>
                        <a:gd name="T3" fmla="*/ 33151 h 33152"/>
                        <a:gd name="T4" fmla="*/ 3 w 21603"/>
                        <a:gd name="T5" fmla="*/ 11552 h 331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3" h="33152" fill="none" extrusionOk="0">
                          <a:moveTo>
                            <a:pt x="18253" y="-1"/>
                          </a:moveTo>
                          <a:cubicBezTo>
                            <a:pt x="20441" y="3455"/>
                            <a:pt x="21603" y="7461"/>
                            <a:pt x="21603" y="11552"/>
                          </a:cubicBezTo>
                          <a:cubicBezTo>
                            <a:pt x="21603" y="23481"/>
                            <a:pt x="11932" y="33152"/>
                            <a:pt x="3" y="33152"/>
                          </a:cubicBezTo>
                          <a:cubicBezTo>
                            <a:pt x="1" y="33152"/>
                            <a:pt x="0" y="33151"/>
                            <a:pt x="-1" y="33151"/>
                          </a:cubicBezTo>
                        </a:path>
                        <a:path w="21603" h="33152" stroke="0" extrusionOk="0">
                          <a:moveTo>
                            <a:pt x="18253" y="-1"/>
                          </a:moveTo>
                          <a:cubicBezTo>
                            <a:pt x="20441" y="3455"/>
                            <a:pt x="21603" y="7461"/>
                            <a:pt x="21603" y="11552"/>
                          </a:cubicBezTo>
                          <a:cubicBezTo>
                            <a:pt x="21603" y="23481"/>
                            <a:pt x="11932" y="33152"/>
                            <a:pt x="3" y="33152"/>
                          </a:cubicBezTo>
                          <a:cubicBezTo>
                            <a:pt x="1" y="33152"/>
                            <a:pt x="0" y="33151"/>
                            <a:pt x="-1" y="33151"/>
                          </a:cubicBezTo>
                          <a:lnTo>
                            <a:pt x="3" y="11552"/>
                          </a:lnTo>
                          <a:close/>
                        </a:path>
                      </a:pathLst>
                    </a:custGeom>
                    <a:noFill/>
                    <a:ln w="190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400">
                        <a:latin typeface="Book Antiqua" pitchFamily="18" charset="0"/>
                      </a:endParaRPr>
                    </a:p>
                  </p:txBody>
                </p:sp>
                <p:sp>
                  <p:nvSpPr>
                    <p:cNvPr id="56" name="Arc 76">
                      <a:extLst>
                        <a:ext uri="{FF2B5EF4-FFF2-40B4-BE49-F238E27FC236}">
                          <a16:creationId xmlns:a16="http://schemas.microsoft.com/office/drawing/2014/main" id="{50A5C752-9814-814F-AB57-B359BEC4F0A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rot="-11228983">
                      <a:off x="3607" y="2592"/>
                      <a:ext cx="269" cy="280"/>
                    </a:xfrm>
                    <a:custGeom>
                      <a:avLst/>
                      <a:gdLst>
                        <a:gd name="G0" fmla="+- 17231 0 0"/>
                        <a:gd name="G1" fmla="+- 21600 0 0"/>
                        <a:gd name="G2" fmla="+- 21600 0 0"/>
                        <a:gd name="T0" fmla="*/ 0 w 37547"/>
                        <a:gd name="T1" fmla="*/ 8576 h 21600"/>
                        <a:gd name="T2" fmla="*/ 37547 w 37547"/>
                        <a:gd name="T3" fmla="*/ 14265 h 21600"/>
                        <a:gd name="T4" fmla="*/ 17231 w 37547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37547" h="21600" fill="none" extrusionOk="0">
                          <a:moveTo>
                            <a:pt x="-1" y="8575"/>
                          </a:moveTo>
                          <a:cubicBezTo>
                            <a:pt x="4081" y="3174"/>
                            <a:pt x="10460" y="-1"/>
                            <a:pt x="17231" y="0"/>
                          </a:cubicBezTo>
                          <a:cubicBezTo>
                            <a:pt x="26332" y="0"/>
                            <a:pt x="34456" y="5704"/>
                            <a:pt x="37547" y="14264"/>
                          </a:cubicBezTo>
                        </a:path>
                        <a:path w="37547" h="21600" stroke="0" extrusionOk="0">
                          <a:moveTo>
                            <a:pt x="-1" y="8575"/>
                          </a:moveTo>
                          <a:cubicBezTo>
                            <a:pt x="4081" y="3174"/>
                            <a:pt x="10460" y="-1"/>
                            <a:pt x="17231" y="0"/>
                          </a:cubicBezTo>
                          <a:cubicBezTo>
                            <a:pt x="26332" y="0"/>
                            <a:pt x="34456" y="5704"/>
                            <a:pt x="37547" y="14264"/>
                          </a:cubicBezTo>
                          <a:lnTo>
                            <a:pt x="17231" y="21600"/>
                          </a:lnTo>
                          <a:close/>
                        </a:path>
                      </a:pathLst>
                    </a:custGeom>
                    <a:noFill/>
                    <a:ln w="190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400">
                        <a:latin typeface="Book Antiqua" pitchFamily="18" charset="0"/>
                      </a:endParaRPr>
                    </a:p>
                  </p:txBody>
                </p:sp>
              </p:grpSp>
            </p:grpSp>
            <p:sp>
              <p:nvSpPr>
                <p:cNvPr id="50" name="Arc 77">
                  <a:extLst>
                    <a:ext uri="{FF2B5EF4-FFF2-40B4-BE49-F238E27FC236}">
                      <a16:creationId xmlns:a16="http://schemas.microsoft.com/office/drawing/2014/main" id="{20D4DEA1-294C-6B4E-8246-5B1595C9C8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96" y="2171"/>
                  <a:ext cx="281" cy="705"/>
                </a:xfrm>
                <a:custGeom>
                  <a:avLst/>
                  <a:gdLst>
                    <a:gd name="G0" fmla="+- 2440 0 0"/>
                    <a:gd name="G1" fmla="+- 21600 0 0"/>
                    <a:gd name="G2" fmla="+- 21600 0 0"/>
                    <a:gd name="T0" fmla="*/ 0 w 24040"/>
                    <a:gd name="T1" fmla="*/ 139 h 38565"/>
                    <a:gd name="T2" fmla="*/ 15809 w 24040"/>
                    <a:gd name="T3" fmla="*/ 38565 h 38565"/>
                    <a:gd name="T4" fmla="*/ 2440 w 24040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040" h="38565" fill="none" extrusionOk="0">
                      <a:moveTo>
                        <a:pt x="-1" y="138"/>
                      </a:moveTo>
                      <a:cubicBezTo>
                        <a:pt x="810" y="46"/>
                        <a:pt x="1624" y="-1"/>
                        <a:pt x="2440" y="0"/>
                      </a:cubicBezTo>
                      <a:cubicBezTo>
                        <a:pt x="14369" y="0"/>
                        <a:pt x="24040" y="9670"/>
                        <a:pt x="24040" y="21600"/>
                      </a:cubicBezTo>
                      <a:cubicBezTo>
                        <a:pt x="24040" y="28217"/>
                        <a:pt x="21006" y="34469"/>
                        <a:pt x="15809" y="38565"/>
                      </a:cubicBezTo>
                    </a:path>
                    <a:path w="24040" h="38565" stroke="0" extrusionOk="0">
                      <a:moveTo>
                        <a:pt x="-1" y="138"/>
                      </a:moveTo>
                      <a:cubicBezTo>
                        <a:pt x="810" y="46"/>
                        <a:pt x="1624" y="-1"/>
                        <a:pt x="2440" y="0"/>
                      </a:cubicBezTo>
                      <a:cubicBezTo>
                        <a:pt x="14369" y="0"/>
                        <a:pt x="24040" y="9670"/>
                        <a:pt x="24040" y="21600"/>
                      </a:cubicBezTo>
                      <a:cubicBezTo>
                        <a:pt x="24040" y="28217"/>
                        <a:pt x="21006" y="34469"/>
                        <a:pt x="15809" y="38565"/>
                      </a:cubicBezTo>
                      <a:lnTo>
                        <a:pt x="244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51" name="Arc 78">
                  <a:extLst>
                    <a:ext uri="{FF2B5EF4-FFF2-40B4-BE49-F238E27FC236}">
                      <a16:creationId xmlns:a16="http://schemas.microsoft.com/office/drawing/2014/main" id="{5EF90257-15E2-3945-9C4E-9F8050A981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5484" y="2164"/>
                  <a:ext cx="353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52" name="Arc 79">
                  <a:extLst>
                    <a:ext uri="{FF2B5EF4-FFF2-40B4-BE49-F238E27FC236}">
                      <a16:creationId xmlns:a16="http://schemas.microsoft.com/office/drawing/2014/main" id="{74D9B4F3-A420-A940-830A-FEF491CEB5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5509" y="2601"/>
                  <a:ext cx="236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</p:grpSp>
          <p:sp>
            <p:nvSpPr>
              <p:cNvPr id="43" name="Line 80">
                <a:extLst>
                  <a:ext uri="{FF2B5EF4-FFF2-40B4-BE49-F238E27FC236}">
                    <a16:creationId xmlns:a16="http://schemas.microsoft.com/office/drawing/2014/main" id="{F5966903-42E1-9246-8B71-A1F807E24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7279" y="3234"/>
                <a:ext cx="54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44" name="Line 81">
                <a:extLst>
                  <a:ext uri="{FF2B5EF4-FFF2-40B4-BE49-F238E27FC236}">
                    <a16:creationId xmlns:a16="http://schemas.microsoft.com/office/drawing/2014/main" id="{6EEB4775-A337-744B-BA8B-4B70DA921E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7277" y="5559"/>
                <a:ext cx="54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05E0E7DF-E20B-6D41-AFA2-D0AA4AE6068A}"/>
                    </a:ext>
                  </a:extLst>
                </p:cNvPr>
                <p:cNvSpPr txBox="1"/>
                <p:nvPr/>
              </p:nvSpPr>
              <p:spPr>
                <a:xfrm>
                  <a:off x="7090168" y="2653736"/>
                  <a:ext cx="11869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05E0E7DF-E20B-6D41-AFA2-D0AA4AE606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0168" y="2653736"/>
                  <a:ext cx="1186992" cy="523220"/>
                </a:xfrm>
                <a:prstGeom prst="rect">
                  <a:avLst/>
                </a:prstGeom>
                <a:blipFill>
                  <a:blip r:embed="rId2"/>
                  <a:stretch>
                    <a:fillRect r="-2128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34187A86-3689-1449-B448-51E3206E64D2}"/>
                    </a:ext>
                  </a:extLst>
                </p:cNvPr>
                <p:cNvSpPr txBox="1"/>
                <p:nvPr/>
              </p:nvSpPr>
              <p:spPr>
                <a:xfrm>
                  <a:off x="7121564" y="3293195"/>
                  <a:ext cx="11869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34187A86-3689-1449-B448-51E3206E64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1564" y="3293195"/>
                  <a:ext cx="1186992" cy="523220"/>
                </a:xfrm>
                <a:prstGeom prst="rect">
                  <a:avLst/>
                </a:prstGeom>
                <a:blipFill>
                  <a:blip r:embed="rId3"/>
                  <a:stretch>
                    <a:fillRect r="-2105" b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363DD5EC-4810-174B-947A-BDA94BBE0CDE}"/>
                    </a:ext>
                  </a:extLst>
                </p:cNvPr>
                <p:cNvSpPr txBox="1"/>
                <p:nvPr/>
              </p:nvSpPr>
              <p:spPr>
                <a:xfrm>
                  <a:off x="6071200" y="2888678"/>
                  <a:ext cx="49699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363DD5EC-4810-174B-947A-BDA94BBE0C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1200" y="2888678"/>
                  <a:ext cx="496995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D0977446-BCEA-6849-9DF9-C28BC9B3ECE5}"/>
                    </a:ext>
                  </a:extLst>
                </p:cNvPr>
                <p:cNvSpPr txBox="1"/>
                <p:nvPr/>
              </p:nvSpPr>
              <p:spPr>
                <a:xfrm>
                  <a:off x="5634809" y="4582992"/>
                  <a:ext cx="108228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D0977446-BCEA-6849-9DF9-C28BC9B3EC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4809" y="4582992"/>
                  <a:ext cx="1082284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Line 9">
              <a:extLst>
                <a:ext uri="{FF2B5EF4-FFF2-40B4-BE49-F238E27FC236}">
                  <a16:creationId xmlns:a16="http://schemas.microsoft.com/office/drawing/2014/main" id="{0450891A-918D-F146-9A41-577C10FC65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37538" y="3353783"/>
              <a:ext cx="0" cy="1139485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C32BC527-D782-ED45-9BE4-2908F72A0C79}"/>
                    </a:ext>
                  </a:extLst>
                </p:cNvPr>
                <p:cNvSpPr txBox="1"/>
                <p:nvPr/>
              </p:nvSpPr>
              <p:spPr>
                <a:xfrm>
                  <a:off x="2729436" y="2938479"/>
                  <a:ext cx="46455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C32BC527-D782-ED45-9BE4-2908F72A0C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9436" y="2938479"/>
                  <a:ext cx="464551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7C2B2B5-E881-C344-9D22-DF8C004C5687}"/>
                    </a:ext>
                  </a:extLst>
                </p:cNvPr>
                <p:cNvSpPr txBox="1"/>
                <p:nvPr/>
              </p:nvSpPr>
              <p:spPr>
                <a:xfrm>
                  <a:off x="5108573" y="1384216"/>
                  <a:ext cx="86209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7C2B2B5-E881-C344-9D22-DF8C004C56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8573" y="1384216"/>
                  <a:ext cx="862095" cy="523220"/>
                </a:xfrm>
                <a:prstGeom prst="rect">
                  <a:avLst/>
                </a:prstGeom>
                <a:blipFill>
                  <a:blip r:embed="rId7"/>
                  <a:stretch>
                    <a:fillRect r="-2899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7678028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D84468A-4101-B040-9EEC-58A938CD96A7}"/>
              </a:ext>
            </a:extLst>
          </p:cNvPr>
          <p:cNvGrpSpPr/>
          <p:nvPr/>
        </p:nvGrpSpPr>
        <p:grpSpPr>
          <a:xfrm>
            <a:off x="2342245" y="1508217"/>
            <a:ext cx="7304539" cy="3923438"/>
            <a:chOff x="1366885" y="1447257"/>
            <a:chExt cx="7304539" cy="3923438"/>
          </a:xfrm>
        </p:grpSpPr>
        <p:sp>
          <p:nvSpPr>
            <p:cNvPr id="19" name="Line 82">
              <a:extLst>
                <a:ext uri="{FF2B5EF4-FFF2-40B4-BE49-F238E27FC236}">
                  <a16:creationId xmlns:a16="http://schemas.microsoft.com/office/drawing/2014/main" id="{B2E72CF9-C24D-D646-9A6A-AA2B8EF239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3855" y="2109342"/>
              <a:ext cx="5212080" cy="0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11" name="Line 11">
              <a:extLst>
                <a:ext uri="{FF2B5EF4-FFF2-40B4-BE49-F238E27FC236}">
                  <a16:creationId xmlns:a16="http://schemas.microsoft.com/office/drawing/2014/main" id="{EA6310A1-FE30-6640-BE88-3BB3189863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91833" y="2118652"/>
              <a:ext cx="1041790" cy="0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 type="triangle" w="lg" len="lg"/>
              <a:tailEnd type="triangle" w="lg" len="lg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14" name="Line 15">
              <a:extLst>
                <a:ext uri="{FF2B5EF4-FFF2-40B4-BE49-F238E27FC236}">
                  <a16:creationId xmlns:a16="http://schemas.microsoft.com/office/drawing/2014/main" id="{ECC52CBC-6200-5A4A-9F84-A22474A9A3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1092" y="4583213"/>
              <a:ext cx="1230741" cy="0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grpSp>
          <p:nvGrpSpPr>
            <p:cNvPr id="18" name="Group 19">
              <a:extLst>
                <a:ext uri="{FF2B5EF4-FFF2-40B4-BE49-F238E27FC236}">
                  <a16:creationId xmlns:a16="http://schemas.microsoft.com/office/drawing/2014/main" id="{77F8DB41-3A6D-0C45-B28F-910336CEFA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4050" y="2078011"/>
              <a:ext cx="430463" cy="2560320"/>
              <a:chOff x="7269" y="2964"/>
              <a:chExt cx="549" cy="2865"/>
            </a:xfrm>
          </p:grpSpPr>
          <p:sp>
            <p:nvSpPr>
              <p:cNvPr id="20" name="Arc 20">
                <a:extLst>
                  <a:ext uri="{FF2B5EF4-FFF2-40B4-BE49-F238E27FC236}">
                    <a16:creationId xmlns:a16="http://schemas.microsoft.com/office/drawing/2014/main" id="{285641BB-E375-F34C-B7A1-16705BD16EB9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7478" y="4076"/>
                <a:ext cx="119" cy="531"/>
              </a:xfrm>
              <a:custGeom>
                <a:avLst/>
                <a:gdLst>
                  <a:gd name="G0" fmla="+- 0 0 0"/>
                  <a:gd name="G1" fmla="+- 21594 0 0"/>
                  <a:gd name="G2" fmla="+- 21600 0 0"/>
                  <a:gd name="T0" fmla="*/ 500 w 21600"/>
                  <a:gd name="T1" fmla="*/ 0 h 38559"/>
                  <a:gd name="T2" fmla="*/ 13369 w 21600"/>
                  <a:gd name="T3" fmla="*/ 38559 h 38559"/>
                  <a:gd name="T4" fmla="*/ 0 w 21600"/>
                  <a:gd name="T5" fmla="*/ 21594 h 38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38559" fill="none" extrusionOk="0">
                    <a:moveTo>
                      <a:pt x="500" y="-1"/>
                    </a:moveTo>
                    <a:cubicBezTo>
                      <a:pt x="12231" y="271"/>
                      <a:pt x="21600" y="9859"/>
                      <a:pt x="21600" y="21594"/>
                    </a:cubicBezTo>
                    <a:cubicBezTo>
                      <a:pt x="21600" y="28211"/>
                      <a:pt x="18566" y="34463"/>
                      <a:pt x="13369" y="38559"/>
                    </a:cubicBezTo>
                  </a:path>
                  <a:path w="21600" h="38559" stroke="0" extrusionOk="0">
                    <a:moveTo>
                      <a:pt x="500" y="-1"/>
                    </a:moveTo>
                    <a:cubicBezTo>
                      <a:pt x="12231" y="271"/>
                      <a:pt x="21600" y="9859"/>
                      <a:pt x="21600" y="21594"/>
                    </a:cubicBezTo>
                    <a:cubicBezTo>
                      <a:pt x="21600" y="28211"/>
                      <a:pt x="18566" y="34463"/>
                      <a:pt x="13369" y="38559"/>
                    </a:cubicBezTo>
                    <a:lnTo>
                      <a:pt x="0" y="21594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21" name="Arc 21">
                <a:extLst>
                  <a:ext uri="{FF2B5EF4-FFF2-40B4-BE49-F238E27FC236}">
                    <a16:creationId xmlns:a16="http://schemas.microsoft.com/office/drawing/2014/main" id="{0B90D107-7F84-9148-A49D-B44779A9B193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 flipH="1" flipV="1">
                <a:off x="7385" y="4080"/>
                <a:ext cx="223" cy="456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22" name="Arc 22">
                <a:extLst>
                  <a:ext uri="{FF2B5EF4-FFF2-40B4-BE49-F238E27FC236}">
                    <a16:creationId xmlns:a16="http://schemas.microsoft.com/office/drawing/2014/main" id="{38CB647A-EC21-1247-9C23-09BC7F3FA4FC}"/>
                  </a:ext>
                </a:extLst>
              </p:cNvPr>
              <p:cNvSpPr>
                <a:spLocks/>
              </p:cNvSpPr>
              <p:nvPr/>
            </p:nvSpPr>
            <p:spPr bwMode="auto">
              <a:xfrm rot="-16628983">
                <a:off x="7648" y="4247"/>
                <a:ext cx="111" cy="211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grpSp>
            <p:nvGrpSpPr>
              <p:cNvPr id="23" name="Group 23">
                <a:extLst>
                  <a:ext uri="{FF2B5EF4-FFF2-40B4-BE49-F238E27FC236}">
                    <a16:creationId xmlns:a16="http://schemas.microsoft.com/office/drawing/2014/main" id="{2168CD9E-5887-B147-A03C-4616471A51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7383" y="3985"/>
                <a:ext cx="311" cy="540"/>
                <a:chOff x="7989" y="10264"/>
                <a:chExt cx="1008" cy="982"/>
              </a:xfrm>
            </p:grpSpPr>
            <p:sp>
              <p:nvSpPr>
                <p:cNvPr id="79" name="Arc 24">
                  <a:extLst>
                    <a:ext uri="{FF2B5EF4-FFF2-40B4-BE49-F238E27FC236}">
                      <a16:creationId xmlns:a16="http://schemas.microsoft.com/office/drawing/2014/main" id="{DBC0F4CD-479E-1A4F-80CA-8185900476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80" name="Arc 25">
                  <a:extLst>
                    <a:ext uri="{FF2B5EF4-FFF2-40B4-BE49-F238E27FC236}">
                      <a16:creationId xmlns:a16="http://schemas.microsoft.com/office/drawing/2014/main" id="{9093322B-A8E7-6A45-8AC0-FC505B42F7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81" name="Arc 26">
                  <a:extLst>
                    <a:ext uri="{FF2B5EF4-FFF2-40B4-BE49-F238E27FC236}">
                      <a16:creationId xmlns:a16="http://schemas.microsoft.com/office/drawing/2014/main" id="{17C7F9BF-FBA8-E449-88ED-4214334D48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24" name="Group 27">
                <a:extLst>
                  <a:ext uri="{FF2B5EF4-FFF2-40B4-BE49-F238E27FC236}">
                    <a16:creationId xmlns:a16="http://schemas.microsoft.com/office/drawing/2014/main" id="{FDD7A7A1-AA06-B24B-9294-68658E0D2C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7383" y="3885"/>
                <a:ext cx="311" cy="540"/>
                <a:chOff x="7989" y="10264"/>
                <a:chExt cx="1008" cy="982"/>
              </a:xfrm>
            </p:grpSpPr>
            <p:sp>
              <p:nvSpPr>
                <p:cNvPr id="76" name="Arc 28">
                  <a:extLst>
                    <a:ext uri="{FF2B5EF4-FFF2-40B4-BE49-F238E27FC236}">
                      <a16:creationId xmlns:a16="http://schemas.microsoft.com/office/drawing/2014/main" id="{70322E1A-CB58-CC42-9813-D194A24133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77" name="Arc 29">
                  <a:extLst>
                    <a:ext uri="{FF2B5EF4-FFF2-40B4-BE49-F238E27FC236}">
                      <a16:creationId xmlns:a16="http://schemas.microsoft.com/office/drawing/2014/main" id="{5EA45EE1-CD8C-C74E-9B37-B092FEE549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78" name="Arc 30">
                  <a:extLst>
                    <a:ext uri="{FF2B5EF4-FFF2-40B4-BE49-F238E27FC236}">
                      <a16:creationId xmlns:a16="http://schemas.microsoft.com/office/drawing/2014/main" id="{D18AD950-33E8-4942-860F-635AB9A3E5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25" name="Group 31">
                <a:extLst>
                  <a:ext uri="{FF2B5EF4-FFF2-40B4-BE49-F238E27FC236}">
                    <a16:creationId xmlns:a16="http://schemas.microsoft.com/office/drawing/2014/main" id="{F447F25C-15E2-8E49-862A-68307F76EAF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7383" y="3788"/>
                <a:ext cx="312" cy="540"/>
                <a:chOff x="7989" y="10264"/>
                <a:chExt cx="1008" cy="982"/>
              </a:xfrm>
            </p:grpSpPr>
            <p:sp>
              <p:nvSpPr>
                <p:cNvPr id="73" name="Arc 32">
                  <a:extLst>
                    <a:ext uri="{FF2B5EF4-FFF2-40B4-BE49-F238E27FC236}">
                      <a16:creationId xmlns:a16="http://schemas.microsoft.com/office/drawing/2014/main" id="{A435DEC9-D49A-CC40-B4F8-177BFB433C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74" name="Arc 33">
                  <a:extLst>
                    <a:ext uri="{FF2B5EF4-FFF2-40B4-BE49-F238E27FC236}">
                      <a16:creationId xmlns:a16="http://schemas.microsoft.com/office/drawing/2014/main" id="{E9C1111A-8AB1-4F4B-BA93-BA4A463245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75" name="Arc 34">
                  <a:extLst>
                    <a:ext uri="{FF2B5EF4-FFF2-40B4-BE49-F238E27FC236}">
                      <a16:creationId xmlns:a16="http://schemas.microsoft.com/office/drawing/2014/main" id="{5A28D2FE-509A-614B-98FD-3DFC584B5E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26" name="Group 35">
                <a:extLst>
                  <a:ext uri="{FF2B5EF4-FFF2-40B4-BE49-F238E27FC236}">
                    <a16:creationId xmlns:a16="http://schemas.microsoft.com/office/drawing/2014/main" id="{5C49ED0A-6400-404D-B151-5BAE70A0A2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7383" y="3689"/>
                <a:ext cx="312" cy="540"/>
                <a:chOff x="7989" y="10264"/>
                <a:chExt cx="1008" cy="982"/>
              </a:xfrm>
            </p:grpSpPr>
            <p:sp>
              <p:nvSpPr>
                <p:cNvPr id="70" name="Arc 36">
                  <a:extLst>
                    <a:ext uri="{FF2B5EF4-FFF2-40B4-BE49-F238E27FC236}">
                      <a16:creationId xmlns:a16="http://schemas.microsoft.com/office/drawing/2014/main" id="{4FCE43C6-C1B7-B243-B8F3-25D79F17D3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71" name="Arc 37">
                  <a:extLst>
                    <a:ext uri="{FF2B5EF4-FFF2-40B4-BE49-F238E27FC236}">
                      <a16:creationId xmlns:a16="http://schemas.microsoft.com/office/drawing/2014/main" id="{0B4335EF-7780-4B49-877D-82BAA97203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72" name="Arc 38">
                  <a:extLst>
                    <a:ext uri="{FF2B5EF4-FFF2-40B4-BE49-F238E27FC236}">
                      <a16:creationId xmlns:a16="http://schemas.microsoft.com/office/drawing/2014/main" id="{FB61B043-73BD-0B45-8CA9-F21E421365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27" name="Group 39">
                <a:extLst>
                  <a:ext uri="{FF2B5EF4-FFF2-40B4-BE49-F238E27FC236}">
                    <a16:creationId xmlns:a16="http://schemas.microsoft.com/office/drawing/2014/main" id="{72DD53B2-B7CD-D440-B46F-AA3B666734C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7383" y="3591"/>
                <a:ext cx="312" cy="540"/>
                <a:chOff x="7989" y="10264"/>
                <a:chExt cx="1008" cy="982"/>
              </a:xfrm>
            </p:grpSpPr>
            <p:sp>
              <p:nvSpPr>
                <p:cNvPr id="67" name="Arc 40">
                  <a:extLst>
                    <a:ext uri="{FF2B5EF4-FFF2-40B4-BE49-F238E27FC236}">
                      <a16:creationId xmlns:a16="http://schemas.microsoft.com/office/drawing/2014/main" id="{CA744D3F-9D0E-3943-8AFE-B75E6EE815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68" name="Arc 41">
                  <a:extLst>
                    <a:ext uri="{FF2B5EF4-FFF2-40B4-BE49-F238E27FC236}">
                      <a16:creationId xmlns:a16="http://schemas.microsoft.com/office/drawing/2014/main" id="{744ECAEB-8C5B-DE4D-AB18-FE1C1EE61F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69" name="Arc 42">
                  <a:extLst>
                    <a:ext uri="{FF2B5EF4-FFF2-40B4-BE49-F238E27FC236}">
                      <a16:creationId xmlns:a16="http://schemas.microsoft.com/office/drawing/2014/main" id="{A746D8E1-C456-7849-B0AB-D2DA1E138D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28" name="Group 43">
                <a:extLst>
                  <a:ext uri="{FF2B5EF4-FFF2-40B4-BE49-F238E27FC236}">
                    <a16:creationId xmlns:a16="http://schemas.microsoft.com/office/drawing/2014/main" id="{AF09482E-02C6-8946-9702-5874153C45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7383" y="3491"/>
                <a:ext cx="312" cy="540"/>
                <a:chOff x="7989" y="10264"/>
                <a:chExt cx="1008" cy="982"/>
              </a:xfrm>
            </p:grpSpPr>
            <p:sp>
              <p:nvSpPr>
                <p:cNvPr id="64" name="Arc 44">
                  <a:extLst>
                    <a:ext uri="{FF2B5EF4-FFF2-40B4-BE49-F238E27FC236}">
                      <a16:creationId xmlns:a16="http://schemas.microsoft.com/office/drawing/2014/main" id="{D892D772-2720-F648-901D-7E5B2C875A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65" name="Arc 45">
                  <a:extLst>
                    <a:ext uri="{FF2B5EF4-FFF2-40B4-BE49-F238E27FC236}">
                      <a16:creationId xmlns:a16="http://schemas.microsoft.com/office/drawing/2014/main" id="{7CF06EC3-413F-5D41-868D-D901B0D4E5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66" name="Arc 46">
                  <a:extLst>
                    <a:ext uri="{FF2B5EF4-FFF2-40B4-BE49-F238E27FC236}">
                      <a16:creationId xmlns:a16="http://schemas.microsoft.com/office/drawing/2014/main" id="{037AA066-94EC-094D-A639-A5CD4EECE5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</p:grpSp>
          <p:sp>
            <p:nvSpPr>
              <p:cNvPr id="29" name="Arc 47">
                <a:extLst>
                  <a:ext uri="{FF2B5EF4-FFF2-40B4-BE49-F238E27FC236}">
                    <a16:creationId xmlns:a16="http://schemas.microsoft.com/office/drawing/2014/main" id="{BFF73FEC-D444-3D4D-BAB4-C959AAE9BF64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7425" y="3440"/>
                <a:ext cx="226" cy="531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30" name="Arc 48">
                <a:extLst>
                  <a:ext uri="{FF2B5EF4-FFF2-40B4-BE49-F238E27FC236}">
                    <a16:creationId xmlns:a16="http://schemas.microsoft.com/office/drawing/2014/main" id="{6E374B37-A036-484E-8543-77718E3C39CE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 flipH="1" flipV="1">
                <a:off x="7380" y="3385"/>
                <a:ext cx="233" cy="456"/>
              </a:xfrm>
              <a:custGeom>
                <a:avLst/>
                <a:gdLst>
                  <a:gd name="G0" fmla="+- 21572 0 0"/>
                  <a:gd name="G1" fmla="+- 11552 0 0"/>
                  <a:gd name="G2" fmla="+- 21600 0 0"/>
                  <a:gd name="T0" fmla="*/ 39822 w 43172"/>
                  <a:gd name="T1" fmla="*/ 0 h 33152"/>
                  <a:gd name="T2" fmla="*/ 0 w 43172"/>
                  <a:gd name="T3" fmla="*/ 12648 h 33152"/>
                  <a:gd name="T4" fmla="*/ 21572 w 43172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72" h="33152" fill="none" extrusionOk="0">
                    <a:moveTo>
                      <a:pt x="39822" y="-1"/>
                    </a:moveTo>
                    <a:cubicBezTo>
                      <a:pt x="42010" y="3455"/>
                      <a:pt x="43172" y="7461"/>
                      <a:pt x="43172" y="11552"/>
                    </a:cubicBezTo>
                    <a:cubicBezTo>
                      <a:pt x="43172" y="23481"/>
                      <a:pt x="33501" y="33152"/>
                      <a:pt x="21572" y="33152"/>
                    </a:cubicBezTo>
                    <a:cubicBezTo>
                      <a:pt x="10068" y="33152"/>
                      <a:pt x="583" y="24136"/>
                      <a:pt x="-1" y="12648"/>
                    </a:cubicBezTo>
                  </a:path>
                  <a:path w="43172" h="33152" stroke="0" extrusionOk="0">
                    <a:moveTo>
                      <a:pt x="39822" y="-1"/>
                    </a:moveTo>
                    <a:cubicBezTo>
                      <a:pt x="42010" y="3455"/>
                      <a:pt x="43172" y="7461"/>
                      <a:pt x="43172" y="11552"/>
                    </a:cubicBezTo>
                    <a:cubicBezTo>
                      <a:pt x="43172" y="23481"/>
                      <a:pt x="33501" y="33152"/>
                      <a:pt x="21572" y="33152"/>
                    </a:cubicBezTo>
                    <a:cubicBezTo>
                      <a:pt x="10068" y="33152"/>
                      <a:pt x="583" y="24136"/>
                      <a:pt x="-1" y="12648"/>
                    </a:cubicBezTo>
                    <a:lnTo>
                      <a:pt x="21572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31" name="Arc 49">
                <a:extLst>
                  <a:ext uri="{FF2B5EF4-FFF2-40B4-BE49-F238E27FC236}">
                    <a16:creationId xmlns:a16="http://schemas.microsoft.com/office/drawing/2014/main" id="{A9D965A3-5116-0C48-ADBE-D7410E5BC101}"/>
                  </a:ext>
                </a:extLst>
              </p:cNvPr>
              <p:cNvSpPr>
                <a:spLocks/>
              </p:cNvSpPr>
              <p:nvPr/>
            </p:nvSpPr>
            <p:spPr bwMode="auto">
              <a:xfrm rot="-16628983">
                <a:off x="7648" y="3557"/>
                <a:ext cx="111" cy="211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32" name="Arc 50">
                <a:extLst>
                  <a:ext uri="{FF2B5EF4-FFF2-40B4-BE49-F238E27FC236}">
                    <a16:creationId xmlns:a16="http://schemas.microsoft.com/office/drawing/2014/main" id="{85D636B3-17EB-2E49-9FD1-3E105A9A4CE7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7486" y="4748"/>
                <a:ext cx="119" cy="531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33" name="Arc 51">
                <a:extLst>
                  <a:ext uri="{FF2B5EF4-FFF2-40B4-BE49-F238E27FC236}">
                    <a16:creationId xmlns:a16="http://schemas.microsoft.com/office/drawing/2014/main" id="{03652CAA-6771-0246-B813-7EE01EA5EA60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 flipH="1" flipV="1">
                <a:off x="7428" y="4788"/>
                <a:ext cx="151" cy="456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34" name="Arc 52">
                <a:extLst>
                  <a:ext uri="{FF2B5EF4-FFF2-40B4-BE49-F238E27FC236}">
                    <a16:creationId xmlns:a16="http://schemas.microsoft.com/office/drawing/2014/main" id="{25F87BAC-0B48-574D-B58D-8D7EF24852AD}"/>
                  </a:ext>
                </a:extLst>
              </p:cNvPr>
              <p:cNvSpPr>
                <a:spLocks/>
              </p:cNvSpPr>
              <p:nvPr/>
            </p:nvSpPr>
            <p:spPr bwMode="auto">
              <a:xfrm rot="-16628983">
                <a:off x="7655" y="4919"/>
                <a:ext cx="112" cy="211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35" name="Arc 53">
                <a:extLst>
                  <a:ext uri="{FF2B5EF4-FFF2-40B4-BE49-F238E27FC236}">
                    <a16:creationId xmlns:a16="http://schemas.microsoft.com/office/drawing/2014/main" id="{4DF7B7D2-5B7F-7948-8C65-CAA7335B5C96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7428" y="4926"/>
                <a:ext cx="236" cy="531"/>
              </a:xfrm>
              <a:custGeom>
                <a:avLst/>
                <a:gdLst>
                  <a:gd name="G0" fmla="+- 21508 0 0"/>
                  <a:gd name="G1" fmla="+- 21600 0 0"/>
                  <a:gd name="G2" fmla="+- 21600 0 0"/>
                  <a:gd name="T0" fmla="*/ 0 w 43108"/>
                  <a:gd name="T1" fmla="*/ 19616 h 38565"/>
                  <a:gd name="T2" fmla="*/ 34877 w 43108"/>
                  <a:gd name="T3" fmla="*/ 38565 h 38565"/>
                  <a:gd name="T4" fmla="*/ 21508 w 43108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08" h="38565" fill="none" extrusionOk="0">
                    <a:moveTo>
                      <a:pt x="-1" y="19615"/>
                    </a:moveTo>
                    <a:cubicBezTo>
                      <a:pt x="1024" y="8502"/>
                      <a:pt x="10347" y="-1"/>
                      <a:pt x="21508" y="0"/>
                    </a:cubicBezTo>
                    <a:cubicBezTo>
                      <a:pt x="33437" y="0"/>
                      <a:pt x="43108" y="9670"/>
                      <a:pt x="43108" y="21600"/>
                    </a:cubicBezTo>
                    <a:cubicBezTo>
                      <a:pt x="43108" y="28217"/>
                      <a:pt x="40074" y="34469"/>
                      <a:pt x="34877" y="38565"/>
                    </a:cubicBezTo>
                  </a:path>
                  <a:path w="43108" h="38565" stroke="0" extrusionOk="0">
                    <a:moveTo>
                      <a:pt x="-1" y="19615"/>
                    </a:moveTo>
                    <a:cubicBezTo>
                      <a:pt x="1024" y="8502"/>
                      <a:pt x="10347" y="-1"/>
                      <a:pt x="21508" y="0"/>
                    </a:cubicBezTo>
                    <a:cubicBezTo>
                      <a:pt x="33437" y="0"/>
                      <a:pt x="43108" y="9670"/>
                      <a:pt x="43108" y="21600"/>
                    </a:cubicBezTo>
                    <a:cubicBezTo>
                      <a:pt x="43108" y="28217"/>
                      <a:pt x="40074" y="34469"/>
                      <a:pt x="34877" y="38565"/>
                    </a:cubicBezTo>
                    <a:lnTo>
                      <a:pt x="21508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36" name="Arc 54">
                <a:extLst>
                  <a:ext uri="{FF2B5EF4-FFF2-40B4-BE49-F238E27FC236}">
                    <a16:creationId xmlns:a16="http://schemas.microsoft.com/office/drawing/2014/main" id="{8BF8B786-7ACF-F84F-B090-DFEFE1A48E7A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 flipH="1" flipV="1">
                <a:off x="7421" y="4902"/>
                <a:ext cx="166" cy="456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37" name="Arc 55">
                <a:extLst>
                  <a:ext uri="{FF2B5EF4-FFF2-40B4-BE49-F238E27FC236}">
                    <a16:creationId xmlns:a16="http://schemas.microsoft.com/office/drawing/2014/main" id="{D74181AB-F28F-FE4D-8878-A267ECACD5F7}"/>
                  </a:ext>
                </a:extLst>
              </p:cNvPr>
              <p:cNvSpPr>
                <a:spLocks/>
              </p:cNvSpPr>
              <p:nvPr/>
            </p:nvSpPr>
            <p:spPr bwMode="auto">
              <a:xfrm rot="-16628983">
                <a:off x="7655" y="5039"/>
                <a:ext cx="111" cy="211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grpSp>
            <p:nvGrpSpPr>
              <p:cNvPr id="38" name="Group 56">
                <a:extLst>
                  <a:ext uri="{FF2B5EF4-FFF2-40B4-BE49-F238E27FC236}">
                    <a16:creationId xmlns:a16="http://schemas.microsoft.com/office/drawing/2014/main" id="{9AD16A11-E2D2-C945-962D-2ED6D46DF2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7486" y="4531"/>
                <a:ext cx="120" cy="540"/>
                <a:chOff x="3891" y="3067"/>
                <a:chExt cx="330" cy="717"/>
              </a:xfrm>
            </p:grpSpPr>
            <p:sp>
              <p:nvSpPr>
                <p:cNvPr id="60" name="Arc 57">
                  <a:extLst>
                    <a:ext uri="{FF2B5EF4-FFF2-40B4-BE49-F238E27FC236}">
                      <a16:creationId xmlns:a16="http://schemas.microsoft.com/office/drawing/2014/main" id="{4D9DEADC-831D-F64C-B391-F386C08A5E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grpSp>
              <p:nvGrpSpPr>
                <p:cNvPr id="61" name="Group 58">
                  <a:extLst>
                    <a:ext uri="{FF2B5EF4-FFF2-40B4-BE49-F238E27FC236}">
                      <a16:creationId xmlns:a16="http://schemas.microsoft.com/office/drawing/2014/main" id="{F0CD44C1-2563-0242-8880-FE639EE8556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62" name="Arc 59">
                    <a:extLst>
                      <a:ext uri="{FF2B5EF4-FFF2-40B4-BE49-F238E27FC236}">
                        <a16:creationId xmlns:a16="http://schemas.microsoft.com/office/drawing/2014/main" id="{360F4E81-E5D4-224E-B63D-E32B8475C35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400">
                      <a:latin typeface="Book Antiqua" pitchFamily="18" charset="0"/>
                    </a:endParaRPr>
                  </a:p>
                </p:txBody>
              </p:sp>
              <p:sp>
                <p:nvSpPr>
                  <p:cNvPr id="63" name="Arc 60">
                    <a:extLst>
                      <a:ext uri="{FF2B5EF4-FFF2-40B4-BE49-F238E27FC236}">
                        <a16:creationId xmlns:a16="http://schemas.microsoft.com/office/drawing/2014/main" id="{0837DB85-3F99-654E-AF63-70328875EB6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400">
                      <a:latin typeface="Book Antiqua" pitchFamily="18" charset="0"/>
                    </a:endParaRPr>
                  </a:p>
                </p:txBody>
              </p:sp>
            </p:grpSp>
          </p:grpSp>
          <p:sp>
            <p:nvSpPr>
              <p:cNvPr id="39" name="Arc 61">
                <a:extLst>
                  <a:ext uri="{FF2B5EF4-FFF2-40B4-BE49-F238E27FC236}">
                    <a16:creationId xmlns:a16="http://schemas.microsoft.com/office/drawing/2014/main" id="{AEFBD91D-550C-D64E-80AF-4881C4B4DC34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7489" y="4639"/>
                <a:ext cx="116" cy="531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40" name="Arc 62">
                <a:extLst>
                  <a:ext uri="{FF2B5EF4-FFF2-40B4-BE49-F238E27FC236}">
                    <a16:creationId xmlns:a16="http://schemas.microsoft.com/office/drawing/2014/main" id="{10802039-4977-1D43-983A-7D62FA8E6EDA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 flipH="1" flipV="1">
                <a:off x="7431" y="4667"/>
                <a:ext cx="146" cy="456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41" name="Arc 63">
                <a:extLst>
                  <a:ext uri="{FF2B5EF4-FFF2-40B4-BE49-F238E27FC236}">
                    <a16:creationId xmlns:a16="http://schemas.microsoft.com/office/drawing/2014/main" id="{5172118F-02A4-F946-A9E9-2CABB4053242}"/>
                  </a:ext>
                </a:extLst>
              </p:cNvPr>
              <p:cNvSpPr>
                <a:spLocks/>
              </p:cNvSpPr>
              <p:nvPr/>
            </p:nvSpPr>
            <p:spPr bwMode="auto">
              <a:xfrm rot="-16628983">
                <a:off x="7662" y="4803"/>
                <a:ext cx="98" cy="211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grpSp>
            <p:nvGrpSpPr>
              <p:cNvPr id="42" name="Group 64">
                <a:extLst>
                  <a:ext uri="{FF2B5EF4-FFF2-40B4-BE49-F238E27FC236}">
                    <a16:creationId xmlns:a16="http://schemas.microsoft.com/office/drawing/2014/main" id="{0849679C-62D6-B642-AD6A-80C3B80A33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7312" y="4359"/>
                <a:ext cx="472" cy="540"/>
                <a:chOff x="4893" y="2164"/>
                <a:chExt cx="1140" cy="717"/>
              </a:xfrm>
            </p:grpSpPr>
            <p:sp>
              <p:nvSpPr>
                <p:cNvPr id="45" name="Arc 65">
                  <a:extLst>
                    <a:ext uri="{FF2B5EF4-FFF2-40B4-BE49-F238E27FC236}">
                      <a16:creationId xmlns:a16="http://schemas.microsoft.com/office/drawing/2014/main" id="{14D6F0B5-32E8-D042-8781-A642F98063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8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46" name="Arc 66">
                  <a:extLst>
                    <a:ext uri="{FF2B5EF4-FFF2-40B4-BE49-F238E27FC236}">
                      <a16:creationId xmlns:a16="http://schemas.microsoft.com/office/drawing/2014/main" id="{3F391BAD-9CA3-914E-ABCB-D71FE34C5F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5186" y="2164"/>
                  <a:ext cx="363" cy="605"/>
                </a:xfrm>
                <a:custGeom>
                  <a:avLst/>
                  <a:gdLst>
                    <a:gd name="G0" fmla="+- 6433 0 0"/>
                    <a:gd name="G1" fmla="+- 11552 0 0"/>
                    <a:gd name="G2" fmla="+- 21600 0 0"/>
                    <a:gd name="T0" fmla="*/ 24683 w 28033"/>
                    <a:gd name="T1" fmla="*/ 0 h 33152"/>
                    <a:gd name="T2" fmla="*/ 0 w 28033"/>
                    <a:gd name="T3" fmla="*/ 32171 h 33152"/>
                    <a:gd name="T4" fmla="*/ 6433 w 2803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033" h="33152" fill="none" extrusionOk="0">
                      <a:moveTo>
                        <a:pt x="24683" y="-1"/>
                      </a:moveTo>
                      <a:cubicBezTo>
                        <a:pt x="26871" y="3455"/>
                        <a:pt x="28033" y="7461"/>
                        <a:pt x="28033" y="11552"/>
                      </a:cubicBezTo>
                      <a:cubicBezTo>
                        <a:pt x="28033" y="23481"/>
                        <a:pt x="18362" y="33152"/>
                        <a:pt x="6433" y="33152"/>
                      </a:cubicBezTo>
                      <a:cubicBezTo>
                        <a:pt x="4251" y="33152"/>
                        <a:pt x="2082" y="32821"/>
                        <a:pt x="-1" y="32171"/>
                      </a:cubicBezTo>
                    </a:path>
                    <a:path w="28033" h="33152" stroke="0" extrusionOk="0">
                      <a:moveTo>
                        <a:pt x="24683" y="-1"/>
                      </a:moveTo>
                      <a:cubicBezTo>
                        <a:pt x="26871" y="3455"/>
                        <a:pt x="28033" y="7461"/>
                        <a:pt x="28033" y="11552"/>
                      </a:cubicBezTo>
                      <a:cubicBezTo>
                        <a:pt x="28033" y="23481"/>
                        <a:pt x="18362" y="33152"/>
                        <a:pt x="6433" y="33152"/>
                      </a:cubicBezTo>
                      <a:cubicBezTo>
                        <a:pt x="4251" y="33152"/>
                        <a:pt x="2082" y="32821"/>
                        <a:pt x="-1" y="32171"/>
                      </a:cubicBezTo>
                      <a:lnTo>
                        <a:pt x="6433" y="1155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47" name="Arc 67">
                  <a:extLst>
                    <a:ext uri="{FF2B5EF4-FFF2-40B4-BE49-F238E27FC236}">
                      <a16:creationId xmlns:a16="http://schemas.microsoft.com/office/drawing/2014/main" id="{138347BE-0A8C-354B-BAA0-3B1DE297A9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5213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grpSp>
              <p:nvGrpSpPr>
                <p:cNvPr id="48" name="Group 68">
                  <a:extLst>
                    <a:ext uri="{FF2B5EF4-FFF2-40B4-BE49-F238E27FC236}">
                      <a16:creationId xmlns:a16="http://schemas.microsoft.com/office/drawing/2014/main" id="{F508B09B-FD12-8A4C-A018-B0959B62C6F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893" y="2164"/>
                  <a:ext cx="401" cy="717"/>
                  <a:chOff x="3661" y="2164"/>
                  <a:chExt cx="401" cy="717"/>
                </a:xfrm>
              </p:grpSpPr>
              <p:sp>
                <p:nvSpPr>
                  <p:cNvPr id="57" name="Arc 69">
                    <a:extLst>
                      <a:ext uri="{FF2B5EF4-FFF2-40B4-BE49-F238E27FC236}">
                        <a16:creationId xmlns:a16="http://schemas.microsoft.com/office/drawing/2014/main" id="{797AEEC0-911E-FC45-8F3B-D57075068E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04" y="2169"/>
                    <a:ext cx="289" cy="705"/>
                  </a:xfrm>
                  <a:custGeom>
                    <a:avLst/>
                    <a:gdLst>
                      <a:gd name="G0" fmla="+- 166 0 0"/>
                      <a:gd name="G1" fmla="+- 21600 0 0"/>
                      <a:gd name="G2" fmla="+- 21600 0 0"/>
                      <a:gd name="T0" fmla="*/ 0 w 21766"/>
                      <a:gd name="T1" fmla="*/ 1 h 38565"/>
                      <a:gd name="T2" fmla="*/ 13535 w 21766"/>
                      <a:gd name="T3" fmla="*/ 38565 h 38565"/>
                      <a:gd name="T4" fmla="*/ 166 w 21766"/>
                      <a:gd name="T5" fmla="*/ 21600 h 385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766" h="38565" fill="none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</a:path>
                      <a:path w="21766" h="38565" stroke="0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  <a:lnTo>
                          <a:pt x="166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400">
                      <a:latin typeface="Book Antiqua" pitchFamily="18" charset="0"/>
                    </a:endParaRPr>
                  </a:p>
                </p:txBody>
              </p:sp>
              <p:sp>
                <p:nvSpPr>
                  <p:cNvPr id="58" name="Arc 70">
                    <a:extLst>
                      <a:ext uri="{FF2B5EF4-FFF2-40B4-BE49-F238E27FC236}">
                        <a16:creationId xmlns:a16="http://schemas.microsoft.com/office/drawing/2014/main" id="{48919C92-0B0D-3F4C-B332-2F1B7D6A17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661" y="2164"/>
                    <a:ext cx="401" cy="605"/>
                  </a:xfrm>
                  <a:custGeom>
                    <a:avLst/>
                    <a:gdLst>
                      <a:gd name="G0" fmla="+- 9334 0 0"/>
                      <a:gd name="G1" fmla="+- 11552 0 0"/>
                      <a:gd name="G2" fmla="+- 21600 0 0"/>
                      <a:gd name="T0" fmla="*/ 27584 w 30934"/>
                      <a:gd name="T1" fmla="*/ 0 h 33152"/>
                      <a:gd name="T2" fmla="*/ 0 w 30934"/>
                      <a:gd name="T3" fmla="*/ 31030 h 33152"/>
                      <a:gd name="T4" fmla="*/ 9334 w 30934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0934" h="33152" fill="none" extrusionOk="0">
                        <a:moveTo>
                          <a:pt x="27584" y="-1"/>
                        </a:moveTo>
                        <a:cubicBezTo>
                          <a:pt x="29772" y="3455"/>
                          <a:pt x="30934" y="7461"/>
                          <a:pt x="30934" y="11552"/>
                        </a:cubicBezTo>
                        <a:cubicBezTo>
                          <a:pt x="30934" y="23481"/>
                          <a:pt x="21263" y="33152"/>
                          <a:pt x="9334" y="33152"/>
                        </a:cubicBezTo>
                        <a:cubicBezTo>
                          <a:pt x="6103" y="33152"/>
                          <a:pt x="2913" y="32427"/>
                          <a:pt x="-1" y="31030"/>
                        </a:cubicBezTo>
                      </a:path>
                      <a:path w="30934" h="33152" stroke="0" extrusionOk="0">
                        <a:moveTo>
                          <a:pt x="27584" y="-1"/>
                        </a:moveTo>
                        <a:cubicBezTo>
                          <a:pt x="29772" y="3455"/>
                          <a:pt x="30934" y="7461"/>
                          <a:pt x="30934" y="11552"/>
                        </a:cubicBezTo>
                        <a:cubicBezTo>
                          <a:pt x="30934" y="23481"/>
                          <a:pt x="21263" y="33152"/>
                          <a:pt x="9334" y="33152"/>
                        </a:cubicBezTo>
                        <a:cubicBezTo>
                          <a:pt x="6103" y="33152"/>
                          <a:pt x="2913" y="32427"/>
                          <a:pt x="-1" y="31030"/>
                        </a:cubicBezTo>
                        <a:lnTo>
                          <a:pt x="9334" y="11552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400">
                      <a:latin typeface="Book Antiqua" pitchFamily="18" charset="0"/>
                    </a:endParaRPr>
                  </a:p>
                </p:txBody>
              </p:sp>
              <p:sp>
                <p:nvSpPr>
                  <p:cNvPr id="59" name="Arc 71">
                    <a:extLst>
                      <a:ext uri="{FF2B5EF4-FFF2-40B4-BE49-F238E27FC236}">
                        <a16:creationId xmlns:a16="http://schemas.microsoft.com/office/drawing/2014/main" id="{8E18B09E-B406-DC4F-93B4-CD4B738BB7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89" y="2601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400">
                      <a:latin typeface="Book Antiqua" pitchFamily="18" charset="0"/>
                    </a:endParaRPr>
                  </a:p>
                </p:txBody>
              </p:sp>
            </p:grpSp>
            <p:grpSp>
              <p:nvGrpSpPr>
                <p:cNvPr id="49" name="Group 72">
                  <a:extLst>
                    <a:ext uri="{FF2B5EF4-FFF2-40B4-BE49-F238E27FC236}">
                      <a16:creationId xmlns:a16="http://schemas.microsoft.com/office/drawing/2014/main" id="{B38AE9D3-2820-A64D-A590-D29A71BA6B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43" y="2164"/>
                  <a:ext cx="290" cy="717"/>
                  <a:chOff x="3891" y="3067"/>
                  <a:chExt cx="330" cy="717"/>
                </a:xfrm>
              </p:grpSpPr>
              <p:sp>
                <p:nvSpPr>
                  <p:cNvPr id="53" name="Arc 73">
                    <a:extLst>
                      <a:ext uri="{FF2B5EF4-FFF2-40B4-BE49-F238E27FC236}">
                        <a16:creationId xmlns:a16="http://schemas.microsoft.com/office/drawing/2014/main" id="{05208C51-6C46-8741-939E-A2B67B94883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32" y="3072"/>
                    <a:ext cx="289" cy="705"/>
                  </a:xfrm>
                  <a:custGeom>
                    <a:avLst/>
                    <a:gdLst>
                      <a:gd name="G0" fmla="+- 166 0 0"/>
                      <a:gd name="G1" fmla="+- 21600 0 0"/>
                      <a:gd name="G2" fmla="+- 21600 0 0"/>
                      <a:gd name="T0" fmla="*/ 0 w 21766"/>
                      <a:gd name="T1" fmla="*/ 1 h 38565"/>
                      <a:gd name="T2" fmla="*/ 13535 w 21766"/>
                      <a:gd name="T3" fmla="*/ 38565 h 38565"/>
                      <a:gd name="T4" fmla="*/ 166 w 21766"/>
                      <a:gd name="T5" fmla="*/ 21600 h 385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766" h="38565" fill="none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</a:path>
                      <a:path w="21766" h="38565" stroke="0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  <a:lnTo>
                          <a:pt x="166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400">
                      <a:latin typeface="Book Antiqua" pitchFamily="18" charset="0"/>
                    </a:endParaRPr>
                  </a:p>
                </p:txBody>
              </p:sp>
              <p:grpSp>
                <p:nvGrpSpPr>
                  <p:cNvPr id="54" name="Group 74">
                    <a:extLst>
                      <a:ext uri="{FF2B5EF4-FFF2-40B4-BE49-F238E27FC236}">
                        <a16:creationId xmlns:a16="http://schemas.microsoft.com/office/drawing/2014/main" id="{E49E4498-78E5-FB4B-9BA0-F3FA547A204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91" y="3067"/>
                    <a:ext cx="295" cy="717"/>
                    <a:chOff x="3581" y="2155"/>
                    <a:chExt cx="295" cy="717"/>
                  </a:xfrm>
                </p:grpSpPr>
                <p:sp>
                  <p:nvSpPr>
                    <p:cNvPr id="55" name="Arc 75">
                      <a:extLst>
                        <a:ext uri="{FF2B5EF4-FFF2-40B4-BE49-F238E27FC236}">
                          <a16:creationId xmlns:a16="http://schemas.microsoft.com/office/drawing/2014/main" id="{44F262A3-5190-1F4D-85A5-60B9639C01D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581" y="2155"/>
                      <a:ext cx="280" cy="605"/>
                    </a:xfrm>
                    <a:custGeom>
                      <a:avLst/>
                      <a:gdLst>
                        <a:gd name="G0" fmla="+- 3 0 0"/>
                        <a:gd name="G1" fmla="+- 11552 0 0"/>
                        <a:gd name="G2" fmla="+- 21600 0 0"/>
                        <a:gd name="T0" fmla="*/ 18253 w 21603"/>
                        <a:gd name="T1" fmla="*/ 0 h 33152"/>
                        <a:gd name="T2" fmla="*/ 0 w 21603"/>
                        <a:gd name="T3" fmla="*/ 33151 h 33152"/>
                        <a:gd name="T4" fmla="*/ 3 w 21603"/>
                        <a:gd name="T5" fmla="*/ 11552 h 331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3" h="33152" fill="none" extrusionOk="0">
                          <a:moveTo>
                            <a:pt x="18253" y="-1"/>
                          </a:moveTo>
                          <a:cubicBezTo>
                            <a:pt x="20441" y="3455"/>
                            <a:pt x="21603" y="7461"/>
                            <a:pt x="21603" y="11552"/>
                          </a:cubicBezTo>
                          <a:cubicBezTo>
                            <a:pt x="21603" y="23481"/>
                            <a:pt x="11932" y="33152"/>
                            <a:pt x="3" y="33152"/>
                          </a:cubicBezTo>
                          <a:cubicBezTo>
                            <a:pt x="1" y="33152"/>
                            <a:pt x="0" y="33151"/>
                            <a:pt x="-1" y="33151"/>
                          </a:cubicBezTo>
                        </a:path>
                        <a:path w="21603" h="33152" stroke="0" extrusionOk="0">
                          <a:moveTo>
                            <a:pt x="18253" y="-1"/>
                          </a:moveTo>
                          <a:cubicBezTo>
                            <a:pt x="20441" y="3455"/>
                            <a:pt x="21603" y="7461"/>
                            <a:pt x="21603" y="11552"/>
                          </a:cubicBezTo>
                          <a:cubicBezTo>
                            <a:pt x="21603" y="23481"/>
                            <a:pt x="11932" y="33152"/>
                            <a:pt x="3" y="33152"/>
                          </a:cubicBezTo>
                          <a:cubicBezTo>
                            <a:pt x="1" y="33152"/>
                            <a:pt x="0" y="33151"/>
                            <a:pt x="-1" y="33151"/>
                          </a:cubicBezTo>
                          <a:lnTo>
                            <a:pt x="3" y="11552"/>
                          </a:lnTo>
                          <a:close/>
                        </a:path>
                      </a:pathLst>
                    </a:custGeom>
                    <a:noFill/>
                    <a:ln w="190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400">
                        <a:latin typeface="Book Antiqua" pitchFamily="18" charset="0"/>
                      </a:endParaRPr>
                    </a:p>
                  </p:txBody>
                </p:sp>
                <p:sp>
                  <p:nvSpPr>
                    <p:cNvPr id="56" name="Arc 76">
                      <a:extLst>
                        <a:ext uri="{FF2B5EF4-FFF2-40B4-BE49-F238E27FC236}">
                          <a16:creationId xmlns:a16="http://schemas.microsoft.com/office/drawing/2014/main" id="{50A5C752-9814-814F-AB57-B359BEC4F0A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rot="-11228983">
                      <a:off x="3607" y="2592"/>
                      <a:ext cx="269" cy="280"/>
                    </a:xfrm>
                    <a:custGeom>
                      <a:avLst/>
                      <a:gdLst>
                        <a:gd name="G0" fmla="+- 17231 0 0"/>
                        <a:gd name="G1" fmla="+- 21600 0 0"/>
                        <a:gd name="G2" fmla="+- 21600 0 0"/>
                        <a:gd name="T0" fmla="*/ 0 w 37547"/>
                        <a:gd name="T1" fmla="*/ 8576 h 21600"/>
                        <a:gd name="T2" fmla="*/ 37547 w 37547"/>
                        <a:gd name="T3" fmla="*/ 14265 h 21600"/>
                        <a:gd name="T4" fmla="*/ 17231 w 37547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37547" h="21600" fill="none" extrusionOk="0">
                          <a:moveTo>
                            <a:pt x="-1" y="8575"/>
                          </a:moveTo>
                          <a:cubicBezTo>
                            <a:pt x="4081" y="3174"/>
                            <a:pt x="10460" y="-1"/>
                            <a:pt x="17231" y="0"/>
                          </a:cubicBezTo>
                          <a:cubicBezTo>
                            <a:pt x="26332" y="0"/>
                            <a:pt x="34456" y="5704"/>
                            <a:pt x="37547" y="14264"/>
                          </a:cubicBezTo>
                        </a:path>
                        <a:path w="37547" h="21600" stroke="0" extrusionOk="0">
                          <a:moveTo>
                            <a:pt x="-1" y="8575"/>
                          </a:moveTo>
                          <a:cubicBezTo>
                            <a:pt x="4081" y="3174"/>
                            <a:pt x="10460" y="-1"/>
                            <a:pt x="17231" y="0"/>
                          </a:cubicBezTo>
                          <a:cubicBezTo>
                            <a:pt x="26332" y="0"/>
                            <a:pt x="34456" y="5704"/>
                            <a:pt x="37547" y="14264"/>
                          </a:cubicBezTo>
                          <a:lnTo>
                            <a:pt x="17231" y="21600"/>
                          </a:lnTo>
                          <a:close/>
                        </a:path>
                      </a:pathLst>
                    </a:custGeom>
                    <a:noFill/>
                    <a:ln w="190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400">
                        <a:latin typeface="Book Antiqua" pitchFamily="18" charset="0"/>
                      </a:endParaRPr>
                    </a:p>
                  </p:txBody>
                </p:sp>
              </p:grpSp>
            </p:grpSp>
            <p:sp>
              <p:nvSpPr>
                <p:cNvPr id="50" name="Arc 77">
                  <a:extLst>
                    <a:ext uri="{FF2B5EF4-FFF2-40B4-BE49-F238E27FC236}">
                      <a16:creationId xmlns:a16="http://schemas.microsoft.com/office/drawing/2014/main" id="{20D4DEA1-294C-6B4E-8246-5B1595C9C8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96" y="2171"/>
                  <a:ext cx="281" cy="705"/>
                </a:xfrm>
                <a:custGeom>
                  <a:avLst/>
                  <a:gdLst>
                    <a:gd name="G0" fmla="+- 2440 0 0"/>
                    <a:gd name="G1" fmla="+- 21600 0 0"/>
                    <a:gd name="G2" fmla="+- 21600 0 0"/>
                    <a:gd name="T0" fmla="*/ 0 w 24040"/>
                    <a:gd name="T1" fmla="*/ 139 h 38565"/>
                    <a:gd name="T2" fmla="*/ 15809 w 24040"/>
                    <a:gd name="T3" fmla="*/ 38565 h 38565"/>
                    <a:gd name="T4" fmla="*/ 2440 w 24040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040" h="38565" fill="none" extrusionOk="0">
                      <a:moveTo>
                        <a:pt x="-1" y="138"/>
                      </a:moveTo>
                      <a:cubicBezTo>
                        <a:pt x="810" y="46"/>
                        <a:pt x="1624" y="-1"/>
                        <a:pt x="2440" y="0"/>
                      </a:cubicBezTo>
                      <a:cubicBezTo>
                        <a:pt x="14369" y="0"/>
                        <a:pt x="24040" y="9670"/>
                        <a:pt x="24040" y="21600"/>
                      </a:cubicBezTo>
                      <a:cubicBezTo>
                        <a:pt x="24040" y="28217"/>
                        <a:pt x="21006" y="34469"/>
                        <a:pt x="15809" y="38565"/>
                      </a:cubicBezTo>
                    </a:path>
                    <a:path w="24040" h="38565" stroke="0" extrusionOk="0">
                      <a:moveTo>
                        <a:pt x="-1" y="138"/>
                      </a:moveTo>
                      <a:cubicBezTo>
                        <a:pt x="810" y="46"/>
                        <a:pt x="1624" y="-1"/>
                        <a:pt x="2440" y="0"/>
                      </a:cubicBezTo>
                      <a:cubicBezTo>
                        <a:pt x="14369" y="0"/>
                        <a:pt x="24040" y="9670"/>
                        <a:pt x="24040" y="21600"/>
                      </a:cubicBezTo>
                      <a:cubicBezTo>
                        <a:pt x="24040" y="28217"/>
                        <a:pt x="21006" y="34469"/>
                        <a:pt x="15809" y="38565"/>
                      </a:cubicBezTo>
                      <a:lnTo>
                        <a:pt x="244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51" name="Arc 78">
                  <a:extLst>
                    <a:ext uri="{FF2B5EF4-FFF2-40B4-BE49-F238E27FC236}">
                      <a16:creationId xmlns:a16="http://schemas.microsoft.com/office/drawing/2014/main" id="{5EF90257-15E2-3945-9C4E-9F8050A981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5484" y="2164"/>
                  <a:ext cx="353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52" name="Arc 79">
                  <a:extLst>
                    <a:ext uri="{FF2B5EF4-FFF2-40B4-BE49-F238E27FC236}">
                      <a16:creationId xmlns:a16="http://schemas.microsoft.com/office/drawing/2014/main" id="{74D9B4F3-A420-A940-830A-FEF491CEB5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5509" y="2601"/>
                  <a:ext cx="236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</p:grpSp>
          <p:sp>
            <p:nvSpPr>
              <p:cNvPr id="43" name="Line 80">
                <a:extLst>
                  <a:ext uri="{FF2B5EF4-FFF2-40B4-BE49-F238E27FC236}">
                    <a16:creationId xmlns:a16="http://schemas.microsoft.com/office/drawing/2014/main" id="{F5966903-42E1-9246-8B71-A1F807E24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7279" y="3234"/>
                <a:ext cx="54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44" name="Line 81">
                <a:extLst>
                  <a:ext uri="{FF2B5EF4-FFF2-40B4-BE49-F238E27FC236}">
                    <a16:creationId xmlns:a16="http://schemas.microsoft.com/office/drawing/2014/main" id="{6EEB4775-A337-744B-BA8B-4B70DA921E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7277" y="5559"/>
                <a:ext cx="54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sp>
          <p:nvSpPr>
            <p:cNvPr id="7" name="Line 7">
              <a:extLst>
                <a:ext uri="{FF2B5EF4-FFF2-40B4-BE49-F238E27FC236}">
                  <a16:creationId xmlns:a16="http://schemas.microsoft.com/office/drawing/2014/main" id="{35CAB56C-D7BA-354A-9AEB-5A66C3E980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93065" y="3248863"/>
              <a:ext cx="914400" cy="0"/>
            </a:xfrm>
            <a:prstGeom prst="line">
              <a:avLst/>
            </a:prstGeom>
            <a:noFill/>
            <a:ln w="730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8" name="Line 8">
              <a:extLst>
                <a:ext uri="{FF2B5EF4-FFF2-40B4-BE49-F238E27FC236}">
                  <a16:creationId xmlns:a16="http://schemas.microsoft.com/office/drawing/2014/main" id="{DF82132C-B696-5343-B2CD-DABE4E1455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2747" y="3471740"/>
              <a:ext cx="914400" cy="0"/>
            </a:xfrm>
            <a:prstGeom prst="line">
              <a:avLst/>
            </a:prstGeom>
            <a:noFill/>
            <a:ln w="730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58266510-EE21-7E4D-A5A7-6C76EA387A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49699" y="2097125"/>
              <a:ext cx="0" cy="1126416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15" name="Line 16">
              <a:extLst>
                <a:ext uri="{FF2B5EF4-FFF2-40B4-BE49-F238E27FC236}">
                  <a16:creationId xmlns:a16="http://schemas.microsoft.com/office/drawing/2014/main" id="{B76606FC-C4D3-0A44-8238-AEE9942924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948053" y="4231174"/>
              <a:ext cx="448548" cy="389085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 type="diamond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16" name="Line 17">
              <a:extLst>
                <a:ext uri="{FF2B5EF4-FFF2-40B4-BE49-F238E27FC236}">
                  <a16:creationId xmlns:a16="http://schemas.microsoft.com/office/drawing/2014/main" id="{E38BAFFB-8D9A-D74F-8205-061C24A89A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32816" y="4586188"/>
              <a:ext cx="925372" cy="18152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 type="diamond" w="med" len="med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17" name="Arc 18">
              <a:extLst>
                <a:ext uri="{FF2B5EF4-FFF2-40B4-BE49-F238E27FC236}">
                  <a16:creationId xmlns:a16="http://schemas.microsoft.com/office/drawing/2014/main" id="{2A792248-458C-A24B-983E-5660F2AF6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2617" y="4266433"/>
              <a:ext cx="622180" cy="611925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17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05E0E7DF-E20B-6D41-AFA2-D0AA4AE6068A}"/>
                    </a:ext>
                  </a:extLst>
                </p:cNvPr>
                <p:cNvSpPr txBox="1"/>
                <p:nvPr/>
              </p:nvSpPr>
              <p:spPr>
                <a:xfrm>
                  <a:off x="7310820" y="2600227"/>
                  <a:ext cx="132921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05E0E7DF-E20B-6D41-AFA2-D0AA4AE606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0820" y="2600227"/>
                  <a:ext cx="1329210" cy="584775"/>
                </a:xfrm>
                <a:prstGeom prst="rect">
                  <a:avLst/>
                </a:prstGeom>
                <a:blipFill>
                  <a:blip r:embed="rId2"/>
                  <a:stretch>
                    <a:fillRect r="-2830" b="-191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34187A86-3689-1449-B448-51E3206E64D2}"/>
                    </a:ext>
                  </a:extLst>
                </p:cNvPr>
                <p:cNvSpPr txBox="1"/>
                <p:nvPr/>
              </p:nvSpPr>
              <p:spPr>
                <a:xfrm>
                  <a:off x="7342214" y="3413862"/>
                  <a:ext cx="132921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34187A86-3689-1449-B448-51E3206E64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2214" y="3413862"/>
                  <a:ext cx="1329210" cy="584775"/>
                </a:xfrm>
                <a:prstGeom prst="rect">
                  <a:avLst/>
                </a:prstGeom>
                <a:blipFill>
                  <a:blip r:embed="rId3"/>
                  <a:stretch>
                    <a:fillRect r="-2830" b="-191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363DD5EC-4810-174B-947A-BDA94BBE0CDE}"/>
                    </a:ext>
                  </a:extLst>
                </p:cNvPr>
                <p:cNvSpPr txBox="1"/>
                <p:nvPr/>
              </p:nvSpPr>
              <p:spPr>
                <a:xfrm>
                  <a:off x="6291850" y="3013985"/>
                  <a:ext cx="5409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363DD5EC-4810-174B-947A-BDA94BBE0C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1850" y="3013985"/>
                  <a:ext cx="540917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D0977446-BCEA-6849-9DF9-C28BC9B3ECE5}"/>
                    </a:ext>
                  </a:extLst>
                </p:cNvPr>
                <p:cNvSpPr txBox="1"/>
                <p:nvPr/>
              </p:nvSpPr>
              <p:spPr>
                <a:xfrm>
                  <a:off x="5686171" y="4785920"/>
                  <a:ext cx="121135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D0977446-BCEA-6849-9DF9-C28BC9B3EC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171" y="4785920"/>
                  <a:ext cx="1211357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Line 9">
              <a:extLst>
                <a:ext uri="{FF2B5EF4-FFF2-40B4-BE49-F238E27FC236}">
                  <a16:creationId xmlns:a16="http://schemas.microsoft.com/office/drawing/2014/main" id="{0450891A-918D-F146-9A41-577C10FC65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58188" y="3473756"/>
              <a:ext cx="0" cy="1126416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C32BC527-D782-ED45-9BE4-2908F72A0C79}"/>
                    </a:ext>
                  </a:extLst>
                </p:cNvPr>
                <p:cNvSpPr txBox="1"/>
                <p:nvPr/>
              </p:nvSpPr>
              <p:spPr>
                <a:xfrm>
                  <a:off x="1366885" y="3039556"/>
                  <a:ext cx="5040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C32BC527-D782-ED45-9BE4-2908F72A0C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6885" y="3039556"/>
                  <a:ext cx="504048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7C2B2B5-E881-C344-9D22-DF8C004C5687}"/>
                    </a:ext>
                  </a:extLst>
                </p:cNvPr>
                <p:cNvSpPr txBox="1"/>
                <p:nvPr/>
              </p:nvSpPr>
              <p:spPr>
                <a:xfrm>
                  <a:off x="3251192" y="1447257"/>
                  <a:ext cx="95789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7C2B2B5-E881-C344-9D22-DF8C004C56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1192" y="1447257"/>
                  <a:ext cx="957890" cy="584775"/>
                </a:xfrm>
                <a:prstGeom prst="rect">
                  <a:avLst/>
                </a:prstGeom>
                <a:blipFill>
                  <a:blip r:embed="rId7"/>
                  <a:stretch>
                    <a:fillRect r="-5263" b="-191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6728DB0-4B7E-7646-86C6-8F3A71803629}"/>
                </a:ext>
              </a:extLst>
            </p:cNvPr>
            <p:cNvCxnSpPr/>
            <p:nvPr/>
          </p:nvCxnSpPr>
          <p:spPr>
            <a:xfrm>
              <a:off x="2684444" y="4582220"/>
              <a:ext cx="640080" cy="0"/>
            </a:xfrm>
            <a:prstGeom prst="line">
              <a:avLst/>
            </a:prstGeom>
            <a:ln w="38100"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25EE17F1-A756-1140-9431-5B954B279435}"/>
                </a:ext>
              </a:extLst>
            </p:cNvPr>
            <p:cNvGrpSpPr/>
            <p:nvPr/>
          </p:nvGrpSpPr>
          <p:grpSpPr>
            <a:xfrm>
              <a:off x="3284768" y="4448563"/>
              <a:ext cx="1890422" cy="313710"/>
              <a:chOff x="8032841" y="1026443"/>
              <a:chExt cx="3213654" cy="437312"/>
            </a:xfrm>
          </p:grpSpPr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332BF1FC-9840-2A47-82C9-F85FC9276ACA}"/>
                  </a:ext>
                </a:extLst>
              </p:cNvPr>
              <p:cNvCxnSpPr/>
              <p:nvPr/>
            </p:nvCxnSpPr>
            <p:spPr>
              <a:xfrm flipV="1">
                <a:off x="8032841" y="1058249"/>
                <a:ext cx="182880" cy="18288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60CD27D9-2E4C-8249-8DE5-61DF181300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15721" y="1026443"/>
                <a:ext cx="365760" cy="36576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4533EC7A-D070-C348-A6EA-F6824C8670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67530" y="1026443"/>
                <a:ext cx="365760" cy="36576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9202202B-EE22-0847-BE93-CCB7421385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33290" y="1050278"/>
                <a:ext cx="365760" cy="36576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39196DFD-D385-2D44-A67C-A715D47E06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85099" y="1050278"/>
                <a:ext cx="365760" cy="36576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53108953-BE51-524E-9061-3A34C95C3E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4404" y="1074160"/>
                <a:ext cx="365760" cy="36576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8D0720D3-5A49-3041-9875-4AE73BA9C4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86213" y="1074160"/>
                <a:ext cx="365760" cy="36576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E9646959-A6B1-8740-9CCF-EADF0832D7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51973" y="1097995"/>
                <a:ext cx="365760" cy="36576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FF53696D-3741-C54D-AFEC-DD6EA93EA8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703782" y="1097995"/>
                <a:ext cx="365760" cy="36576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D055EE7A-18A0-3046-B271-012CD05110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063615" y="1090782"/>
                <a:ext cx="182880" cy="18288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4B991FA-3111-A646-A664-2BD240ECA1C4}"/>
                </a:ext>
              </a:extLst>
            </p:cNvPr>
            <p:cNvCxnSpPr/>
            <p:nvPr/>
          </p:nvCxnSpPr>
          <p:spPr>
            <a:xfrm>
              <a:off x="5115555" y="4588411"/>
              <a:ext cx="822960" cy="0"/>
            </a:xfrm>
            <a:prstGeom prst="line">
              <a:avLst/>
            </a:prstGeom>
            <a:ln w="381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08CAA805-93FC-4343-AB6F-BF4FED86872D}"/>
                    </a:ext>
                  </a:extLst>
                </p:cNvPr>
                <p:cNvSpPr txBox="1"/>
                <p:nvPr/>
              </p:nvSpPr>
              <p:spPr>
                <a:xfrm>
                  <a:off x="3787976" y="4710944"/>
                  <a:ext cx="550984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08CAA805-93FC-4343-AB6F-BF4FED8687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7976" y="4710944"/>
                  <a:ext cx="550984" cy="5847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77812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477E8F71-A5F2-FC45-BBE0-0B94DF0D4099}"/>
              </a:ext>
            </a:extLst>
          </p:cNvPr>
          <p:cNvGrpSpPr/>
          <p:nvPr/>
        </p:nvGrpSpPr>
        <p:grpSpPr>
          <a:xfrm>
            <a:off x="626575" y="1082531"/>
            <a:ext cx="11565425" cy="4488929"/>
            <a:chOff x="626575" y="1082531"/>
            <a:chExt cx="11565425" cy="448892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AC157C6-A013-DB43-8726-C2A8038C0CFA}"/>
                </a:ext>
              </a:extLst>
            </p:cNvPr>
            <p:cNvGrpSpPr/>
            <p:nvPr/>
          </p:nvGrpSpPr>
          <p:grpSpPr>
            <a:xfrm rot="-1800000">
              <a:off x="3077062" y="1403497"/>
              <a:ext cx="182880" cy="2926080"/>
              <a:chOff x="3077062" y="1403497"/>
              <a:chExt cx="182880" cy="2926080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6F7EAB07-32F3-F747-B54A-37415961F3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68502" y="1403497"/>
                <a:ext cx="0" cy="2743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920F5620-C5E3-8F4A-9171-D3063F5B4B61}"/>
                  </a:ext>
                </a:extLst>
              </p:cNvPr>
              <p:cNvSpPr/>
              <p:nvPr/>
            </p:nvSpPr>
            <p:spPr>
              <a:xfrm>
                <a:off x="3077062" y="4146697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181C22D-E5D2-7E4E-98D3-744ADE71B68A}"/>
                </a:ext>
              </a:extLst>
            </p:cNvPr>
            <p:cNvGrpSpPr/>
            <p:nvPr/>
          </p:nvGrpSpPr>
          <p:grpSpPr>
            <a:xfrm rot="1800000">
              <a:off x="1634579" y="1403497"/>
              <a:ext cx="182880" cy="2926080"/>
              <a:chOff x="3077062" y="1403497"/>
              <a:chExt cx="182880" cy="2926080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387E4CAA-31E3-AF40-857B-EA84DF105E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68502" y="1403497"/>
                <a:ext cx="0" cy="2743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8D84C22-3967-8944-8A67-D421EE5583DB}"/>
                  </a:ext>
                </a:extLst>
              </p:cNvPr>
              <p:cNvSpPr/>
              <p:nvPr/>
            </p:nvSpPr>
            <p:spPr>
              <a:xfrm>
                <a:off x="3077062" y="4146697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CF2FB30-1ECB-BF4E-B6B4-C9359D70AC55}"/>
                </a:ext>
              </a:extLst>
            </p:cNvPr>
            <p:cNvCxnSpPr>
              <a:stCxn id="5" idx="4"/>
            </p:cNvCxnSpPr>
            <p:nvPr/>
          </p:nvCxnSpPr>
          <p:spPr>
            <a:xfrm flipH="1">
              <a:off x="3854302" y="4133566"/>
              <a:ext cx="0" cy="9144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74655A7-4C6F-D847-AE04-48BC67607AE5}"/>
                </a:ext>
              </a:extLst>
            </p:cNvPr>
            <p:cNvCxnSpPr>
              <a:cxnSpLocks/>
            </p:cNvCxnSpPr>
            <p:nvPr/>
          </p:nvCxnSpPr>
          <p:spPr>
            <a:xfrm rot="3600000" flipH="1" flipV="1">
              <a:off x="3161890" y="3658430"/>
              <a:ext cx="9144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0B4EC9A-87AA-FC4A-A9F3-D0B872F706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79212" y="4054377"/>
              <a:ext cx="9144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EF55B70-8342-F241-881B-82B1F93F2F94}"/>
                </a:ext>
              </a:extLst>
            </p:cNvPr>
            <p:cNvCxnSpPr>
              <a:stCxn id="18" idx="4"/>
            </p:cNvCxnSpPr>
            <p:nvPr/>
          </p:nvCxnSpPr>
          <p:spPr>
            <a:xfrm flipH="1">
              <a:off x="10440818" y="4222646"/>
              <a:ext cx="0" cy="9144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DB43A03-8093-8A47-BD24-61B6304A8B77}"/>
                </a:ext>
              </a:extLst>
            </p:cNvPr>
            <p:cNvCxnSpPr>
              <a:cxnSpLocks/>
            </p:cNvCxnSpPr>
            <p:nvPr/>
          </p:nvCxnSpPr>
          <p:spPr>
            <a:xfrm rot="3600000" flipH="1" flipV="1">
              <a:off x="9748406" y="3747510"/>
              <a:ext cx="9144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60D18D1-44A7-AF49-ACF1-E0DD02D820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65728" y="4143457"/>
              <a:ext cx="9144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2E6221B-1315-1149-B693-E18F813BC7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434206" y="3149869"/>
              <a:ext cx="0" cy="9144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821FAA9-03D7-DC44-9399-9454B4C40DC3}"/>
                </a:ext>
              </a:extLst>
            </p:cNvPr>
            <p:cNvSpPr/>
            <p:nvPr/>
          </p:nvSpPr>
          <p:spPr>
            <a:xfrm>
              <a:off x="6440140" y="2573078"/>
              <a:ext cx="5528931" cy="299838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37D1BA0-E918-924C-AB2C-0D427AD4C49B}"/>
                </a:ext>
              </a:extLst>
            </p:cNvPr>
            <p:cNvSpPr/>
            <p:nvPr/>
          </p:nvSpPr>
          <p:spPr>
            <a:xfrm>
              <a:off x="6464595" y="3330298"/>
              <a:ext cx="5528931" cy="2219897"/>
            </a:xfrm>
            <a:prstGeom prst="rect">
              <a:avLst/>
            </a:prstGeom>
            <a:solidFill>
              <a:schemeClr val="accent1">
                <a:alpha val="4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895E92A-790C-8045-981C-3916F6F338EA}"/>
                </a:ext>
              </a:extLst>
            </p:cNvPr>
            <p:cNvSpPr/>
            <p:nvPr/>
          </p:nvSpPr>
          <p:spPr>
            <a:xfrm>
              <a:off x="6308619" y="2368980"/>
              <a:ext cx="5883381" cy="5767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5384000-B798-0244-AD68-4F79E40C464A}"/>
                </a:ext>
              </a:extLst>
            </p:cNvPr>
            <p:cNvGrpSpPr/>
            <p:nvPr/>
          </p:nvGrpSpPr>
          <p:grpSpPr>
            <a:xfrm rot="-1800000">
              <a:off x="9663578" y="1492577"/>
              <a:ext cx="182880" cy="2926080"/>
              <a:chOff x="3077062" y="1403497"/>
              <a:chExt cx="182880" cy="2926080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8C1881F-2792-7042-ACDE-A12C290FEF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68502" y="1403497"/>
                <a:ext cx="0" cy="2743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3B15C70-CC56-9143-9366-C4DCB798B570}"/>
                  </a:ext>
                </a:extLst>
              </p:cNvPr>
              <p:cNvSpPr/>
              <p:nvPr/>
            </p:nvSpPr>
            <p:spPr>
              <a:xfrm>
                <a:off x="3077062" y="4146697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5E39F22-AEF3-9A43-AEF4-1DDFC5C5BD45}"/>
                </a:ext>
              </a:extLst>
            </p:cNvPr>
            <p:cNvGrpSpPr/>
            <p:nvPr/>
          </p:nvGrpSpPr>
          <p:grpSpPr>
            <a:xfrm rot="1800000">
              <a:off x="8221095" y="1492577"/>
              <a:ext cx="182880" cy="2926080"/>
              <a:chOff x="3077062" y="1403497"/>
              <a:chExt cx="182880" cy="2926080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AB4148C-FE52-414C-A71E-660762D9F1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68502" y="1403497"/>
                <a:ext cx="0" cy="2743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E3F0BFF-6762-9F4C-995B-0F360562FB8A}"/>
                  </a:ext>
                </a:extLst>
              </p:cNvPr>
              <p:cNvSpPr/>
              <p:nvPr/>
            </p:nvSpPr>
            <p:spPr>
              <a:xfrm>
                <a:off x="3077062" y="4146697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9307552-4517-2344-A471-CF8DFF3A5EBE}"/>
                    </a:ext>
                  </a:extLst>
                </p:cNvPr>
                <p:cNvSpPr txBox="1"/>
                <p:nvPr/>
              </p:nvSpPr>
              <p:spPr>
                <a:xfrm>
                  <a:off x="3425392" y="2907641"/>
                  <a:ext cx="53033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9307552-4517-2344-A471-CF8DFF3A5E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5392" y="2907641"/>
                  <a:ext cx="530337" cy="58477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08E133B-CC32-9847-BAA5-BFA046D32279}"/>
                    </a:ext>
                  </a:extLst>
                </p:cNvPr>
                <p:cNvSpPr txBox="1"/>
                <p:nvPr/>
              </p:nvSpPr>
              <p:spPr>
                <a:xfrm>
                  <a:off x="3830774" y="4800550"/>
                  <a:ext cx="106283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𝑚𝑔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08E133B-CC32-9847-BAA5-BFA046D322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0774" y="4800550"/>
                  <a:ext cx="1062838" cy="584775"/>
                </a:xfrm>
                <a:prstGeom prst="rect">
                  <a:avLst/>
                </a:prstGeom>
                <a:blipFill>
                  <a:blip r:embed="rId3"/>
                  <a:stretch>
                    <a:fillRect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EC97730-DA38-7C4B-8836-B02BF2CA81EF}"/>
                    </a:ext>
                  </a:extLst>
                </p:cNvPr>
                <p:cNvSpPr txBox="1"/>
                <p:nvPr/>
              </p:nvSpPr>
              <p:spPr>
                <a:xfrm>
                  <a:off x="4133370" y="3469602"/>
                  <a:ext cx="63555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EC97730-DA38-7C4B-8836-B02BF2CA81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3370" y="3469602"/>
                  <a:ext cx="635559" cy="584775"/>
                </a:xfrm>
                <a:prstGeom prst="rect">
                  <a:avLst/>
                </a:prstGeom>
                <a:blipFill>
                  <a:blip r:embed="rId4"/>
                  <a:stretch>
                    <a:fillRect b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8DA4E38-C576-7F4A-92F0-BA6E706D0F4F}"/>
                    </a:ext>
                  </a:extLst>
                </p:cNvPr>
                <p:cNvSpPr txBox="1"/>
                <p:nvPr/>
              </p:nvSpPr>
              <p:spPr>
                <a:xfrm>
                  <a:off x="10945844" y="3592575"/>
                  <a:ext cx="74135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8DA4E38-C576-7F4A-92F0-BA6E706D0F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45844" y="3592575"/>
                  <a:ext cx="741357" cy="584775"/>
                </a:xfrm>
                <a:prstGeom prst="rect">
                  <a:avLst/>
                </a:prstGeom>
                <a:blipFill>
                  <a:blip r:embed="rId5"/>
                  <a:stretch>
                    <a:fillRect r="-1695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13877CE-7BBB-B441-AD7A-FFC6E93927F7}"/>
                    </a:ext>
                  </a:extLst>
                </p:cNvPr>
                <p:cNvSpPr txBox="1"/>
                <p:nvPr/>
              </p:nvSpPr>
              <p:spPr>
                <a:xfrm>
                  <a:off x="10315908" y="4756369"/>
                  <a:ext cx="106283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𝑚𝑔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13877CE-7BBB-B441-AD7A-FFC6E93927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15908" y="4756369"/>
                  <a:ext cx="1062838" cy="584775"/>
                </a:xfrm>
                <a:prstGeom prst="rect">
                  <a:avLst/>
                </a:prstGeom>
                <a:blipFill>
                  <a:blip r:embed="rId6"/>
                  <a:stretch>
                    <a:fillRect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685D874-E732-C648-9E1B-4CCC69C1A320}"/>
                    </a:ext>
                  </a:extLst>
                </p:cNvPr>
                <p:cNvSpPr txBox="1"/>
                <p:nvPr/>
              </p:nvSpPr>
              <p:spPr>
                <a:xfrm>
                  <a:off x="9366026" y="3103959"/>
                  <a:ext cx="62709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685D874-E732-C648-9E1B-4CCC69C1A3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6026" y="3103959"/>
                  <a:ext cx="627095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4000" r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32768A0-E564-B042-BEFE-BC5D135F0A88}"/>
                    </a:ext>
                  </a:extLst>
                </p:cNvPr>
                <p:cNvSpPr txBox="1"/>
                <p:nvPr/>
              </p:nvSpPr>
              <p:spPr>
                <a:xfrm>
                  <a:off x="10299865" y="2645627"/>
                  <a:ext cx="68743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32768A0-E564-B042-BEFE-BC5D135F0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9865" y="2645627"/>
                  <a:ext cx="687432" cy="584775"/>
                </a:xfrm>
                <a:prstGeom prst="rect">
                  <a:avLst/>
                </a:prstGeom>
                <a:blipFill>
                  <a:blip r:embed="rId8"/>
                  <a:stretch>
                    <a:fillRect b="-63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71279755-9C6D-5145-983C-5C4399B11375}"/>
                </a:ext>
              </a:extLst>
            </p:cNvPr>
            <p:cNvSpPr/>
            <p:nvPr/>
          </p:nvSpPr>
          <p:spPr>
            <a:xfrm>
              <a:off x="1830218" y="1082531"/>
              <a:ext cx="1254641" cy="1212112"/>
            </a:xfrm>
            <a:prstGeom prst="arc">
              <a:avLst>
                <a:gd name="adj1" fmla="val 3620571"/>
                <a:gd name="adj2" fmla="val 7521662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1CE7D59-2673-0C4E-8C49-62A7E4A4E33F}"/>
                    </a:ext>
                  </a:extLst>
                </p:cNvPr>
                <p:cNvSpPr txBox="1"/>
                <p:nvPr/>
              </p:nvSpPr>
              <p:spPr>
                <a:xfrm>
                  <a:off x="2215113" y="2226844"/>
                  <a:ext cx="53694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1CE7D59-2673-0C4E-8C49-62A7E4A4E3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5113" y="2226844"/>
                  <a:ext cx="536942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6DD78302-EC0C-354A-915B-265AB323E15B}"/>
                </a:ext>
              </a:extLst>
            </p:cNvPr>
            <p:cNvSpPr/>
            <p:nvPr/>
          </p:nvSpPr>
          <p:spPr>
            <a:xfrm>
              <a:off x="8428962" y="1082531"/>
              <a:ext cx="1254641" cy="1212112"/>
            </a:xfrm>
            <a:prstGeom prst="arc">
              <a:avLst>
                <a:gd name="adj1" fmla="val 3620571"/>
                <a:gd name="adj2" fmla="val 7521662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3AD6271-877A-2D45-804B-08F23FD79B8E}"/>
                    </a:ext>
                  </a:extLst>
                </p:cNvPr>
                <p:cNvSpPr txBox="1"/>
                <p:nvPr/>
              </p:nvSpPr>
              <p:spPr>
                <a:xfrm>
                  <a:off x="8813857" y="2226844"/>
                  <a:ext cx="53694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3AD6271-877A-2D45-804B-08F23FD79B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3857" y="2226844"/>
                  <a:ext cx="536942" cy="58477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C05FB36-5041-A84D-A0D3-908EB24C9B8B}"/>
                </a:ext>
              </a:extLst>
            </p:cNvPr>
            <p:cNvCxnSpPr>
              <a:cxnSpLocks/>
            </p:cNvCxnSpPr>
            <p:nvPr/>
          </p:nvCxnSpPr>
          <p:spPr>
            <a:xfrm>
              <a:off x="1107278" y="4051976"/>
              <a:ext cx="265176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C355E5A5-7853-FB41-ACED-144FFC5BD4CF}"/>
                    </a:ext>
                  </a:extLst>
                </p:cNvPr>
                <p:cNvSpPr txBox="1"/>
                <p:nvPr/>
              </p:nvSpPr>
              <p:spPr>
                <a:xfrm>
                  <a:off x="1857363" y="3975189"/>
                  <a:ext cx="106283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C355E5A5-7853-FB41-ACED-144FFC5BD4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7363" y="3975189"/>
                  <a:ext cx="1062838" cy="58477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37D96440-C609-E14B-A1C0-38897CF40C0E}"/>
                    </a:ext>
                  </a:extLst>
                </p:cNvPr>
                <p:cNvSpPr txBox="1"/>
                <p:nvPr/>
              </p:nvSpPr>
              <p:spPr>
                <a:xfrm>
                  <a:off x="971907" y="2573078"/>
                  <a:ext cx="106283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37D96440-C609-E14B-A1C0-38897CF40C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907" y="2573078"/>
                  <a:ext cx="1062838" cy="58477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197A0BE4-7839-2F46-9060-8239FADB5C65}"/>
                    </a:ext>
                  </a:extLst>
                </p:cNvPr>
                <p:cNvSpPr txBox="1"/>
                <p:nvPr/>
              </p:nvSpPr>
              <p:spPr>
                <a:xfrm>
                  <a:off x="2804145" y="2364987"/>
                  <a:ext cx="106283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197A0BE4-7839-2F46-9060-8239FADB5C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4145" y="2364987"/>
                  <a:ext cx="1062838" cy="58477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EE3A03B-A677-6E46-82EA-E5C1B8EBA560}"/>
                </a:ext>
              </a:extLst>
            </p:cNvPr>
            <p:cNvCxnSpPr>
              <a:cxnSpLocks/>
            </p:cNvCxnSpPr>
            <p:nvPr/>
          </p:nvCxnSpPr>
          <p:spPr>
            <a:xfrm>
              <a:off x="7678877" y="4141056"/>
              <a:ext cx="265176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863C97D-7550-A843-A62D-28D93155002A}"/>
                    </a:ext>
                  </a:extLst>
                </p:cNvPr>
                <p:cNvSpPr txBox="1"/>
                <p:nvPr/>
              </p:nvSpPr>
              <p:spPr>
                <a:xfrm>
                  <a:off x="8428962" y="4064269"/>
                  <a:ext cx="106283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863C97D-7550-A843-A62D-28D9315500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8962" y="4064269"/>
                  <a:ext cx="1062838" cy="58477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88FFBDC-1A0A-AE44-9D3C-BE1C6D316332}"/>
                    </a:ext>
                  </a:extLst>
                </p:cNvPr>
                <p:cNvSpPr txBox="1"/>
                <p:nvPr/>
              </p:nvSpPr>
              <p:spPr>
                <a:xfrm>
                  <a:off x="7543506" y="2662158"/>
                  <a:ext cx="106283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88FFBDC-1A0A-AE44-9D3C-BE1C6D3163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3506" y="2662158"/>
                  <a:ext cx="1062838" cy="58477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440B516F-5D41-FD46-8AC3-2E402ECFF5A2}"/>
                    </a:ext>
                  </a:extLst>
                </p:cNvPr>
                <p:cNvSpPr txBox="1"/>
                <p:nvPr/>
              </p:nvSpPr>
              <p:spPr>
                <a:xfrm>
                  <a:off x="9314931" y="2456013"/>
                  <a:ext cx="106283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440B516F-5D41-FD46-8AC3-2E402ECFF5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14931" y="2456013"/>
                  <a:ext cx="1062838" cy="58477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74CD8034-1CC4-6D4F-BE2B-06FB8E99D481}"/>
                    </a:ext>
                  </a:extLst>
                </p:cNvPr>
                <p:cNvSpPr txBox="1"/>
                <p:nvPr/>
              </p:nvSpPr>
              <p:spPr>
                <a:xfrm>
                  <a:off x="626575" y="4018547"/>
                  <a:ext cx="60739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74CD8034-1CC4-6D4F-BE2B-06FB8E99D4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575" y="4018547"/>
                  <a:ext cx="607397" cy="584775"/>
                </a:xfrm>
                <a:prstGeom prst="rect">
                  <a:avLst/>
                </a:prstGeom>
                <a:blipFill>
                  <a:blip r:embed="rId17"/>
                  <a:stretch>
                    <a:fillRect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22336EBB-5B66-094C-A8B3-B383058DDB1B}"/>
                    </a:ext>
                  </a:extLst>
                </p:cNvPr>
                <p:cNvSpPr txBox="1"/>
                <p:nvPr/>
              </p:nvSpPr>
              <p:spPr>
                <a:xfrm>
                  <a:off x="3714016" y="3975189"/>
                  <a:ext cx="60739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22336EBB-5B66-094C-A8B3-B383058DDB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4016" y="3975189"/>
                  <a:ext cx="607397" cy="584775"/>
                </a:xfrm>
                <a:prstGeom prst="rect">
                  <a:avLst/>
                </a:prstGeom>
                <a:blipFill>
                  <a:blip r:embed="rId18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0322AE9D-9311-2041-99B5-C445A97A0B92}"/>
                    </a:ext>
                  </a:extLst>
                </p:cNvPr>
                <p:cNvSpPr txBox="1"/>
                <p:nvPr/>
              </p:nvSpPr>
              <p:spPr>
                <a:xfrm>
                  <a:off x="7245731" y="4085534"/>
                  <a:ext cx="60739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0322AE9D-9311-2041-99B5-C445A97A0B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5731" y="4085534"/>
                  <a:ext cx="607397" cy="584775"/>
                </a:xfrm>
                <a:prstGeom prst="rect">
                  <a:avLst/>
                </a:prstGeom>
                <a:blipFill>
                  <a:blip r:embed="rId19"/>
                  <a:stretch>
                    <a:fillRect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0571103-D750-3945-BB42-3F94753160A1}"/>
                    </a:ext>
                  </a:extLst>
                </p:cNvPr>
                <p:cNvSpPr txBox="1"/>
                <p:nvPr/>
              </p:nvSpPr>
              <p:spPr>
                <a:xfrm>
                  <a:off x="10333172" y="4042176"/>
                  <a:ext cx="60739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0571103-D750-3945-BB42-3F94753160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3172" y="4042176"/>
                  <a:ext cx="607397" cy="584775"/>
                </a:xfrm>
                <a:prstGeom prst="rect">
                  <a:avLst/>
                </a:prstGeom>
                <a:blipFill>
                  <a:blip r:embed="rId20"/>
                  <a:stretch>
                    <a:fillRect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19551855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40B9DC3F-970E-FE44-82C3-58FB702D38D2}"/>
              </a:ext>
            </a:extLst>
          </p:cNvPr>
          <p:cNvGrpSpPr/>
          <p:nvPr/>
        </p:nvGrpSpPr>
        <p:grpSpPr>
          <a:xfrm>
            <a:off x="555887" y="223520"/>
            <a:ext cx="8974193" cy="6291706"/>
            <a:chOff x="555887" y="223520"/>
            <a:chExt cx="8974193" cy="62917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AE33B74-D596-164F-B3F2-5CD50A37E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1859" y="223520"/>
              <a:ext cx="8618221" cy="6291706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E477E9-D2A5-164E-9B74-BE026EE7E8B4}"/>
                </a:ext>
              </a:extLst>
            </p:cNvPr>
            <p:cNvCxnSpPr/>
            <p:nvPr/>
          </p:nvCxnSpPr>
          <p:spPr>
            <a:xfrm>
              <a:off x="1930400" y="1971040"/>
              <a:ext cx="283464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63D05A8-DF63-C442-93B3-4BAA8F7F00B2}"/>
                </a:ext>
              </a:extLst>
            </p:cNvPr>
            <p:cNvCxnSpPr>
              <a:cxnSpLocks/>
            </p:cNvCxnSpPr>
            <p:nvPr/>
          </p:nvCxnSpPr>
          <p:spPr>
            <a:xfrm>
              <a:off x="4754880" y="1971040"/>
              <a:ext cx="0" cy="105664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E105626-3265-B44D-A9BE-5A8047E00A1E}"/>
                    </a:ext>
                  </a:extLst>
                </p:cNvPr>
                <p:cNvSpPr txBox="1"/>
                <p:nvPr/>
              </p:nvSpPr>
              <p:spPr>
                <a:xfrm>
                  <a:off x="4532444" y="3027680"/>
                  <a:ext cx="465192" cy="9692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E105626-3265-B44D-A9BE-5A8047E00A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2444" y="3027680"/>
                  <a:ext cx="465192" cy="969240"/>
                </a:xfrm>
                <a:prstGeom prst="rect">
                  <a:avLst/>
                </a:prstGeom>
                <a:blipFill>
                  <a:blip r:embed="rId3"/>
                  <a:stretch>
                    <a:fillRect b="-77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55AD489-4E45-C14C-AB11-7435837302D6}"/>
                    </a:ext>
                  </a:extLst>
                </p:cNvPr>
                <p:cNvSpPr txBox="1"/>
                <p:nvPr/>
              </p:nvSpPr>
              <p:spPr>
                <a:xfrm>
                  <a:off x="555887" y="1459219"/>
                  <a:ext cx="465192" cy="9017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55AD489-4E45-C14C-AB11-7435837302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887" y="1459219"/>
                  <a:ext cx="465192" cy="901722"/>
                </a:xfrm>
                <a:prstGeom prst="rect">
                  <a:avLst/>
                </a:prstGeom>
                <a:blipFill>
                  <a:blip r:embed="rId4"/>
                  <a:stretch>
                    <a:fillRect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0ED491-354E-4744-A0D7-F78F23E37E82}"/>
                </a:ext>
              </a:extLst>
            </p:cNvPr>
            <p:cNvCxnSpPr/>
            <p:nvPr/>
          </p:nvCxnSpPr>
          <p:spPr>
            <a:xfrm flipH="1">
              <a:off x="1188534" y="1971040"/>
              <a:ext cx="538666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70329648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82">
            <a:extLst>
              <a:ext uri="{FF2B5EF4-FFF2-40B4-BE49-F238E27FC236}">
                <a16:creationId xmlns:a16="http://schemas.microsoft.com/office/drawing/2014/main" id="{FA7163E5-1095-CB4B-AECC-CEA2D62BDA04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6040" y="4647148"/>
            <a:ext cx="1737360" cy="0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diamond"/>
            <a:tailEnd type="diamon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4" name="Line 11">
            <a:extLst>
              <a:ext uri="{FF2B5EF4-FFF2-40B4-BE49-F238E27FC236}">
                <a16:creationId xmlns:a16="http://schemas.microsoft.com/office/drawing/2014/main" id="{1894D696-E47C-7E45-924C-6120406D600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25420" y="2170302"/>
            <a:ext cx="1041790" cy="0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non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5" name="Line 15">
            <a:extLst>
              <a:ext uri="{FF2B5EF4-FFF2-40B4-BE49-F238E27FC236}">
                <a16:creationId xmlns:a16="http://schemas.microsoft.com/office/drawing/2014/main" id="{501E6007-2D2B-9A40-AA12-4D89715CB75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36451" y="2161195"/>
            <a:ext cx="1371600" cy="0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grpSp>
        <p:nvGrpSpPr>
          <p:cNvPr id="6" name="Group 19">
            <a:extLst>
              <a:ext uri="{FF2B5EF4-FFF2-40B4-BE49-F238E27FC236}">
                <a16:creationId xmlns:a16="http://schemas.microsoft.com/office/drawing/2014/main" id="{2FE32B0D-5E6A-C743-BED3-26787FD0FD96}"/>
              </a:ext>
            </a:extLst>
          </p:cNvPr>
          <p:cNvGrpSpPr>
            <a:grpSpLocks/>
          </p:cNvGrpSpPr>
          <p:nvPr/>
        </p:nvGrpSpPr>
        <p:grpSpPr bwMode="auto">
          <a:xfrm>
            <a:off x="2809410" y="2138971"/>
            <a:ext cx="430463" cy="2560320"/>
            <a:chOff x="7269" y="2964"/>
            <a:chExt cx="549" cy="2865"/>
          </a:xfrm>
        </p:grpSpPr>
        <p:sp>
          <p:nvSpPr>
            <p:cNvPr id="34" name="Arc 20">
              <a:extLst>
                <a:ext uri="{FF2B5EF4-FFF2-40B4-BE49-F238E27FC236}">
                  <a16:creationId xmlns:a16="http://schemas.microsoft.com/office/drawing/2014/main" id="{57798874-4386-0345-85E9-1C692511302F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7478" y="4076"/>
              <a:ext cx="119" cy="531"/>
            </a:xfrm>
            <a:custGeom>
              <a:avLst/>
              <a:gdLst>
                <a:gd name="G0" fmla="+- 0 0 0"/>
                <a:gd name="G1" fmla="+- 21594 0 0"/>
                <a:gd name="G2" fmla="+- 21600 0 0"/>
                <a:gd name="T0" fmla="*/ 500 w 21600"/>
                <a:gd name="T1" fmla="*/ 0 h 38559"/>
                <a:gd name="T2" fmla="*/ 13369 w 21600"/>
                <a:gd name="T3" fmla="*/ 38559 h 38559"/>
                <a:gd name="T4" fmla="*/ 0 w 21600"/>
                <a:gd name="T5" fmla="*/ 21594 h 38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8559" fill="none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</a:path>
                <a:path w="21600" h="38559" stroke="0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  <a:lnTo>
                    <a:pt x="0" y="21594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35" name="Arc 21">
              <a:extLst>
                <a:ext uri="{FF2B5EF4-FFF2-40B4-BE49-F238E27FC236}">
                  <a16:creationId xmlns:a16="http://schemas.microsoft.com/office/drawing/2014/main" id="{BB87C4A0-11AE-CC48-9FE9-6BA07197C09B}"/>
                </a:ext>
              </a:extLst>
            </p:cNvPr>
            <p:cNvSpPr>
              <a:spLocks/>
            </p:cNvSpPr>
            <p:nvPr/>
          </p:nvSpPr>
          <p:spPr bwMode="auto">
            <a:xfrm rot="-5400000" flipH="1" flipV="1">
              <a:off x="7385" y="4080"/>
              <a:ext cx="223" cy="456"/>
            </a:xfrm>
            <a:custGeom>
              <a:avLst/>
              <a:gdLst>
                <a:gd name="G0" fmla="+- 19755 0 0"/>
                <a:gd name="G1" fmla="+- 11552 0 0"/>
                <a:gd name="G2" fmla="+- 21600 0 0"/>
                <a:gd name="T0" fmla="*/ 38005 w 41355"/>
                <a:gd name="T1" fmla="*/ 0 h 33152"/>
                <a:gd name="T2" fmla="*/ 0 w 41355"/>
                <a:gd name="T3" fmla="*/ 20286 h 33152"/>
                <a:gd name="T4" fmla="*/ 19755 w 41355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55" h="33152" fill="none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</a:path>
                <a:path w="41355" h="33152" stroke="0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  <a:lnTo>
                    <a:pt x="19755" y="11552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36" name="Arc 22">
              <a:extLst>
                <a:ext uri="{FF2B5EF4-FFF2-40B4-BE49-F238E27FC236}">
                  <a16:creationId xmlns:a16="http://schemas.microsoft.com/office/drawing/2014/main" id="{15179500-409F-C342-965F-3B18DBB48D42}"/>
                </a:ext>
              </a:extLst>
            </p:cNvPr>
            <p:cNvSpPr>
              <a:spLocks/>
            </p:cNvSpPr>
            <p:nvPr/>
          </p:nvSpPr>
          <p:spPr bwMode="auto">
            <a:xfrm rot="-16628983">
              <a:off x="7648" y="4247"/>
              <a:ext cx="111" cy="211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grpSp>
          <p:nvGrpSpPr>
            <p:cNvPr id="37" name="Group 23">
              <a:extLst>
                <a:ext uri="{FF2B5EF4-FFF2-40B4-BE49-F238E27FC236}">
                  <a16:creationId xmlns:a16="http://schemas.microsoft.com/office/drawing/2014/main" id="{EEC5C061-1627-2C47-AD32-2D98AB4F4965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383" y="3985"/>
              <a:ext cx="311" cy="540"/>
              <a:chOff x="7989" y="10264"/>
              <a:chExt cx="1008" cy="982"/>
            </a:xfrm>
          </p:grpSpPr>
          <p:sp>
            <p:nvSpPr>
              <p:cNvPr id="93" name="Arc 24">
                <a:extLst>
                  <a:ext uri="{FF2B5EF4-FFF2-40B4-BE49-F238E27FC236}">
                    <a16:creationId xmlns:a16="http://schemas.microsoft.com/office/drawing/2014/main" id="{A2E66F3B-A7A7-3248-AB3D-C90B769DD3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94" name="Arc 25">
                <a:extLst>
                  <a:ext uri="{FF2B5EF4-FFF2-40B4-BE49-F238E27FC236}">
                    <a16:creationId xmlns:a16="http://schemas.microsoft.com/office/drawing/2014/main" id="{8C51C8DA-2AD5-314E-A133-F0CD46FB409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95" name="Arc 26">
                <a:extLst>
                  <a:ext uri="{FF2B5EF4-FFF2-40B4-BE49-F238E27FC236}">
                    <a16:creationId xmlns:a16="http://schemas.microsoft.com/office/drawing/2014/main" id="{2896C86D-50A6-6E43-A372-446157221914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grpSp>
          <p:nvGrpSpPr>
            <p:cNvPr id="38" name="Group 27">
              <a:extLst>
                <a:ext uri="{FF2B5EF4-FFF2-40B4-BE49-F238E27FC236}">
                  <a16:creationId xmlns:a16="http://schemas.microsoft.com/office/drawing/2014/main" id="{A044C3F5-45E3-7644-994B-C8D736C4C41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383" y="3885"/>
              <a:ext cx="311" cy="540"/>
              <a:chOff x="7989" y="10264"/>
              <a:chExt cx="1008" cy="982"/>
            </a:xfrm>
          </p:grpSpPr>
          <p:sp>
            <p:nvSpPr>
              <p:cNvPr id="90" name="Arc 28">
                <a:extLst>
                  <a:ext uri="{FF2B5EF4-FFF2-40B4-BE49-F238E27FC236}">
                    <a16:creationId xmlns:a16="http://schemas.microsoft.com/office/drawing/2014/main" id="{CC9D15EB-37F4-AC41-B528-31CCDE3380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91" name="Arc 29">
                <a:extLst>
                  <a:ext uri="{FF2B5EF4-FFF2-40B4-BE49-F238E27FC236}">
                    <a16:creationId xmlns:a16="http://schemas.microsoft.com/office/drawing/2014/main" id="{8D7FA187-5E23-D349-AB0C-0EEA6EBD978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92" name="Arc 30">
                <a:extLst>
                  <a:ext uri="{FF2B5EF4-FFF2-40B4-BE49-F238E27FC236}">
                    <a16:creationId xmlns:a16="http://schemas.microsoft.com/office/drawing/2014/main" id="{798B4C09-EACF-E949-AA04-EE0B7E3CEBCE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grpSp>
          <p:nvGrpSpPr>
            <p:cNvPr id="39" name="Group 31">
              <a:extLst>
                <a:ext uri="{FF2B5EF4-FFF2-40B4-BE49-F238E27FC236}">
                  <a16:creationId xmlns:a16="http://schemas.microsoft.com/office/drawing/2014/main" id="{AE5DE6E5-B9FF-764E-9D03-4F6D74A77D94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383" y="3788"/>
              <a:ext cx="312" cy="540"/>
              <a:chOff x="7989" y="10264"/>
              <a:chExt cx="1008" cy="982"/>
            </a:xfrm>
          </p:grpSpPr>
          <p:sp>
            <p:nvSpPr>
              <p:cNvPr id="87" name="Arc 32">
                <a:extLst>
                  <a:ext uri="{FF2B5EF4-FFF2-40B4-BE49-F238E27FC236}">
                    <a16:creationId xmlns:a16="http://schemas.microsoft.com/office/drawing/2014/main" id="{80BAD448-F880-9342-AD90-19369732C1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88" name="Arc 33">
                <a:extLst>
                  <a:ext uri="{FF2B5EF4-FFF2-40B4-BE49-F238E27FC236}">
                    <a16:creationId xmlns:a16="http://schemas.microsoft.com/office/drawing/2014/main" id="{4B854094-5FFA-BB48-B7AC-0DB26AA00FF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89" name="Arc 34">
                <a:extLst>
                  <a:ext uri="{FF2B5EF4-FFF2-40B4-BE49-F238E27FC236}">
                    <a16:creationId xmlns:a16="http://schemas.microsoft.com/office/drawing/2014/main" id="{F61F5FFD-B754-D14B-99DE-34870B6AB94E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grpSp>
          <p:nvGrpSpPr>
            <p:cNvPr id="40" name="Group 35">
              <a:extLst>
                <a:ext uri="{FF2B5EF4-FFF2-40B4-BE49-F238E27FC236}">
                  <a16:creationId xmlns:a16="http://schemas.microsoft.com/office/drawing/2014/main" id="{6E4A412D-FEB5-4742-9E35-98A5D08AC404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383" y="3689"/>
              <a:ext cx="312" cy="540"/>
              <a:chOff x="7989" y="10264"/>
              <a:chExt cx="1008" cy="982"/>
            </a:xfrm>
          </p:grpSpPr>
          <p:sp>
            <p:nvSpPr>
              <p:cNvPr id="84" name="Arc 36">
                <a:extLst>
                  <a:ext uri="{FF2B5EF4-FFF2-40B4-BE49-F238E27FC236}">
                    <a16:creationId xmlns:a16="http://schemas.microsoft.com/office/drawing/2014/main" id="{3087F5A1-59E7-F94B-8950-B047106DE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85" name="Arc 37">
                <a:extLst>
                  <a:ext uri="{FF2B5EF4-FFF2-40B4-BE49-F238E27FC236}">
                    <a16:creationId xmlns:a16="http://schemas.microsoft.com/office/drawing/2014/main" id="{180527FD-F4CB-444F-A920-DC38DF298B8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86" name="Arc 38">
                <a:extLst>
                  <a:ext uri="{FF2B5EF4-FFF2-40B4-BE49-F238E27FC236}">
                    <a16:creationId xmlns:a16="http://schemas.microsoft.com/office/drawing/2014/main" id="{2FC7E835-999F-BF4B-8BB7-D5269B6C3F79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grpSp>
          <p:nvGrpSpPr>
            <p:cNvPr id="41" name="Group 39">
              <a:extLst>
                <a:ext uri="{FF2B5EF4-FFF2-40B4-BE49-F238E27FC236}">
                  <a16:creationId xmlns:a16="http://schemas.microsoft.com/office/drawing/2014/main" id="{BE4512F7-4BBC-4149-BD5A-8CD3CF82253B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383" y="3591"/>
              <a:ext cx="312" cy="540"/>
              <a:chOff x="7989" y="10264"/>
              <a:chExt cx="1008" cy="982"/>
            </a:xfrm>
          </p:grpSpPr>
          <p:sp>
            <p:nvSpPr>
              <p:cNvPr id="81" name="Arc 40">
                <a:extLst>
                  <a:ext uri="{FF2B5EF4-FFF2-40B4-BE49-F238E27FC236}">
                    <a16:creationId xmlns:a16="http://schemas.microsoft.com/office/drawing/2014/main" id="{CBD753B9-982F-3147-BFFE-587C6D139E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82" name="Arc 41">
                <a:extLst>
                  <a:ext uri="{FF2B5EF4-FFF2-40B4-BE49-F238E27FC236}">
                    <a16:creationId xmlns:a16="http://schemas.microsoft.com/office/drawing/2014/main" id="{935E9370-F8FC-5C4D-A1FD-EAAEA1AA7F7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83" name="Arc 42">
                <a:extLst>
                  <a:ext uri="{FF2B5EF4-FFF2-40B4-BE49-F238E27FC236}">
                    <a16:creationId xmlns:a16="http://schemas.microsoft.com/office/drawing/2014/main" id="{5EA5A05D-A41C-904F-AFF1-7F513D3088E8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grpSp>
          <p:nvGrpSpPr>
            <p:cNvPr id="42" name="Group 43">
              <a:extLst>
                <a:ext uri="{FF2B5EF4-FFF2-40B4-BE49-F238E27FC236}">
                  <a16:creationId xmlns:a16="http://schemas.microsoft.com/office/drawing/2014/main" id="{4CBA2A2F-CEC9-0640-9996-F9B4C646A23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383" y="3491"/>
              <a:ext cx="312" cy="540"/>
              <a:chOff x="7989" y="10264"/>
              <a:chExt cx="1008" cy="982"/>
            </a:xfrm>
          </p:grpSpPr>
          <p:sp>
            <p:nvSpPr>
              <p:cNvPr id="78" name="Arc 44">
                <a:extLst>
                  <a:ext uri="{FF2B5EF4-FFF2-40B4-BE49-F238E27FC236}">
                    <a16:creationId xmlns:a16="http://schemas.microsoft.com/office/drawing/2014/main" id="{92E5B58F-AB3A-C24E-B8D2-F49697732C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79" name="Arc 45">
                <a:extLst>
                  <a:ext uri="{FF2B5EF4-FFF2-40B4-BE49-F238E27FC236}">
                    <a16:creationId xmlns:a16="http://schemas.microsoft.com/office/drawing/2014/main" id="{F88FD07D-52FE-6845-A341-D8B05412BAA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80" name="Arc 46">
                <a:extLst>
                  <a:ext uri="{FF2B5EF4-FFF2-40B4-BE49-F238E27FC236}">
                    <a16:creationId xmlns:a16="http://schemas.microsoft.com/office/drawing/2014/main" id="{C3572E0A-2A6D-984B-AA6F-EEEBA8AD8C46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sp>
          <p:nvSpPr>
            <p:cNvPr id="43" name="Arc 47">
              <a:extLst>
                <a:ext uri="{FF2B5EF4-FFF2-40B4-BE49-F238E27FC236}">
                  <a16:creationId xmlns:a16="http://schemas.microsoft.com/office/drawing/2014/main" id="{C0398098-5807-2246-A774-99B5FFE26958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7425" y="3440"/>
              <a:ext cx="226" cy="531"/>
            </a:xfrm>
            <a:custGeom>
              <a:avLst/>
              <a:gdLst>
                <a:gd name="G0" fmla="+- 19435 0 0"/>
                <a:gd name="G1" fmla="+- 21600 0 0"/>
                <a:gd name="G2" fmla="+- 21600 0 0"/>
                <a:gd name="T0" fmla="*/ 0 w 41035"/>
                <a:gd name="T1" fmla="*/ 12177 h 38565"/>
                <a:gd name="T2" fmla="*/ 32804 w 41035"/>
                <a:gd name="T3" fmla="*/ 38565 h 38565"/>
                <a:gd name="T4" fmla="*/ 19435 w 41035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035" h="38565" fill="none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</a:path>
                <a:path w="41035" h="38565" stroke="0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  <a:lnTo>
                    <a:pt x="19435" y="21600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44" name="Arc 48">
              <a:extLst>
                <a:ext uri="{FF2B5EF4-FFF2-40B4-BE49-F238E27FC236}">
                  <a16:creationId xmlns:a16="http://schemas.microsoft.com/office/drawing/2014/main" id="{F90B1D0E-FBC5-9044-BBA5-E840960AFAB6}"/>
                </a:ext>
              </a:extLst>
            </p:cNvPr>
            <p:cNvSpPr>
              <a:spLocks/>
            </p:cNvSpPr>
            <p:nvPr/>
          </p:nvSpPr>
          <p:spPr bwMode="auto">
            <a:xfrm rot="-5400000" flipH="1" flipV="1">
              <a:off x="7380" y="3385"/>
              <a:ext cx="233" cy="456"/>
            </a:xfrm>
            <a:custGeom>
              <a:avLst/>
              <a:gdLst>
                <a:gd name="G0" fmla="+- 21572 0 0"/>
                <a:gd name="G1" fmla="+- 11552 0 0"/>
                <a:gd name="G2" fmla="+- 21600 0 0"/>
                <a:gd name="T0" fmla="*/ 39822 w 43172"/>
                <a:gd name="T1" fmla="*/ 0 h 33152"/>
                <a:gd name="T2" fmla="*/ 0 w 43172"/>
                <a:gd name="T3" fmla="*/ 12648 h 33152"/>
                <a:gd name="T4" fmla="*/ 21572 w 43172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72" h="33152" fill="none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</a:path>
                <a:path w="43172" h="33152" stroke="0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  <a:lnTo>
                    <a:pt x="21572" y="11552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45" name="Arc 49">
              <a:extLst>
                <a:ext uri="{FF2B5EF4-FFF2-40B4-BE49-F238E27FC236}">
                  <a16:creationId xmlns:a16="http://schemas.microsoft.com/office/drawing/2014/main" id="{F34F5DCF-9951-EC45-81E7-A518929FCB6C}"/>
                </a:ext>
              </a:extLst>
            </p:cNvPr>
            <p:cNvSpPr>
              <a:spLocks/>
            </p:cNvSpPr>
            <p:nvPr/>
          </p:nvSpPr>
          <p:spPr bwMode="auto">
            <a:xfrm rot="-16628983">
              <a:off x="7648" y="3557"/>
              <a:ext cx="111" cy="211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46" name="Arc 50">
              <a:extLst>
                <a:ext uri="{FF2B5EF4-FFF2-40B4-BE49-F238E27FC236}">
                  <a16:creationId xmlns:a16="http://schemas.microsoft.com/office/drawing/2014/main" id="{D2619CC8-5D8C-D14B-B839-0B2C4F50191D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7486" y="4748"/>
              <a:ext cx="119" cy="531"/>
            </a:xfrm>
            <a:custGeom>
              <a:avLst/>
              <a:gdLst>
                <a:gd name="G0" fmla="+- 166 0 0"/>
                <a:gd name="G1" fmla="+- 21600 0 0"/>
                <a:gd name="G2" fmla="+- 21600 0 0"/>
                <a:gd name="T0" fmla="*/ 0 w 21766"/>
                <a:gd name="T1" fmla="*/ 1 h 38565"/>
                <a:gd name="T2" fmla="*/ 13535 w 21766"/>
                <a:gd name="T3" fmla="*/ 38565 h 38565"/>
                <a:gd name="T4" fmla="*/ 166 w 21766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66" h="38565" fill="none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</a:path>
                <a:path w="21766" h="38565" stroke="0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  <a:lnTo>
                    <a:pt x="166" y="21600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47" name="Arc 51">
              <a:extLst>
                <a:ext uri="{FF2B5EF4-FFF2-40B4-BE49-F238E27FC236}">
                  <a16:creationId xmlns:a16="http://schemas.microsoft.com/office/drawing/2014/main" id="{EC0E7D76-9521-A449-8726-0E72CA343A04}"/>
                </a:ext>
              </a:extLst>
            </p:cNvPr>
            <p:cNvSpPr>
              <a:spLocks/>
            </p:cNvSpPr>
            <p:nvPr/>
          </p:nvSpPr>
          <p:spPr bwMode="auto">
            <a:xfrm rot="-5400000" flipH="1" flipV="1">
              <a:off x="7428" y="4788"/>
              <a:ext cx="151" cy="456"/>
            </a:xfrm>
            <a:custGeom>
              <a:avLst/>
              <a:gdLst>
                <a:gd name="G0" fmla="+- 6433 0 0"/>
                <a:gd name="G1" fmla="+- 11552 0 0"/>
                <a:gd name="G2" fmla="+- 21600 0 0"/>
                <a:gd name="T0" fmla="*/ 24683 w 28033"/>
                <a:gd name="T1" fmla="*/ 0 h 33152"/>
                <a:gd name="T2" fmla="*/ 0 w 28033"/>
                <a:gd name="T3" fmla="*/ 32171 h 33152"/>
                <a:gd name="T4" fmla="*/ 6433 w 28033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33" h="33152" fill="none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</a:path>
                <a:path w="28033" h="33152" stroke="0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  <a:lnTo>
                    <a:pt x="6433" y="11552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48" name="Arc 52">
              <a:extLst>
                <a:ext uri="{FF2B5EF4-FFF2-40B4-BE49-F238E27FC236}">
                  <a16:creationId xmlns:a16="http://schemas.microsoft.com/office/drawing/2014/main" id="{CD53F349-7F99-0B4C-9A03-88928C669B97}"/>
                </a:ext>
              </a:extLst>
            </p:cNvPr>
            <p:cNvSpPr>
              <a:spLocks/>
            </p:cNvSpPr>
            <p:nvPr/>
          </p:nvSpPr>
          <p:spPr bwMode="auto">
            <a:xfrm rot="-16628983">
              <a:off x="7655" y="4919"/>
              <a:ext cx="112" cy="211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49" name="Arc 53">
              <a:extLst>
                <a:ext uri="{FF2B5EF4-FFF2-40B4-BE49-F238E27FC236}">
                  <a16:creationId xmlns:a16="http://schemas.microsoft.com/office/drawing/2014/main" id="{489F7A89-3B58-6C42-8AC6-CE381BD7211D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7428" y="4926"/>
              <a:ext cx="236" cy="531"/>
            </a:xfrm>
            <a:custGeom>
              <a:avLst/>
              <a:gdLst>
                <a:gd name="G0" fmla="+- 21508 0 0"/>
                <a:gd name="G1" fmla="+- 21600 0 0"/>
                <a:gd name="G2" fmla="+- 21600 0 0"/>
                <a:gd name="T0" fmla="*/ 0 w 43108"/>
                <a:gd name="T1" fmla="*/ 19616 h 38565"/>
                <a:gd name="T2" fmla="*/ 34877 w 43108"/>
                <a:gd name="T3" fmla="*/ 38565 h 38565"/>
                <a:gd name="T4" fmla="*/ 21508 w 43108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08" h="38565" fill="none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</a:path>
                <a:path w="43108" h="38565" stroke="0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  <a:lnTo>
                    <a:pt x="21508" y="21600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50" name="Arc 54">
              <a:extLst>
                <a:ext uri="{FF2B5EF4-FFF2-40B4-BE49-F238E27FC236}">
                  <a16:creationId xmlns:a16="http://schemas.microsoft.com/office/drawing/2014/main" id="{CDF64C3B-7955-BC4D-97A1-629649ECA57B}"/>
                </a:ext>
              </a:extLst>
            </p:cNvPr>
            <p:cNvSpPr>
              <a:spLocks/>
            </p:cNvSpPr>
            <p:nvPr/>
          </p:nvSpPr>
          <p:spPr bwMode="auto">
            <a:xfrm rot="-5400000" flipH="1" flipV="1">
              <a:off x="7421" y="4902"/>
              <a:ext cx="166" cy="45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51" name="Arc 55">
              <a:extLst>
                <a:ext uri="{FF2B5EF4-FFF2-40B4-BE49-F238E27FC236}">
                  <a16:creationId xmlns:a16="http://schemas.microsoft.com/office/drawing/2014/main" id="{82B3550B-068D-C34B-94D4-2E16501705E7}"/>
                </a:ext>
              </a:extLst>
            </p:cNvPr>
            <p:cNvSpPr>
              <a:spLocks/>
            </p:cNvSpPr>
            <p:nvPr/>
          </p:nvSpPr>
          <p:spPr bwMode="auto">
            <a:xfrm rot="-16628983">
              <a:off x="7655" y="5039"/>
              <a:ext cx="111" cy="211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grpSp>
          <p:nvGrpSpPr>
            <p:cNvPr id="52" name="Group 56">
              <a:extLst>
                <a:ext uri="{FF2B5EF4-FFF2-40B4-BE49-F238E27FC236}">
                  <a16:creationId xmlns:a16="http://schemas.microsoft.com/office/drawing/2014/main" id="{C2D10C5A-F8E7-EA4C-963F-F8192CF2C66B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486" y="4531"/>
              <a:ext cx="120" cy="540"/>
              <a:chOff x="3891" y="3067"/>
              <a:chExt cx="330" cy="717"/>
            </a:xfrm>
          </p:grpSpPr>
          <p:sp>
            <p:nvSpPr>
              <p:cNvPr id="74" name="Arc 57">
                <a:extLst>
                  <a:ext uri="{FF2B5EF4-FFF2-40B4-BE49-F238E27FC236}">
                    <a16:creationId xmlns:a16="http://schemas.microsoft.com/office/drawing/2014/main" id="{E325A238-B1D7-5A41-83A1-6FCBB73EA4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" y="3072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grpSp>
            <p:nvGrpSpPr>
              <p:cNvPr id="75" name="Group 58">
                <a:extLst>
                  <a:ext uri="{FF2B5EF4-FFF2-40B4-BE49-F238E27FC236}">
                    <a16:creationId xmlns:a16="http://schemas.microsoft.com/office/drawing/2014/main" id="{79576996-D524-1746-B28C-43E49867397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1" y="3067"/>
                <a:ext cx="295" cy="717"/>
                <a:chOff x="3581" y="2155"/>
                <a:chExt cx="295" cy="717"/>
              </a:xfrm>
            </p:grpSpPr>
            <p:sp>
              <p:nvSpPr>
                <p:cNvPr id="76" name="Arc 59">
                  <a:extLst>
                    <a:ext uri="{FF2B5EF4-FFF2-40B4-BE49-F238E27FC236}">
                      <a16:creationId xmlns:a16="http://schemas.microsoft.com/office/drawing/2014/main" id="{99A4E86D-1960-824C-9283-A0DD54A6D0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581" y="2155"/>
                  <a:ext cx="280" cy="605"/>
                </a:xfrm>
                <a:custGeom>
                  <a:avLst/>
                  <a:gdLst>
                    <a:gd name="G0" fmla="+- 3 0 0"/>
                    <a:gd name="G1" fmla="+- 11552 0 0"/>
                    <a:gd name="G2" fmla="+- 21600 0 0"/>
                    <a:gd name="T0" fmla="*/ 18253 w 21603"/>
                    <a:gd name="T1" fmla="*/ 0 h 33152"/>
                    <a:gd name="T2" fmla="*/ 0 w 21603"/>
                    <a:gd name="T3" fmla="*/ 33151 h 33152"/>
                    <a:gd name="T4" fmla="*/ 3 w 2160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3" h="33152" fill="none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</a:path>
                    <a:path w="21603" h="33152" stroke="0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  <a:lnTo>
                        <a:pt x="3" y="1155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77" name="Arc 60">
                  <a:extLst>
                    <a:ext uri="{FF2B5EF4-FFF2-40B4-BE49-F238E27FC236}">
                      <a16:creationId xmlns:a16="http://schemas.microsoft.com/office/drawing/2014/main" id="{A573D9E3-A3B9-3945-8596-695A65FCBD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07" y="2592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</p:grpSp>
        </p:grpSp>
        <p:sp>
          <p:nvSpPr>
            <p:cNvPr id="53" name="Arc 61">
              <a:extLst>
                <a:ext uri="{FF2B5EF4-FFF2-40B4-BE49-F238E27FC236}">
                  <a16:creationId xmlns:a16="http://schemas.microsoft.com/office/drawing/2014/main" id="{993F0AA6-AACD-B748-A286-A32E94B0F178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7489" y="4639"/>
              <a:ext cx="116" cy="531"/>
            </a:xfrm>
            <a:custGeom>
              <a:avLst/>
              <a:gdLst>
                <a:gd name="G0" fmla="+- 2440 0 0"/>
                <a:gd name="G1" fmla="+- 21600 0 0"/>
                <a:gd name="G2" fmla="+- 21600 0 0"/>
                <a:gd name="T0" fmla="*/ 0 w 24040"/>
                <a:gd name="T1" fmla="*/ 139 h 38565"/>
                <a:gd name="T2" fmla="*/ 15809 w 24040"/>
                <a:gd name="T3" fmla="*/ 38565 h 38565"/>
                <a:gd name="T4" fmla="*/ 2440 w 24040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40" h="38565" fill="none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</a:path>
                <a:path w="24040" h="38565" stroke="0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  <a:lnTo>
                    <a:pt x="2440" y="21600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54" name="Arc 62">
              <a:extLst>
                <a:ext uri="{FF2B5EF4-FFF2-40B4-BE49-F238E27FC236}">
                  <a16:creationId xmlns:a16="http://schemas.microsoft.com/office/drawing/2014/main" id="{FCD48AA0-C7CE-9A4C-8F83-EF91BA31511F}"/>
                </a:ext>
              </a:extLst>
            </p:cNvPr>
            <p:cNvSpPr>
              <a:spLocks/>
            </p:cNvSpPr>
            <p:nvPr/>
          </p:nvSpPr>
          <p:spPr bwMode="auto">
            <a:xfrm rot="-5400000" flipH="1" flipV="1">
              <a:off x="7431" y="4667"/>
              <a:ext cx="146" cy="45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55" name="Arc 63">
              <a:extLst>
                <a:ext uri="{FF2B5EF4-FFF2-40B4-BE49-F238E27FC236}">
                  <a16:creationId xmlns:a16="http://schemas.microsoft.com/office/drawing/2014/main" id="{8AD11345-AE0D-6244-845C-88FDA4D427C9}"/>
                </a:ext>
              </a:extLst>
            </p:cNvPr>
            <p:cNvSpPr>
              <a:spLocks/>
            </p:cNvSpPr>
            <p:nvPr/>
          </p:nvSpPr>
          <p:spPr bwMode="auto">
            <a:xfrm rot="-16628983">
              <a:off x="7662" y="4803"/>
              <a:ext cx="98" cy="211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grpSp>
          <p:nvGrpSpPr>
            <p:cNvPr id="56" name="Group 64">
              <a:extLst>
                <a:ext uri="{FF2B5EF4-FFF2-40B4-BE49-F238E27FC236}">
                  <a16:creationId xmlns:a16="http://schemas.microsoft.com/office/drawing/2014/main" id="{EE9E9546-5707-0545-9292-12C1F507CAB2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312" y="4359"/>
              <a:ext cx="472" cy="540"/>
              <a:chOff x="4893" y="2164"/>
              <a:chExt cx="1140" cy="717"/>
            </a:xfrm>
          </p:grpSpPr>
          <p:sp>
            <p:nvSpPr>
              <p:cNvPr id="59" name="Arc 65">
                <a:extLst>
                  <a:ext uri="{FF2B5EF4-FFF2-40B4-BE49-F238E27FC236}">
                    <a16:creationId xmlns:a16="http://schemas.microsoft.com/office/drawing/2014/main" id="{093C725C-084D-3842-A0A6-39C03F113A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8" y="2169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60" name="Arc 66">
                <a:extLst>
                  <a:ext uri="{FF2B5EF4-FFF2-40B4-BE49-F238E27FC236}">
                    <a16:creationId xmlns:a16="http://schemas.microsoft.com/office/drawing/2014/main" id="{67B7E51F-F46D-B64B-B2AA-24739598B57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186" y="2164"/>
                <a:ext cx="363" cy="605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61" name="Arc 67">
                <a:extLst>
                  <a:ext uri="{FF2B5EF4-FFF2-40B4-BE49-F238E27FC236}">
                    <a16:creationId xmlns:a16="http://schemas.microsoft.com/office/drawing/2014/main" id="{9F633960-F1D9-CD4E-9045-ADA2E7E65B37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213" y="2601"/>
                <a:ext cx="269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grpSp>
            <p:nvGrpSpPr>
              <p:cNvPr id="62" name="Group 68">
                <a:extLst>
                  <a:ext uri="{FF2B5EF4-FFF2-40B4-BE49-F238E27FC236}">
                    <a16:creationId xmlns:a16="http://schemas.microsoft.com/office/drawing/2014/main" id="{2804B7E1-978D-6D4D-8731-603BA36A5AE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3" y="2164"/>
                <a:ext cx="401" cy="717"/>
                <a:chOff x="3661" y="2164"/>
                <a:chExt cx="401" cy="717"/>
              </a:xfrm>
            </p:grpSpPr>
            <p:sp>
              <p:nvSpPr>
                <p:cNvPr id="71" name="Arc 69">
                  <a:extLst>
                    <a:ext uri="{FF2B5EF4-FFF2-40B4-BE49-F238E27FC236}">
                      <a16:creationId xmlns:a16="http://schemas.microsoft.com/office/drawing/2014/main" id="{C78640AA-8104-744E-8085-D5A51FD641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4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72" name="Arc 70">
                  <a:extLst>
                    <a:ext uri="{FF2B5EF4-FFF2-40B4-BE49-F238E27FC236}">
                      <a16:creationId xmlns:a16="http://schemas.microsoft.com/office/drawing/2014/main" id="{E00F9378-A429-3E45-814C-F2610EE4E5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661" y="2164"/>
                  <a:ext cx="401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73" name="Arc 71">
                  <a:extLst>
                    <a:ext uri="{FF2B5EF4-FFF2-40B4-BE49-F238E27FC236}">
                      <a16:creationId xmlns:a16="http://schemas.microsoft.com/office/drawing/2014/main" id="{611B820E-D709-3045-8130-BAAD2628A5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89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63" name="Group 72">
                <a:extLst>
                  <a:ext uri="{FF2B5EF4-FFF2-40B4-BE49-F238E27FC236}">
                    <a16:creationId xmlns:a16="http://schemas.microsoft.com/office/drawing/2014/main" id="{C72C7872-39BB-6B4D-AA60-E700B32D333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" y="2164"/>
                <a:ext cx="290" cy="717"/>
                <a:chOff x="3891" y="3067"/>
                <a:chExt cx="330" cy="717"/>
              </a:xfrm>
            </p:grpSpPr>
            <p:sp>
              <p:nvSpPr>
                <p:cNvPr id="67" name="Arc 73">
                  <a:extLst>
                    <a:ext uri="{FF2B5EF4-FFF2-40B4-BE49-F238E27FC236}">
                      <a16:creationId xmlns:a16="http://schemas.microsoft.com/office/drawing/2014/main" id="{5D49BD1B-EA5B-4640-AF35-6809DA42D0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grpSp>
              <p:nvGrpSpPr>
                <p:cNvPr id="68" name="Group 74">
                  <a:extLst>
                    <a:ext uri="{FF2B5EF4-FFF2-40B4-BE49-F238E27FC236}">
                      <a16:creationId xmlns:a16="http://schemas.microsoft.com/office/drawing/2014/main" id="{C73904FC-78BF-BF40-A579-0FE224CC207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69" name="Arc 75">
                    <a:extLst>
                      <a:ext uri="{FF2B5EF4-FFF2-40B4-BE49-F238E27FC236}">
                        <a16:creationId xmlns:a16="http://schemas.microsoft.com/office/drawing/2014/main" id="{2EF84F52-AEE9-D441-9D38-93B4496488C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rgbClr val="C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400">
                      <a:latin typeface="Book Antiqua" pitchFamily="18" charset="0"/>
                    </a:endParaRPr>
                  </a:p>
                </p:txBody>
              </p:sp>
              <p:sp>
                <p:nvSpPr>
                  <p:cNvPr id="70" name="Arc 76">
                    <a:extLst>
                      <a:ext uri="{FF2B5EF4-FFF2-40B4-BE49-F238E27FC236}">
                        <a16:creationId xmlns:a16="http://schemas.microsoft.com/office/drawing/2014/main" id="{748124D4-5B86-2B40-A642-A58F53D65FE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rgbClr val="C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400">
                      <a:latin typeface="Book Antiqua" pitchFamily="18" charset="0"/>
                    </a:endParaRPr>
                  </a:p>
                </p:txBody>
              </p:sp>
            </p:grpSp>
          </p:grpSp>
          <p:sp>
            <p:nvSpPr>
              <p:cNvPr id="64" name="Arc 77">
                <a:extLst>
                  <a:ext uri="{FF2B5EF4-FFF2-40B4-BE49-F238E27FC236}">
                    <a16:creationId xmlns:a16="http://schemas.microsoft.com/office/drawing/2014/main" id="{2438BAD7-164F-824A-8D89-74F74EA86B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6" y="2171"/>
                <a:ext cx="281" cy="705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65" name="Arc 78">
                <a:extLst>
                  <a:ext uri="{FF2B5EF4-FFF2-40B4-BE49-F238E27FC236}">
                    <a16:creationId xmlns:a16="http://schemas.microsoft.com/office/drawing/2014/main" id="{D4B615BE-304F-3F46-AEF4-BE703E9D244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484" y="2164"/>
                <a:ext cx="353" cy="605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66" name="Arc 79">
                <a:extLst>
                  <a:ext uri="{FF2B5EF4-FFF2-40B4-BE49-F238E27FC236}">
                    <a16:creationId xmlns:a16="http://schemas.microsoft.com/office/drawing/2014/main" id="{4A26AAC7-4A86-E54A-B566-88405EEA6BA8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509" y="2601"/>
                <a:ext cx="236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sp>
          <p:nvSpPr>
            <p:cNvPr id="57" name="Line 80">
              <a:extLst>
                <a:ext uri="{FF2B5EF4-FFF2-40B4-BE49-F238E27FC236}">
                  <a16:creationId xmlns:a16="http://schemas.microsoft.com/office/drawing/2014/main" id="{6798E1C6-67CB-934F-B5CD-DEAE6D41F00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7279" y="3234"/>
              <a:ext cx="540" cy="0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58" name="Line 81">
              <a:extLst>
                <a:ext uri="{FF2B5EF4-FFF2-40B4-BE49-F238E27FC236}">
                  <a16:creationId xmlns:a16="http://schemas.microsoft.com/office/drawing/2014/main" id="{1F0B83C1-658B-2145-94BF-7E20E8D7F97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7277" y="5559"/>
              <a:ext cx="540" cy="0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</p:grpSp>
      <p:sp>
        <p:nvSpPr>
          <p:cNvPr id="7" name="Line 7">
            <a:extLst>
              <a:ext uri="{FF2B5EF4-FFF2-40B4-BE49-F238E27FC236}">
                <a16:creationId xmlns:a16="http://schemas.microsoft.com/office/drawing/2014/main" id="{86F77F68-DDEB-0348-9BA6-555C652165A3}"/>
              </a:ext>
            </a:extLst>
          </p:cNvPr>
          <p:cNvSpPr>
            <a:spLocks noChangeShapeType="1"/>
          </p:cNvSpPr>
          <p:nvPr/>
        </p:nvSpPr>
        <p:spPr bwMode="auto">
          <a:xfrm>
            <a:off x="7768425" y="3309823"/>
            <a:ext cx="914400" cy="0"/>
          </a:xfrm>
          <a:prstGeom prst="line">
            <a:avLst/>
          </a:prstGeom>
          <a:noFill/>
          <a:ln w="73025">
            <a:solidFill>
              <a:srgbClr val="C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8" name="Line 8">
            <a:extLst>
              <a:ext uri="{FF2B5EF4-FFF2-40B4-BE49-F238E27FC236}">
                <a16:creationId xmlns:a16="http://schemas.microsoft.com/office/drawing/2014/main" id="{B499FE49-1550-5644-9018-5E52A6B16B5B}"/>
              </a:ext>
            </a:extLst>
          </p:cNvPr>
          <p:cNvSpPr>
            <a:spLocks noChangeShapeType="1"/>
          </p:cNvSpPr>
          <p:nvPr/>
        </p:nvSpPr>
        <p:spPr bwMode="auto">
          <a:xfrm>
            <a:off x="7758107" y="3532700"/>
            <a:ext cx="914400" cy="0"/>
          </a:xfrm>
          <a:prstGeom prst="line">
            <a:avLst/>
          </a:prstGeom>
          <a:noFill/>
          <a:ln w="73025">
            <a:solidFill>
              <a:srgbClr val="C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9" name="Line 9">
            <a:extLst>
              <a:ext uri="{FF2B5EF4-FFF2-40B4-BE49-F238E27FC236}">
                <a16:creationId xmlns:a16="http://schemas.microsoft.com/office/drawing/2014/main" id="{0C541BF0-A1A5-7B4F-8A7A-145D9E10F91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25059" y="2158085"/>
            <a:ext cx="0" cy="1126416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10" name="Line 16">
            <a:extLst>
              <a:ext uri="{FF2B5EF4-FFF2-40B4-BE49-F238E27FC236}">
                <a16:creationId xmlns:a16="http://schemas.microsoft.com/office/drawing/2014/main" id="{E606547F-1587-534B-B51B-02E6C24B080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23413" y="4292134"/>
            <a:ext cx="448548" cy="389085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/>
            <a:tailEnd type="diamond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11" name="Line 17">
            <a:extLst>
              <a:ext uri="{FF2B5EF4-FFF2-40B4-BE49-F238E27FC236}">
                <a16:creationId xmlns:a16="http://schemas.microsoft.com/office/drawing/2014/main" id="{33CE5573-8C1B-0F4E-953B-4A41D3A1329E}"/>
              </a:ext>
            </a:extLst>
          </p:cNvPr>
          <p:cNvSpPr>
            <a:spLocks noChangeShapeType="1"/>
          </p:cNvSpPr>
          <p:nvPr/>
        </p:nvSpPr>
        <p:spPr bwMode="auto">
          <a:xfrm>
            <a:off x="7308176" y="4647148"/>
            <a:ext cx="925372" cy="18152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diamond" w="med" len="med"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12" name="Arc 18">
            <a:extLst>
              <a:ext uri="{FF2B5EF4-FFF2-40B4-BE49-F238E27FC236}">
                <a16:creationId xmlns:a16="http://schemas.microsoft.com/office/drawing/2014/main" id="{4A9228D5-5581-204A-8328-BA12F51A19B5}"/>
              </a:ext>
            </a:extLst>
          </p:cNvPr>
          <p:cNvSpPr>
            <a:spLocks/>
          </p:cNvSpPr>
          <p:nvPr/>
        </p:nvSpPr>
        <p:spPr bwMode="auto">
          <a:xfrm>
            <a:off x="6907977" y="4327393"/>
            <a:ext cx="622180" cy="61192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31750">
            <a:solidFill>
              <a:srgbClr val="000000"/>
            </a:solidFill>
            <a:round/>
            <a:headEnd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DB410B-A815-3244-B571-D54CF79B5E0E}"/>
                  </a:ext>
                </a:extLst>
              </p:cNvPr>
              <p:cNvSpPr txBox="1"/>
              <p:nvPr/>
            </p:nvSpPr>
            <p:spPr>
              <a:xfrm>
                <a:off x="8286180" y="2661187"/>
                <a:ext cx="132921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DB410B-A815-3244-B571-D54CF79B5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6180" y="2661187"/>
                <a:ext cx="1329210" cy="584775"/>
              </a:xfrm>
              <a:prstGeom prst="rect">
                <a:avLst/>
              </a:prstGeom>
              <a:blipFill>
                <a:blip r:embed="rId2"/>
                <a:stretch>
                  <a:fillRect r="-2830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DF055E9-BA3E-824B-88A9-80C9C84A4BE1}"/>
                  </a:ext>
                </a:extLst>
              </p:cNvPr>
              <p:cNvSpPr txBox="1"/>
              <p:nvPr/>
            </p:nvSpPr>
            <p:spPr>
              <a:xfrm>
                <a:off x="8317574" y="3474822"/>
                <a:ext cx="132921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DF055E9-BA3E-824B-88A9-80C9C84A4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574" y="3474822"/>
                <a:ext cx="1329210" cy="584775"/>
              </a:xfrm>
              <a:prstGeom prst="rect">
                <a:avLst/>
              </a:prstGeom>
              <a:blipFill>
                <a:blip r:embed="rId3"/>
                <a:stretch>
                  <a:fillRect r="-2830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86603E-F61E-2347-BEA4-C095A7D2C4E0}"/>
                  </a:ext>
                </a:extLst>
              </p:cNvPr>
              <p:cNvSpPr txBox="1"/>
              <p:nvPr/>
            </p:nvSpPr>
            <p:spPr>
              <a:xfrm>
                <a:off x="7267210" y="3074945"/>
                <a:ext cx="5409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86603E-F61E-2347-BEA4-C095A7D2C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210" y="3074945"/>
                <a:ext cx="540917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600C7E0-E0E4-E149-B30E-A2A1A1135FD7}"/>
                  </a:ext>
                </a:extLst>
              </p:cNvPr>
              <p:cNvSpPr txBox="1"/>
              <p:nvPr/>
            </p:nvSpPr>
            <p:spPr>
              <a:xfrm>
                <a:off x="6661531" y="4846880"/>
                <a:ext cx="121135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600C7E0-E0E4-E149-B30E-A2A1A1135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531" y="4846880"/>
                <a:ext cx="121135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Line 9">
            <a:extLst>
              <a:ext uri="{FF2B5EF4-FFF2-40B4-BE49-F238E27FC236}">
                <a16:creationId xmlns:a16="http://schemas.microsoft.com/office/drawing/2014/main" id="{04380BD6-E24C-B741-90E3-8DE4F0BC925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33548" y="3534716"/>
            <a:ext cx="0" cy="1126416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9DC45E-1BAC-4241-BFC3-152C56125A58}"/>
                  </a:ext>
                </a:extLst>
              </p:cNvPr>
              <p:cNvSpPr txBox="1"/>
              <p:nvPr/>
            </p:nvSpPr>
            <p:spPr>
              <a:xfrm>
                <a:off x="2342245" y="3100516"/>
                <a:ext cx="5040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9DC45E-1BAC-4241-BFC3-152C56125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245" y="3100516"/>
                <a:ext cx="50404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FFDD5A-C7D6-2A4F-95B7-8AEAB2EEE378}"/>
                  </a:ext>
                </a:extLst>
              </p:cNvPr>
              <p:cNvSpPr txBox="1"/>
              <p:nvPr/>
            </p:nvSpPr>
            <p:spPr>
              <a:xfrm>
                <a:off x="6850229" y="1506153"/>
                <a:ext cx="95789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FFDD5A-C7D6-2A4F-95B7-8AEAB2EEE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229" y="1506153"/>
                <a:ext cx="957890" cy="584775"/>
              </a:xfrm>
              <a:prstGeom prst="rect">
                <a:avLst/>
              </a:prstGeom>
              <a:blipFill>
                <a:blip r:embed="rId7"/>
                <a:stretch>
                  <a:fillRect r="-3896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6A97E565-71A2-8C4D-8A24-911CFE48FD38}"/>
              </a:ext>
            </a:extLst>
          </p:cNvPr>
          <p:cNvGrpSpPr/>
          <p:nvPr/>
        </p:nvGrpSpPr>
        <p:grpSpPr>
          <a:xfrm>
            <a:off x="4346348" y="2028275"/>
            <a:ext cx="1890422" cy="313710"/>
            <a:chOff x="8032841" y="1026443"/>
            <a:chExt cx="3213654" cy="437312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C78AE8F-E920-1E43-BE0A-806E78F6896C}"/>
                </a:ext>
              </a:extLst>
            </p:cNvPr>
            <p:cNvCxnSpPr/>
            <p:nvPr/>
          </p:nvCxnSpPr>
          <p:spPr>
            <a:xfrm flipV="1">
              <a:off x="8032841" y="1058249"/>
              <a:ext cx="182880" cy="18288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CA6683F-EC6D-C840-9045-998B16A87615}"/>
                </a:ext>
              </a:extLst>
            </p:cNvPr>
            <p:cNvCxnSpPr>
              <a:cxnSpLocks/>
            </p:cNvCxnSpPr>
            <p:nvPr/>
          </p:nvCxnSpPr>
          <p:spPr>
            <a:xfrm>
              <a:off x="8215721" y="1026443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2FAB7FB-2C1D-5543-9DA1-B3A1E3E078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67530" y="1026443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EF3F9D8-B7E1-B54D-AF11-857BC2F7B38B}"/>
                </a:ext>
              </a:extLst>
            </p:cNvPr>
            <p:cNvCxnSpPr>
              <a:cxnSpLocks/>
            </p:cNvCxnSpPr>
            <p:nvPr/>
          </p:nvCxnSpPr>
          <p:spPr>
            <a:xfrm>
              <a:off x="8933290" y="1050278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3598672-69D6-D14F-9D9A-79D19F7257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85099" y="1050278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C3D9C7-0294-474D-9AA0-9A122249C312}"/>
                </a:ext>
              </a:extLst>
            </p:cNvPr>
            <p:cNvCxnSpPr>
              <a:cxnSpLocks/>
            </p:cNvCxnSpPr>
            <p:nvPr/>
          </p:nvCxnSpPr>
          <p:spPr>
            <a:xfrm>
              <a:off x="9634404" y="1074160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69DB1E8-A8D0-644B-A271-9DB3A98037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6213" y="1074160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A67DB26-7915-9D42-A62E-AB5C3E8F3505}"/>
                </a:ext>
              </a:extLst>
            </p:cNvPr>
            <p:cNvCxnSpPr>
              <a:cxnSpLocks/>
            </p:cNvCxnSpPr>
            <p:nvPr/>
          </p:nvCxnSpPr>
          <p:spPr>
            <a:xfrm>
              <a:off x="10351973" y="1097995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54A3726-E5F4-524F-A08E-111B389F3D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03782" y="1097995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08D3E53-BB23-624E-9B9B-0621584377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063615" y="1090782"/>
              <a:ext cx="182880" cy="18288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C0DCEAF-B790-6240-9F7F-94394E96B14B}"/>
                  </a:ext>
                </a:extLst>
              </p:cNvPr>
              <p:cNvSpPr txBox="1"/>
              <p:nvPr/>
            </p:nvSpPr>
            <p:spPr>
              <a:xfrm>
                <a:off x="5105197" y="1460770"/>
                <a:ext cx="55098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C0DCEAF-B790-6240-9F7F-94394E96B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197" y="1460770"/>
                <a:ext cx="550984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Line 11">
            <a:extLst>
              <a:ext uri="{FF2B5EF4-FFF2-40B4-BE49-F238E27FC236}">
                <a16:creationId xmlns:a16="http://schemas.microsoft.com/office/drawing/2014/main" id="{FFA30904-71EB-8443-A8DF-8602A47685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37212" y="2182282"/>
            <a:ext cx="1041790" cy="0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none" w="lg" len="lg"/>
            <a:tailEnd type="non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536A34F-8D37-064B-851F-CA670E496621}"/>
              </a:ext>
            </a:extLst>
          </p:cNvPr>
          <p:cNvGrpSpPr/>
          <p:nvPr/>
        </p:nvGrpSpPr>
        <p:grpSpPr>
          <a:xfrm>
            <a:off x="4740609" y="4310629"/>
            <a:ext cx="640080" cy="640080"/>
            <a:chOff x="365760" y="4656224"/>
            <a:chExt cx="640080" cy="640080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216D8A28-97EB-FB4A-A5CC-530C047B0A92}"/>
                </a:ext>
              </a:extLst>
            </p:cNvPr>
            <p:cNvSpPr/>
            <p:nvPr/>
          </p:nvSpPr>
          <p:spPr>
            <a:xfrm>
              <a:off x="365760" y="4656224"/>
              <a:ext cx="640080" cy="64008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49A6CA10-BBF3-7D48-B7C0-CA9BD238BC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073" y="4842934"/>
              <a:ext cx="474755" cy="274320"/>
            </a:xfrm>
            <a:custGeom>
              <a:avLst/>
              <a:gdLst>
                <a:gd name="connsiteX0" fmla="*/ 0 w 1137920"/>
                <a:gd name="connsiteY0" fmla="*/ 489647 h 657505"/>
                <a:gd name="connsiteX1" fmla="*/ 345440 w 1137920"/>
                <a:gd name="connsiteY1" fmla="*/ 1967 h 657505"/>
                <a:gd name="connsiteX2" fmla="*/ 792480 w 1137920"/>
                <a:gd name="connsiteY2" fmla="*/ 652207 h 657505"/>
                <a:gd name="connsiteX3" fmla="*/ 1137920 w 1137920"/>
                <a:gd name="connsiteY3" fmla="*/ 327087 h 657505"/>
                <a:gd name="connsiteX4" fmla="*/ 1137920 w 1137920"/>
                <a:gd name="connsiteY4" fmla="*/ 327087 h 657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920" h="657505">
                  <a:moveTo>
                    <a:pt x="0" y="489647"/>
                  </a:moveTo>
                  <a:cubicBezTo>
                    <a:pt x="106680" y="232260"/>
                    <a:pt x="213360" y="-25126"/>
                    <a:pt x="345440" y="1967"/>
                  </a:cubicBezTo>
                  <a:cubicBezTo>
                    <a:pt x="477520" y="29060"/>
                    <a:pt x="660400" y="598020"/>
                    <a:pt x="792480" y="652207"/>
                  </a:cubicBezTo>
                  <a:cubicBezTo>
                    <a:pt x="924560" y="706394"/>
                    <a:pt x="1137920" y="327087"/>
                    <a:pt x="1137920" y="327087"/>
                  </a:cubicBezTo>
                  <a:lnTo>
                    <a:pt x="1137920" y="327087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Line 82">
            <a:extLst>
              <a:ext uri="{FF2B5EF4-FFF2-40B4-BE49-F238E27FC236}">
                <a16:creationId xmlns:a16="http://schemas.microsoft.com/office/drawing/2014/main" id="{845D173C-ECC7-674A-9D79-CC1908AFD870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969" y="4660899"/>
            <a:ext cx="1691640" cy="0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diamond"/>
            <a:tailEnd type="diamon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FB412AE-C87E-C04B-9DFD-5377CA308CE1}"/>
                  </a:ext>
                </a:extLst>
              </p:cNvPr>
              <p:cNvSpPr txBox="1"/>
              <p:nvPr/>
            </p:nvSpPr>
            <p:spPr>
              <a:xfrm>
                <a:off x="4006493" y="4922218"/>
                <a:ext cx="185217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FB412AE-C87E-C04B-9DFD-5377CA308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493" y="4922218"/>
                <a:ext cx="1852174" cy="584775"/>
              </a:xfrm>
              <a:prstGeom prst="rect">
                <a:avLst/>
              </a:prstGeom>
              <a:blipFill>
                <a:blip r:embed="rId9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332148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9">
            <a:extLst>
              <a:ext uri="{FF2B5EF4-FFF2-40B4-BE49-F238E27FC236}">
                <a16:creationId xmlns:a16="http://schemas.microsoft.com/office/drawing/2014/main" id="{F0199E00-25B5-B942-B524-B6780653FA79}"/>
              </a:ext>
            </a:extLst>
          </p:cNvPr>
          <p:cNvGrpSpPr>
            <a:grpSpLocks/>
          </p:cNvGrpSpPr>
          <p:nvPr/>
        </p:nvGrpSpPr>
        <p:grpSpPr bwMode="auto">
          <a:xfrm>
            <a:off x="2809410" y="2138971"/>
            <a:ext cx="430463" cy="2560320"/>
            <a:chOff x="7269" y="2964"/>
            <a:chExt cx="549" cy="2865"/>
          </a:xfrm>
        </p:grpSpPr>
        <p:sp>
          <p:nvSpPr>
            <p:cNvPr id="4" name="Arc 20">
              <a:extLst>
                <a:ext uri="{FF2B5EF4-FFF2-40B4-BE49-F238E27FC236}">
                  <a16:creationId xmlns:a16="http://schemas.microsoft.com/office/drawing/2014/main" id="{1AC957D4-4991-F54C-BF1A-B26ACA66C83D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7478" y="4076"/>
              <a:ext cx="119" cy="531"/>
            </a:xfrm>
            <a:custGeom>
              <a:avLst/>
              <a:gdLst>
                <a:gd name="G0" fmla="+- 0 0 0"/>
                <a:gd name="G1" fmla="+- 21594 0 0"/>
                <a:gd name="G2" fmla="+- 21600 0 0"/>
                <a:gd name="T0" fmla="*/ 500 w 21600"/>
                <a:gd name="T1" fmla="*/ 0 h 38559"/>
                <a:gd name="T2" fmla="*/ 13369 w 21600"/>
                <a:gd name="T3" fmla="*/ 38559 h 38559"/>
                <a:gd name="T4" fmla="*/ 0 w 21600"/>
                <a:gd name="T5" fmla="*/ 21594 h 38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8559" fill="none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</a:path>
                <a:path w="21600" h="38559" stroke="0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  <a:lnTo>
                    <a:pt x="0" y="21594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5" name="Arc 21">
              <a:extLst>
                <a:ext uri="{FF2B5EF4-FFF2-40B4-BE49-F238E27FC236}">
                  <a16:creationId xmlns:a16="http://schemas.microsoft.com/office/drawing/2014/main" id="{5DDC24E9-F1DB-4745-82DC-50A1C8E0683C}"/>
                </a:ext>
              </a:extLst>
            </p:cNvPr>
            <p:cNvSpPr>
              <a:spLocks/>
            </p:cNvSpPr>
            <p:nvPr/>
          </p:nvSpPr>
          <p:spPr bwMode="auto">
            <a:xfrm rot="-5400000" flipH="1" flipV="1">
              <a:off x="7385" y="4080"/>
              <a:ext cx="223" cy="456"/>
            </a:xfrm>
            <a:custGeom>
              <a:avLst/>
              <a:gdLst>
                <a:gd name="G0" fmla="+- 19755 0 0"/>
                <a:gd name="G1" fmla="+- 11552 0 0"/>
                <a:gd name="G2" fmla="+- 21600 0 0"/>
                <a:gd name="T0" fmla="*/ 38005 w 41355"/>
                <a:gd name="T1" fmla="*/ 0 h 33152"/>
                <a:gd name="T2" fmla="*/ 0 w 41355"/>
                <a:gd name="T3" fmla="*/ 20286 h 33152"/>
                <a:gd name="T4" fmla="*/ 19755 w 41355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55" h="33152" fill="none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</a:path>
                <a:path w="41355" h="33152" stroke="0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  <a:lnTo>
                    <a:pt x="19755" y="11552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6" name="Arc 22">
              <a:extLst>
                <a:ext uri="{FF2B5EF4-FFF2-40B4-BE49-F238E27FC236}">
                  <a16:creationId xmlns:a16="http://schemas.microsoft.com/office/drawing/2014/main" id="{59F20467-0C14-DB4D-9267-71BEEDB625E2}"/>
                </a:ext>
              </a:extLst>
            </p:cNvPr>
            <p:cNvSpPr>
              <a:spLocks/>
            </p:cNvSpPr>
            <p:nvPr/>
          </p:nvSpPr>
          <p:spPr bwMode="auto">
            <a:xfrm rot="-16628983">
              <a:off x="7648" y="4247"/>
              <a:ext cx="111" cy="211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grpSp>
          <p:nvGrpSpPr>
            <p:cNvPr id="7" name="Group 23">
              <a:extLst>
                <a:ext uri="{FF2B5EF4-FFF2-40B4-BE49-F238E27FC236}">
                  <a16:creationId xmlns:a16="http://schemas.microsoft.com/office/drawing/2014/main" id="{4B5E1BE5-55AF-EF49-A548-31E301D7DDE7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383" y="3985"/>
              <a:ext cx="311" cy="540"/>
              <a:chOff x="7989" y="10264"/>
              <a:chExt cx="1008" cy="982"/>
            </a:xfrm>
          </p:grpSpPr>
          <p:sp>
            <p:nvSpPr>
              <p:cNvPr id="63" name="Arc 24">
                <a:extLst>
                  <a:ext uri="{FF2B5EF4-FFF2-40B4-BE49-F238E27FC236}">
                    <a16:creationId xmlns:a16="http://schemas.microsoft.com/office/drawing/2014/main" id="{A318912D-137B-7742-9547-1591BBFD6B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64" name="Arc 25">
                <a:extLst>
                  <a:ext uri="{FF2B5EF4-FFF2-40B4-BE49-F238E27FC236}">
                    <a16:creationId xmlns:a16="http://schemas.microsoft.com/office/drawing/2014/main" id="{2718F289-E983-EE4E-AB57-E3C5A782BD8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65" name="Arc 26">
                <a:extLst>
                  <a:ext uri="{FF2B5EF4-FFF2-40B4-BE49-F238E27FC236}">
                    <a16:creationId xmlns:a16="http://schemas.microsoft.com/office/drawing/2014/main" id="{2F72AF94-C2DF-FF48-BF31-BC4B49651CF3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grpSp>
          <p:nvGrpSpPr>
            <p:cNvPr id="8" name="Group 27">
              <a:extLst>
                <a:ext uri="{FF2B5EF4-FFF2-40B4-BE49-F238E27FC236}">
                  <a16:creationId xmlns:a16="http://schemas.microsoft.com/office/drawing/2014/main" id="{A1131677-CDAE-044A-8392-8FED9D769C77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383" y="3885"/>
              <a:ext cx="311" cy="540"/>
              <a:chOff x="7989" y="10264"/>
              <a:chExt cx="1008" cy="982"/>
            </a:xfrm>
          </p:grpSpPr>
          <p:sp>
            <p:nvSpPr>
              <p:cNvPr id="60" name="Arc 28">
                <a:extLst>
                  <a:ext uri="{FF2B5EF4-FFF2-40B4-BE49-F238E27FC236}">
                    <a16:creationId xmlns:a16="http://schemas.microsoft.com/office/drawing/2014/main" id="{4DB932DD-1A11-7440-A467-9B9E30345F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61" name="Arc 29">
                <a:extLst>
                  <a:ext uri="{FF2B5EF4-FFF2-40B4-BE49-F238E27FC236}">
                    <a16:creationId xmlns:a16="http://schemas.microsoft.com/office/drawing/2014/main" id="{8AA51DAA-01C0-1E4B-AD36-37EE365D3C2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62" name="Arc 30">
                <a:extLst>
                  <a:ext uri="{FF2B5EF4-FFF2-40B4-BE49-F238E27FC236}">
                    <a16:creationId xmlns:a16="http://schemas.microsoft.com/office/drawing/2014/main" id="{78438880-1684-5648-819D-A89DB0221B70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grpSp>
          <p:nvGrpSpPr>
            <p:cNvPr id="9" name="Group 31">
              <a:extLst>
                <a:ext uri="{FF2B5EF4-FFF2-40B4-BE49-F238E27FC236}">
                  <a16:creationId xmlns:a16="http://schemas.microsoft.com/office/drawing/2014/main" id="{6955EFAE-4477-5641-9FBA-A706B1561A40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383" y="3788"/>
              <a:ext cx="312" cy="540"/>
              <a:chOff x="7989" y="10264"/>
              <a:chExt cx="1008" cy="982"/>
            </a:xfrm>
          </p:grpSpPr>
          <p:sp>
            <p:nvSpPr>
              <p:cNvPr id="57" name="Arc 32">
                <a:extLst>
                  <a:ext uri="{FF2B5EF4-FFF2-40B4-BE49-F238E27FC236}">
                    <a16:creationId xmlns:a16="http://schemas.microsoft.com/office/drawing/2014/main" id="{643B774B-D350-0D45-AEE1-777124B11C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58" name="Arc 33">
                <a:extLst>
                  <a:ext uri="{FF2B5EF4-FFF2-40B4-BE49-F238E27FC236}">
                    <a16:creationId xmlns:a16="http://schemas.microsoft.com/office/drawing/2014/main" id="{5D8690E3-4DC0-D241-8572-531A445CE43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59" name="Arc 34">
                <a:extLst>
                  <a:ext uri="{FF2B5EF4-FFF2-40B4-BE49-F238E27FC236}">
                    <a16:creationId xmlns:a16="http://schemas.microsoft.com/office/drawing/2014/main" id="{256D6EDE-75ED-5845-BE59-894D76849E44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grpSp>
          <p:nvGrpSpPr>
            <p:cNvPr id="10" name="Group 35">
              <a:extLst>
                <a:ext uri="{FF2B5EF4-FFF2-40B4-BE49-F238E27FC236}">
                  <a16:creationId xmlns:a16="http://schemas.microsoft.com/office/drawing/2014/main" id="{111B7FD8-703B-D446-88BE-69CF45862375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383" y="3689"/>
              <a:ext cx="312" cy="540"/>
              <a:chOff x="7989" y="10264"/>
              <a:chExt cx="1008" cy="982"/>
            </a:xfrm>
          </p:grpSpPr>
          <p:sp>
            <p:nvSpPr>
              <p:cNvPr id="54" name="Arc 36">
                <a:extLst>
                  <a:ext uri="{FF2B5EF4-FFF2-40B4-BE49-F238E27FC236}">
                    <a16:creationId xmlns:a16="http://schemas.microsoft.com/office/drawing/2014/main" id="{D9AEA3F5-2ED5-C743-A3B1-D2CCFCAF3C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55" name="Arc 37">
                <a:extLst>
                  <a:ext uri="{FF2B5EF4-FFF2-40B4-BE49-F238E27FC236}">
                    <a16:creationId xmlns:a16="http://schemas.microsoft.com/office/drawing/2014/main" id="{7561361E-6251-4E41-9019-73204DD48B0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56" name="Arc 38">
                <a:extLst>
                  <a:ext uri="{FF2B5EF4-FFF2-40B4-BE49-F238E27FC236}">
                    <a16:creationId xmlns:a16="http://schemas.microsoft.com/office/drawing/2014/main" id="{A5400652-38E9-CB4E-9E0C-CF4F99D5AD61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grpSp>
          <p:nvGrpSpPr>
            <p:cNvPr id="11" name="Group 39">
              <a:extLst>
                <a:ext uri="{FF2B5EF4-FFF2-40B4-BE49-F238E27FC236}">
                  <a16:creationId xmlns:a16="http://schemas.microsoft.com/office/drawing/2014/main" id="{5E53D393-D0BC-9245-A419-49F3D186133A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383" y="3591"/>
              <a:ext cx="312" cy="540"/>
              <a:chOff x="7989" y="10264"/>
              <a:chExt cx="1008" cy="982"/>
            </a:xfrm>
          </p:grpSpPr>
          <p:sp>
            <p:nvSpPr>
              <p:cNvPr id="51" name="Arc 40">
                <a:extLst>
                  <a:ext uri="{FF2B5EF4-FFF2-40B4-BE49-F238E27FC236}">
                    <a16:creationId xmlns:a16="http://schemas.microsoft.com/office/drawing/2014/main" id="{E4B08C8E-446A-1F40-9A30-246BA0FDCE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52" name="Arc 41">
                <a:extLst>
                  <a:ext uri="{FF2B5EF4-FFF2-40B4-BE49-F238E27FC236}">
                    <a16:creationId xmlns:a16="http://schemas.microsoft.com/office/drawing/2014/main" id="{3192C1DE-4550-F24C-9E40-CB8F98F3F6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53" name="Arc 42">
                <a:extLst>
                  <a:ext uri="{FF2B5EF4-FFF2-40B4-BE49-F238E27FC236}">
                    <a16:creationId xmlns:a16="http://schemas.microsoft.com/office/drawing/2014/main" id="{8EEE7A7C-9EEC-9744-A58D-1C8F7CFBB74A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grpSp>
          <p:nvGrpSpPr>
            <p:cNvPr id="12" name="Group 43">
              <a:extLst>
                <a:ext uri="{FF2B5EF4-FFF2-40B4-BE49-F238E27FC236}">
                  <a16:creationId xmlns:a16="http://schemas.microsoft.com/office/drawing/2014/main" id="{021A57A7-58DD-F242-A4A7-6EDB0499022A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383" y="3491"/>
              <a:ext cx="312" cy="540"/>
              <a:chOff x="7989" y="10264"/>
              <a:chExt cx="1008" cy="982"/>
            </a:xfrm>
          </p:grpSpPr>
          <p:sp>
            <p:nvSpPr>
              <p:cNvPr id="48" name="Arc 44">
                <a:extLst>
                  <a:ext uri="{FF2B5EF4-FFF2-40B4-BE49-F238E27FC236}">
                    <a16:creationId xmlns:a16="http://schemas.microsoft.com/office/drawing/2014/main" id="{F088235E-7994-EF48-8204-4FFAF770F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49" name="Arc 45">
                <a:extLst>
                  <a:ext uri="{FF2B5EF4-FFF2-40B4-BE49-F238E27FC236}">
                    <a16:creationId xmlns:a16="http://schemas.microsoft.com/office/drawing/2014/main" id="{3F3F20A7-A313-BA47-9B7F-3792169B8E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50" name="Arc 46">
                <a:extLst>
                  <a:ext uri="{FF2B5EF4-FFF2-40B4-BE49-F238E27FC236}">
                    <a16:creationId xmlns:a16="http://schemas.microsoft.com/office/drawing/2014/main" id="{DF984CC4-0BC1-E24D-AAEC-C8FAA99256CD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sp>
          <p:nvSpPr>
            <p:cNvPr id="13" name="Arc 47">
              <a:extLst>
                <a:ext uri="{FF2B5EF4-FFF2-40B4-BE49-F238E27FC236}">
                  <a16:creationId xmlns:a16="http://schemas.microsoft.com/office/drawing/2014/main" id="{1E3BB546-70B9-0447-B385-4930309B4B08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7425" y="3440"/>
              <a:ext cx="226" cy="531"/>
            </a:xfrm>
            <a:custGeom>
              <a:avLst/>
              <a:gdLst>
                <a:gd name="G0" fmla="+- 19435 0 0"/>
                <a:gd name="G1" fmla="+- 21600 0 0"/>
                <a:gd name="G2" fmla="+- 21600 0 0"/>
                <a:gd name="T0" fmla="*/ 0 w 41035"/>
                <a:gd name="T1" fmla="*/ 12177 h 38565"/>
                <a:gd name="T2" fmla="*/ 32804 w 41035"/>
                <a:gd name="T3" fmla="*/ 38565 h 38565"/>
                <a:gd name="T4" fmla="*/ 19435 w 41035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035" h="38565" fill="none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</a:path>
                <a:path w="41035" h="38565" stroke="0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  <a:lnTo>
                    <a:pt x="19435" y="2160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14" name="Arc 48">
              <a:extLst>
                <a:ext uri="{FF2B5EF4-FFF2-40B4-BE49-F238E27FC236}">
                  <a16:creationId xmlns:a16="http://schemas.microsoft.com/office/drawing/2014/main" id="{E4F7B1AD-FF3C-7B41-9740-6B1863BFCC53}"/>
                </a:ext>
              </a:extLst>
            </p:cNvPr>
            <p:cNvSpPr>
              <a:spLocks/>
            </p:cNvSpPr>
            <p:nvPr/>
          </p:nvSpPr>
          <p:spPr bwMode="auto">
            <a:xfrm rot="-5400000" flipH="1" flipV="1">
              <a:off x="7380" y="3385"/>
              <a:ext cx="233" cy="456"/>
            </a:xfrm>
            <a:custGeom>
              <a:avLst/>
              <a:gdLst>
                <a:gd name="G0" fmla="+- 21572 0 0"/>
                <a:gd name="G1" fmla="+- 11552 0 0"/>
                <a:gd name="G2" fmla="+- 21600 0 0"/>
                <a:gd name="T0" fmla="*/ 39822 w 43172"/>
                <a:gd name="T1" fmla="*/ 0 h 33152"/>
                <a:gd name="T2" fmla="*/ 0 w 43172"/>
                <a:gd name="T3" fmla="*/ 12648 h 33152"/>
                <a:gd name="T4" fmla="*/ 21572 w 43172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72" h="33152" fill="none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</a:path>
                <a:path w="43172" h="33152" stroke="0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  <a:lnTo>
                    <a:pt x="21572" y="11552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15" name="Arc 49">
              <a:extLst>
                <a:ext uri="{FF2B5EF4-FFF2-40B4-BE49-F238E27FC236}">
                  <a16:creationId xmlns:a16="http://schemas.microsoft.com/office/drawing/2014/main" id="{A0CBDCBB-238F-D14E-9C8C-439C625EDB93}"/>
                </a:ext>
              </a:extLst>
            </p:cNvPr>
            <p:cNvSpPr>
              <a:spLocks/>
            </p:cNvSpPr>
            <p:nvPr/>
          </p:nvSpPr>
          <p:spPr bwMode="auto">
            <a:xfrm rot="-16628983">
              <a:off x="7648" y="3557"/>
              <a:ext cx="111" cy="211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16" name="Arc 50">
              <a:extLst>
                <a:ext uri="{FF2B5EF4-FFF2-40B4-BE49-F238E27FC236}">
                  <a16:creationId xmlns:a16="http://schemas.microsoft.com/office/drawing/2014/main" id="{EF8CF0C3-DBE2-E04C-AFB0-943F879AC984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7486" y="4748"/>
              <a:ext cx="119" cy="531"/>
            </a:xfrm>
            <a:custGeom>
              <a:avLst/>
              <a:gdLst>
                <a:gd name="G0" fmla="+- 166 0 0"/>
                <a:gd name="G1" fmla="+- 21600 0 0"/>
                <a:gd name="G2" fmla="+- 21600 0 0"/>
                <a:gd name="T0" fmla="*/ 0 w 21766"/>
                <a:gd name="T1" fmla="*/ 1 h 38565"/>
                <a:gd name="T2" fmla="*/ 13535 w 21766"/>
                <a:gd name="T3" fmla="*/ 38565 h 38565"/>
                <a:gd name="T4" fmla="*/ 166 w 21766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66" h="38565" fill="none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</a:path>
                <a:path w="21766" h="38565" stroke="0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  <a:lnTo>
                    <a:pt x="166" y="2160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17" name="Arc 51">
              <a:extLst>
                <a:ext uri="{FF2B5EF4-FFF2-40B4-BE49-F238E27FC236}">
                  <a16:creationId xmlns:a16="http://schemas.microsoft.com/office/drawing/2014/main" id="{A486EBB6-4AF2-8B46-A2BC-16BC69F2C4B9}"/>
                </a:ext>
              </a:extLst>
            </p:cNvPr>
            <p:cNvSpPr>
              <a:spLocks/>
            </p:cNvSpPr>
            <p:nvPr/>
          </p:nvSpPr>
          <p:spPr bwMode="auto">
            <a:xfrm rot="-5400000" flipH="1" flipV="1">
              <a:off x="7428" y="4788"/>
              <a:ext cx="151" cy="456"/>
            </a:xfrm>
            <a:custGeom>
              <a:avLst/>
              <a:gdLst>
                <a:gd name="G0" fmla="+- 6433 0 0"/>
                <a:gd name="G1" fmla="+- 11552 0 0"/>
                <a:gd name="G2" fmla="+- 21600 0 0"/>
                <a:gd name="T0" fmla="*/ 24683 w 28033"/>
                <a:gd name="T1" fmla="*/ 0 h 33152"/>
                <a:gd name="T2" fmla="*/ 0 w 28033"/>
                <a:gd name="T3" fmla="*/ 32171 h 33152"/>
                <a:gd name="T4" fmla="*/ 6433 w 28033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33" h="33152" fill="none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</a:path>
                <a:path w="28033" h="33152" stroke="0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  <a:lnTo>
                    <a:pt x="6433" y="11552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18" name="Arc 52">
              <a:extLst>
                <a:ext uri="{FF2B5EF4-FFF2-40B4-BE49-F238E27FC236}">
                  <a16:creationId xmlns:a16="http://schemas.microsoft.com/office/drawing/2014/main" id="{4C805E5C-DAE3-0046-A501-010D41EA865A}"/>
                </a:ext>
              </a:extLst>
            </p:cNvPr>
            <p:cNvSpPr>
              <a:spLocks/>
            </p:cNvSpPr>
            <p:nvPr/>
          </p:nvSpPr>
          <p:spPr bwMode="auto">
            <a:xfrm rot="-16628983">
              <a:off x="7655" y="4919"/>
              <a:ext cx="112" cy="211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19" name="Arc 53">
              <a:extLst>
                <a:ext uri="{FF2B5EF4-FFF2-40B4-BE49-F238E27FC236}">
                  <a16:creationId xmlns:a16="http://schemas.microsoft.com/office/drawing/2014/main" id="{E975463C-65C2-A648-A71F-6EEBAEF22A47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7428" y="4926"/>
              <a:ext cx="236" cy="531"/>
            </a:xfrm>
            <a:custGeom>
              <a:avLst/>
              <a:gdLst>
                <a:gd name="G0" fmla="+- 21508 0 0"/>
                <a:gd name="G1" fmla="+- 21600 0 0"/>
                <a:gd name="G2" fmla="+- 21600 0 0"/>
                <a:gd name="T0" fmla="*/ 0 w 43108"/>
                <a:gd name="T1" fmla="*/ 19616 h 38565"/>
                <a:gd name="T2" fmla="*/ 34877 w 43108"/>
                <a:gd name="T3" fmla="*/ 38565 h 38565"/>
                <a:gd name="T4" fmla="*/ 21508 w 43108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08" h="38565" fill="none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</a:path>
                <a:path w="43108" h="38565" stroke="0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  <a:lnTo>
                    <a:pt x="21508" y="2160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20" name="Arc 54">
              <a:extLst>
                <a:ext uri="{FF2B5EF4-FFF2-40B4-BE49-F238E27FC236}">
                  <a16:creationId xmlns:a16="http://schemas.microsoft.com/office/drawing/2014/main" id="{6B08296E-7C68-BC46-8460-3752321D4DBF}"/>
                </a:ext>
              </a:extLst>
            </p:cNvPr>
            <p:cNvSpPr>
              <a:spLocks/>
            </p:cNvSpPr>
            <p:nvPr/>
          </p:nvSpPr>
          <p:spPr bwMode="auto">
            <a:xfrm rot="-5400000" flipH="1" flipV="1">
              <a:off x="7421" y="4902"/>
              <a:ext cx="166" cy="45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21" name="Arc 55">
              <a:extLst>
                <a:ext uri="{FF2B5EF4-FFF2-40B4-BE49-F238E27FC236}">
                  <a16:creationId xmlns:a16="http://schemas.microsoft.com/office/drawing/2014/main" id="{1D32A68E-0FED-334E-AABE-8967BD65B680}"/>
                </a:ext>
              </a:extLst>
            </p:cNvPr>
            <p:cNvSpPr>
              <a:spLocks/>
            </p:cNvSpPr>
            <p:nvPr/>
          </p:nvSpPr>
          <p:spPr bwMode="auto">
            <a:xfrm rot="-16628983">
              <a:off x="7655" y="5039"/>
              <a:ext cx="111" cy="211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grpSp>
          <p:nvGrpSpPr>
            <p:cNvPr id="22" name="Group 56">
              <a:extLst>
                <a:ext uri="{FF2B5EF4-FFF2-40B4-BE49-F238E27FC236}">
                  <a16:creationId xmlns:a16="http://schemas.microsoft.com/office/drawing/2014/main" id="{65B18869-69F6-8446-B07A-BAADB52D9FD9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486" y="4531"/>
              <a:ext cx="120" cy="540"/>
              <a:chOff x="3891" y="3067"/>
              <a:chExt cx="330" cy="717"/>
            </a:xfrm>
          </p:grpSpPr>
          <p:sp>
            <p:nvSpPr>
              <p:cNvPr id="44" name="Arc 57">
                <a:extLst>
                  <a:ext uri="{FF2B5EF4-FFF2-40B4-BE49-F238E27FC236}">
                    <a16:creationId xmlns:a16="http://schemas.microsoft.com/office/drawing/2014/main" id="{7A81D5DB-7FF4-D047-8BE8-7E780084B0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" y="3072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grpSp>
            <p:nvGrpSpPr>
              <p:cNvPr id="45" name="Group 58">
                <a:extLst>
                  <a:ext uri="{FF2B5EF4-FFF2-40B4-BE49-F238E27FC236}">
                    <a16:creationId xmlns:a16="http://schemas.microsoft.com/office/drawing/2014/main" id="{29592A8C-6237-ED4A-993C-3281BD31C7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1" y="3067"/>
                <a:ext cx="295" cy="717"/>
                <a:chOff x="3581" y="2155"/>
                <a:chExt cx="295" cy="717"/>
              </a:xfrm>
            </p:grpSpPr>
            <p:sp>
              <p:nvSpPr>
                <p:cNvPr id="46" name="Arc 59">
                  <a:extLst>
                    <a:ext uri="{FF2B5EF4-FFF2-40B4-BE49-F238E27FC236}">
                      <a16:creationId xmlns:a16="http://schemas.microsoft.com/office/drawing/2014/main" id="{A873E042-F17E-5442-A760-BCDE6BE183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581" y="2155"/>
                  <a:ext cx="280" cy="605"/>
                </a:xfrm>
                <a:custGeom>
                  <a:avLst/>
                  <a:gdLst>
                    <a:gd name="G0" fmla="+- 3 0 0"/>
                    <a:gd name="G1" fmla="+- 11552 0 0"/>
                    <a:gd name="G2" fmla="+- 21600 0 0"/>
                    <a:gd name="T0" fmla="*/ 18253 w 21603"/>
                    <a:gd name="T1" fmla="*/ 0 h 33152"/>
                    <a:gd name="T2" fmla="*/ 0 w 21603"/>
                    <a:gd name="T3" fmla="*/ 33151 h 33152"/>
                    <a:gd name="T4" fmla="*/ 3 w 2160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3" h="33152" fill="none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</a:path>
                    <a:path w="21603" h="33152" stroke="0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  <a:lnTo>
                        <a:pt x="3" y="1155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47" name="Arc 60">
                  <a:extLst>
                    <a:ext uri="{FF2B5EF4-FFF2-40B4-BE49-F238E27FC236}">
                      <a16:creationId xmlns:a16="http://schemas.microsoft.com/office/drawing/2014/main" id="{6FECE188-7903-8047-94F9-86AB3D17F4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07" y="2592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</p:grpSp>
        </p:grpSp>
        <p:sp>
          <p:nvSpPr>
            <p:cNvPr id="23" name="Arc 61">
              <a:extLst>
                <a:ext uri="{FF2B5EF4-FFF2-40B4-BE49-F238E27FC236}">
                  <a16:creationId xmlns:a16="http://schemas.microsoft.com/office/drawing/2014/main" id="{EAC5D324-3602-0444-9D46-23D843FEBA78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7489" y="4639"/>
              <a:ext cx="116" cy="531"/>
            </a:xfrm>
            <a:custGeom>
              <a:avLst/>
              <a:gdLst>
                <a:gd name="G0" fmla="+- 2440 0 0"/>
                <a:gd name="G1" fmla="+- 21600 0 0"/>
                <a:gd name="G2" fmla="+- 21600 0 0"/>
                <a:gd name="T0" fmla="*/ 0 w 24040"/>
                <a:gd name="T1" fmla="*/ 139 h 38565"/>
                <a:gd name="T2" fmla="*/ 15809 w 24040"/>
                <a:gd name="T3" fmla="*/ 38565 h 38565"/>
                <a:gd name="T4" fmla="*/ 2440 w 24040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40" h="38565" fill="none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</a:path>
                <a:path w="24040" h="38565" stroke="0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  <a:lnTo>
                    <a:pt x="2440" y="2160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24" name="Arc 62">
              <a:extLst>
                <a:ext uri="{FF2B5EF4-FFF2-40B4-BE49-F238E27FC236}">
                  <a16:creationId xmlns:a16="http://schemas.microsoft.com/office/drawing/2014/main" id="{4EA1B2D2-662C-B24A-98A3-056A79B557F5}"/>
                </a:ext>
              </a:extLst>
            </p:cNvPr>
            <p:cNvSpPr>
              <a:spLocks/>
            </p:cNvSpPr>
            <p:nvPr/>
          </p:nvSpPr>
          <p:spPr bwMode="auto">
            <a:xfrm rot="-5400000" flipH="1" flipV="1">
              <a:off x="7431" y="4667"/>
              <a:ext cx="146" cy="45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25" name="Arc 63">
              <a:extLst>
                <a:ext uri="{FF2B5EF4-FFF2-40B4-BE49-F238E27FC236}">
                  <a16:creationId xmlns:a16="http://schemas.microsoft.com/office/drawing/2014/main" id="{2EC66603-441E-FD4B-99FE-A69694FD4FDF}"/>
                </a:ext>
              </a:extLst>
            </p:cNvPr>
            <p:cNvSpPr>
              <a:spLocks/>
            </p:cNvSpPr>
            <p:nvPr/>
          </p:nvSpPr>
          <p:spPr bwMode="auto">
            <a:xfrm rot="-16628983">
              <a:off x="7662" y="4803"/>
              <a:ext cx="98" cy="211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grpSp>
          <p:nvGrpSpPr>
            <p:cNvPr id="26" name="Group 64">
              <a:extLst>
                <a:ext uri="{FF2B5EF4-FFF2-40B4-BE49-F238E27FC236}">
                  <a16:creationId xmlns:a16="http://schemas.microsoft.com/office/drawing/2014/main" id="{C15970E8-01A0-0D49-80E9-C491AACFBB6A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312" y="4359"/>
              <a:ext cx="472" cy="540"/>
              <a:chOff x="4893" y="2164"/>
              <a:chExt cx="1140" cy="717"/>
            </a:xfrm>
          </p:grpSpPr>
          <p:sp>
            <p:nvSpPr>
              <p:cNvPr id="29" name="Arc 65">
                <a:extLst>
                  <a:ext uri="{FF2B5EF4-FFF2-40B4-BE49-F238E27FC236}">
                    <a16:creationId xmlns:a16="http://schemas.microsoft.com/office/drawing/2014/main" id="{8355920B-10CE-BE43-ACAE-2C3197AF68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8" y="2169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30" name="Arc 66">
                <a:extLst>
                  <a:ext uri="{FF2B5EF4-FFF2-40B4-BE49-F238E27FC236}">
                    <a16:creationId xmlns:a16="http://schemas.microsoft.com/office/drawing/2014/main" id="{58DBF7D4-A62D-BD40-ACED-32884C4ED13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186" y="2164"/>
                <a:ext cx="363" cy="605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31" name="Arc 67">
                <a:extLst>
                  <a:ext uri="{FF2B5EF4-FFF2-40B4-BE49-F238E27FC236}">
                    <a16:creationId xmlns:a16="http://schemas.microsoft.com/office/drawing/2014/main" id="{1B6E87EB-DC27-FC45-8B8F-F85E91708290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213" y="2601"/>
                <a:ext cx="269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grpSp>
            <p:nvGrpSpPr>
              <p:cNvPr id="32" name="Group 68">
                <a:extLst>
                  <a:ext uri="{FF2B5EF4-FFF2-40B4-BE49-F238E27FC236}">
                    <a16:creationId xmlns:a16="http://schemas.microsoft.com/office/drawing/2014/main" id="{8D1E9110-190A-CB4C-89C9-8AA3D9B479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3" y="2164"/>
                <a:ext cx="401" cy="717"/>
                <a:chOff x="3661" y="2164"/>
                <a:chExt cx="401" cy="717"/>
              </a:xfrm>
            </p:grpSpPr>
            <p:sp>
              <p:nvSpPr>
                <p:cNvPr id="41" name="Arc 69">
                  <a:extLst>
                    <a:ext uri="{FF2B5EF4-FFF2-40B4-BE49-F238E27FC236}">
                      <a16:creationId xmlns:a16="http://schemas.microsoft.com/office/drawing/2014/main" id="{53E0C15D-1F87-184C-B713-3E27B66B31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4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42" name="Arc 70">
                  <a:extLst>
                    <a:ext uri="{FF2B5EF4-FFF2-40B4-BE49-F238E27FC236}">
                      <a16:creationId xmlns:a16="http://schemas.microsoft.com/office/drawing/2014/main" id="{615AD9EA-9237-B445-883F-089ECE00C5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661" y="2164"/>
                  <a:ext cx="401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43" name="Arc 71">
                  <a:extLst>
                    <a:ext uri="{FF2B5EF4-FFF2-40B4-BE49-F238E27FC236}">
                      <a16:creationId xmlns:a16="http://schemas.microsoft.com/office/drawing/2014/main" id="{24E9D1B9-AFA2-9740-9E5C-CA6CD3C994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89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33" name="Group 72">
                <a:extLst>
                  <a:ext uri="{FF2B5EF4-FFF2-40B4-BE49-F238E27FC236}">
                    <a16:creationId xmlns:a16="http://schemas.microsoft.com/office/drawing/2014/main" id="{787F14E6-4191-7A4E-B642-8D9B9C93EC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" y="2164"/>
                <a:ext cx="290" cy="717"/>
                <a:chOff x="3891" y="3067"/>
                <a:chExt cx="330" cy="717"/>
              </a:xfrm>
            </p:grpSpPr>
            <p:sp>
              <p:nvSpPr>
                <p:cNvPr id="37" name="Arc 73">
                  <a:extLst>
                    <a:ext uri="{FF2B5EF4-FFF2-40B4-BE49-F238E27FC236}">
                      <a16:creationId xmlns:a16="http://schemas.microsoft.com/office/drawing/2014/main" id="{EB2C8563-BDC2-6E4D-B016-0239478FDB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grpSp>
              <p:nvGrpSpPr>
                <p:cNvPr id="38" name="Group 74">
                  <a:extLst>
                    <a:ext uri="{FF2B5EF4-FFF2-40B4-BE49-F238E27FC236}">
                      <a16:creationId xmlns:a16="http://schemas.microsoft.com/office/drawing/2014/main" id="{97721BE1-B86E-FC46-B3F2-BE2965C21E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39" name="Arc 75">
                    <a:extLst>
                      <a:ext uri="{FF2B5EF4-FFF2-40B4-BE49-F238E27FC236}">
                        <a16:creationId xmlns:a16="http://schemas.microsoft.com/office/drawing/2014/main" id="{8387827D-5EFC-8844-8856-39993B5D52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400">
                      <a:latin typeface="Book Antiqua" pitchFamily="18" charset="0"/>
                    </a:endParaRPr>
                  </a:p>
                </p:txBody>
              </p:sp>
              <p:sp>
                <p:nvSpPr>
                  <p:cNvPr id="40" name="Arc 76">
                    <a:extLst>
                      <a:ext uri="{FF2B5EF4-FFF2-40B4-BE49-F238E27FC236}">
                        <a16:creationId xmlns:a16="http://schemas.microsoft.com/office/drawing/2014/main" id="{9F28EDA3-FBB5-884A-9C22-21AF01528B0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400">
                      <a:latin typeface="Book Antiqua" pitchFamily="18" charset="0"/>
                    </a:endParaRPr>
                  </a:p>
                </p:txBody>
              </p:sp>
            </p:grpSp>
          </p:grpSp>
          <p:sp>
            <p:nvSpPr>
              <p:cNvPr id="34" name="Arc 77">
                <a:extLst>
                  <a:ext uri="{FF2B5EF4-FFF2-40B4-BE49-F238E27FC236}">
                    <a16:creationId xmlns:a16="http://schemas.microsoft.com/office/drawing/2014/main" id="{AD809DC1-7533-DB4E-9AC3-7013608E03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6" y="2171"/>
                <a:ext cx="281" cy="705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35" name="Arc 78">
                <a:extLst>
                  <a:ext uri="{FF2B5EF4-FFF2-40B4-BE49-F238E27FC236}">
                    <a16:creationId xmlns:a16="http://schemas.microsoft.com/office/drawing/2014/main" id="{4946C884-5FCF-8D4C-9394-12651746F55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484" y="2164"/>
                <a:ext cx="353" cy="605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36" name="Arc 79">
                <a:extLst>
                  <a:ext uri="{FF2B5EF4-FFF2-40B4-BE49-F238E27FC236}">
                    <a16:creationId xmlns:a16="http://schemas.microsoft.com/office/drawing/2014/main" id="{14B94D07-452B-324D-8BAD-5932C824EC18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509" y="2601"/>
                <a:ext cx="236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sp>
          <p:nvSpPr>
            <p:cNvPr id="27" name="Line 80">
              <a:extLst>
                <a:ext uri="{FF2B5EF4-FFF2-40B4-BE49-F238E27FC236}">
                  <a16:creationId xmlns:a16="http://schemas.microsoft.com/office/drawing/2014/main" id="{CF0774AC-AA02-5C43-B826-63B3FBE1950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7279" y="3234"/>
              <a:ext cx="5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28" name="Line 81">
              <a:extLst>
                <a:ext uri="{FF2B5EF4-FFF2-40B4-BE49-F238E27FC236}">
                  <a16:creationId xmlns:a16="http://schemas.microsoft.com/office/drawing/2014/main" id="{9B13E0CE-6131-B44E-B6FB-BF92D5946C2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7277" y="5559"/>
              <a:ext cx="5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3E9BCED-4A2F-DA42-B385-7703BDAFEF17}"/>
                  </a:ext>
                </a:extLst>
              </p:cNvPr>
              <p:cNvSpPr txBox="1"/>
              <p:nvPr/>
            </p:nvSpPr>
            <p:spPr>
              <a:xfrm>
                <a:off x="2342245" y="3100516"/>
                <a:ext cx="5040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3E9BCED-4A2F-DA42-B385-7703BDAFE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245" y="3100516"/>
                <a:ext cx="504048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Line 82">
            <a:extLst>
              <a:ext uri="{FF2B5EF4-FFF2-40B4-BE49-F238E27FC236}">
                <a16:creationId xmlns:a16="http://schemas.microsoft.com/office/drawing/2014/main" id="{0A2EA381-318F-1B4C-99F1-51E79703D21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969" y="4660899"/>
            <a:ext cx="1691640" cy="0"/>
          </a:xfrm>
          <a:prstGeom prst="line">
            <a:avLst/>
          </a:prstGeom>
          <a:noFill/>
          <a:ln w="31750">
            <a:solidFill>
              <a:srgbClr val="C00000"/>
            </a:solidFill>
            <a:prstDash val="sysDash"/>
            <a:round/>
            <a:headEnd type="diamond"/>
            <a:tailEnd type="diamon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68" name="Line 82">
            <a:extLst>
              <a:ext uri="{FF2B5EF4-FFF2-40B4-BE49-F238E27FC236}">
                <a16:creationId xmlns:a16="http://schemas.microsoft.com/office/drawing/2014/main" id="{F092629E-CA70-E447-8B76-8B7E4650D6CF}"/>
              </a:ext>
            </a:extLst>
          </p:cNvPr>
          <p:cNvSpPr>
            <a:spLocks noChangeShapeType="1"/>
          </p:cNvSpPr>
          <p:nvPr/>
        </p:nvSpPr>
        <p:spPr bwMode="auto">
          <a:xfrm>
            <a:off x="3027385" y="2138971"/>
            <a:ext cx="1691640" cy="0"/>
          </a:xfrm>
          <a:prstGeom prst="line">
            <a:avLst/>
          </a:prstGeom>
          <a:noFill/>
          <a:ln w="31750">
            <a:solidFill>
              <a:srgbClr val="C00000"/>
            </a:solidFill>
            <a:prstDash val="sysDash"/>
            <a:round/>
            <a:headEnd type="diamond"/>
            <a:tailEnd type="diamon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46352B3-B659-8C47-A6C5-302F9A9806EA}"/>
              </a:ext>
            </a:extLst>
          </p:cNvPr>
          <p:cNvCxnSpPr/>
          <p:nvPr/>
        </p:nvCxnSpPr>
        <p:spPr>
          <a:xfrm flipH="1">
            <a:off x="3657600" y="4660899"/>
            <a:ext cx="6400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F71D269-D3B5-5E4E-A1FE-2EBA13ADB7A8}"/>
              </a:ext>
            </a:extLst>
          </p:cNvPr>
          <p:cNvCxnSpPr>
            <a:cxnSpLocks/>
          </p:cNvCxnSpPr>
          <p:nvPr/>
        </p:nvCxnSpPr>
        <p:spPr>
          <a:xfrm>
            <a:off x="3525520" y="2136430"/>
            <a:ext cx="6400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7090069-5B0D-5C47-AA4E-49E29DC93F58}"/>
                  </a:ext>
                </a:extLst>
              </p:cNvPr>
              <p:cNvSpPr txBox="1"/>
              <p:nvPr/>
            </p:nvSpPr>
            <p:spPr>
              <a:xfrm>
                <a:off x="3657600" y="4660899"/>
                <a:ext cx="4461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7090069-5B0D-5C47-AA4E-49E29DC93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4660899"/>
                <a:ext cx="446148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87B3488-38BB-C646-A21C-ECAA729619AD}"/>
                  </a:ext>
                </a:extLst>
              </p:cNvPr>
              <p:cNvSpPr txBox="1"/>
              <p:nvPr/>
            </p:nvSpPr>
            <p:spPr>
              <a:xfrm>
                <a:off x="3717668" y="1478807"/>
                <a:ext cx="4461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87B3488-38BB-C646-A21C-ECAA72961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668" y="1478807"/>
                <a:ext cx="44614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6BA4F5C-54B8-0B41-B345-A7F9F7D19D2D}"/>
              </a:ext>
            </a:extLst>
          </p:cNvPr>
          <p:cNvCxnSpPr/>
          <p:nvPr/>
        </p:nvCxnSpPr>
        <p:spPr>
          <a:xfrm>
            <a:off x="4740609" y="2136430"/>
            <a:ext cx="0" cy="2524469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5095083-7BD6-144E-83B7-0CD776187736}"/>
                  </a:ext>
                </a:extLst>
              </p:cNvPr>
              <p:cNvSpPr txBox="1"/>
              <p:nvPr/>
            </p:nvSpPr>
            <p:spPr>
              <a:xfrm>
                <a:off x="2548952" y="4458004"/>
                <a:ext cx="51687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5095083-7BD6-144E-83B7-0CD776187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952" y="4458004"/>
                <a:ext cx="51687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E6C323F-8654-2643-A93C-697F4723E543}"/>
                  </a:ext>
                </a:extLst>
              </p:cNvPr>
              <p:cNvSpPr txBox="1"/>
              <p:nvPr/>
            </p:nvSpPr>
            <p:spPr>
              <a:xfrm>
                <a:off x="2561292" y="1706403"/>
                <a:ext cx="51687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E6C323F-8654-2643-A93C-697F4723E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292" y="1706403"/>
                <a:ext cx="51687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3F2AAD3-2F66-1D46-944D-2FF9684805A8}"/>
                  </a:ext>
                </a:extLst>
              </p:cNvPr>
              <p:cNvSpPr txBox="1"/>
              <p:nvPr/>
            </p:nvSpPr>
            <p:spPr>
              <a:xfrm>
                <a:off x="4719025" y="2962519"/>
                <a:ext cx="157927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outside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3F2AAD3-2F66-1D46-944D-2FF96848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025" y="2962519"/>
                <a:ext cx="1579278" cy="584775"/>
              </a:xfrm>
              <a:prstGeom prst="rect">
                <a:avLst/>
              </a:prstGeom>
              <a:blipFill>
                <a:blip r:embed="rId7"/>
                <a:stretch>
                  <a:fillRect l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7454879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F5EE963-4F2E-5241-AC04-5D274919D1A1}"/>
              </a:ext>
            </a:extLst>
          </p:cNvPr>
          <p:cNvGrpSpPr/>
          <p:nvPr/>
        </p:nvGrpSpPr>
        <p:grpSpPr>
          <a:xfrm rot="16200000">
            <a:off x="99468" y="3064627"/>
            <a:ext cx="1890422" cy="313710"/>
            <a:chOff x="8032841" y="1026443"/>
            <a:chExt cx="3213654" cy="437312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5DE80D7-F660-7349-A5F0-FA8FA39C3F66}"/>
                </a:ext>
              </a:extLst>
            </p:cNvPr>
            <p:cNvCxnSpPr/>
            <p:nvPr/>
          </p:nvCxnSpPr>
          <p:spPr>
            <a:xfrm flipV="1">
              <a:off x="8032841" y="1058249"/>
              <a:ext cx="182880" cy="18288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E58616F-8E8A-774F-BCE7-26E955644E73}"/>
                </a:ext>
              </a:extLst>
            </p:cNvPr>
            <p:cNvCxnSpPr>
              <a:cxnSpLocks/>
            </p:cNvCxnSpPr>
            <p:nvPr/>
          </p:nvCxnSpPr>
          <p:spPr>
            <a:xfrm>
              <a:off x="8215721" y="1026443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D709A8A-7036-C947-8A04-A16C6A7CF2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67530" y="1026443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4F2B977-7A3B-354F-9027-2A39C1238924}"/>
                </a:ext>
              </a:extLst>
            </p:cNvPr>
            <p:cNvCxnSpPr>
              <a:cxnSpLocks/>
            </p:cNvCxnSpPr>
            <p:nvPr/>
          </p:nvCxnSpPr>
          <p:spPr>
            <a:xfrm>
              <a:off x="8933290" y="1050278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EF6716B-BFBF-1142-9B80-2D5FA2DD21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85099" y="1050278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ADDB3FB-4E78-424B-A4B6-2A58336733F9}"/>
                </a:ext>
              </a:extLst>
            </p:cNvPr>
            <p:cNvCxnSpPr>
              <a:cxnSpLocks/>
            </p:cNvCxnSpPr>
            <p:nvPr/>
          </p:nvCxnSpPr>
          <p:spPr>
            <a:xfrm>
              <a:off x="9634404" y="1074160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F49686B-CBE2-4B41-B0FA-B9ADB53EF3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6213" y="1074160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E4CB05C-9474-C044-BB59-D0C96DE364EE}"/>
                </a:ext>
              </a:extLst>
            </p:cNvPr>
            <p:cNvCxnSpPr>
              <a:cxnSpLocks/>
            </p:cNvCxnSpPr>
            <p:nvPr/>
          </p:nvCxnSpPr>
          <p:spPr>
            <a:xfrm>
              <a:off x="10351973" y="1097995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74EF9D5-6D98-AA42-9EB3-CE57ECDA4C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03782" y="1097995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4E911B0-8F55-404B-9AEB-6DCACD9D9C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063615" y="1090782"/>
              <a:ext cx="182880" cy="18288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8C6CB0D-33AF-1443-BC75-882672F3E651}"/>
                  </a:ext>
                </a:extLst>
              </p:cNvPr>
              <p:cNvSpPr txBox="1"/>
              <p:nvPr/>
            </p:nvSpPr>
            <p:spPr>
              <a:xfrm>
                <a:off x="336806" y="2802470"/>
                <a:ext cx="55098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8C6CB0D-33AF-1443-BC75-882672F3E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06" y="2802470"/>
                <a:ext cx="550984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94D4414-8101-A048-BEDE-70DC1A9D8B4D}"/>
              </a:ext>
            </a:extLst>
          </p:cNvPr>
          <p:cNvCxnSpPr/>
          <p:nvPr/>
        </p:nvCxnSpPr>
        <p:spPr>
          <a:xfrm flipV="1">
            <a:off x="1044849" y="1854522"/>
            <a:ext cx="0" cy="457200"/>
          </a:xfrm>
          <a:prstGeom prst="line">
            <a:avLst/>
          </a:prstGeom>
          <a:ln w="38100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BFCFD5E-0676-2649-A715-3892CB37074B}"/>
              </a:ext>
            </a:extLst>
          </p:cNvPr>
          <p:cNvCxnSpPr/>
          <p:nvPr/>
        </p:nvCxnSpPr>
        <p:spPr>
          <a:xfrm flipV="1">
            <a:off x="1012604" y="4122451"/>
            <a:ext cx="0" cy="457200"/>
          </a:xfrm>
          <a:prstGeom prst="line">
            <a:avLst/>
          </a:prstGeom>
          <a:ln w="38100">
            <a:solidFill>
              <a:srgbClr val="C0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A69E9C8-57FC-6341-BFC5-9721402FF585}"/>
                  </a:ext>
                </a:extLst>
              </p:cNvPr>
              <p:cNvSpPr txBox="1"/>
              <p:nvPr/>
            </p:nvSpPr>
            <p:spPr>
              <a:xfrm>
                <a:off x="336806" y="4287263"/>
                <a:ext cx="51687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A69E9C8-57FC-6341-BFC5-9721402FF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06" y="4287263"/>
                <a:ext cx="51687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9C03129-0246-EA44-A196-3B5039E12A15}"/>
                  </a:ext>
                </a:extLst>
              </p:cNvPr>
              <p:cNvSpPr txBox="1"/>
              <p:nvPr/>
            </p:nvSpPr>
            <p:spPr>
              <a:xfrm>
                <a:off x="388050" y="1498347"/>
                <a:ext cx="51687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9C03129-0246-EA44-A196-3B5039E12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50" y="1498347"/>
                <a:ext cx="516872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8113E8-27AE-B149-A5BA-F82B4B7007CF}"/>
              </a:ext>
            </a:extLst>
          </p:cNvPr>
          <p:cNvCxnSpPr>
            <a:cxnSpLocks/>
          </p:cNvCxnSpPr>
          <p:nvPr/>
        </p:nvCxnSpPr>
        <p:spPr>
          <a:xfrm>
            <a:off x="1012604" y="1857352"/>
            <a:ext cx="6400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6AC0648-FC01-9247-A2B3-114AF22CE752}"/>
                  </a:ext>
                </a:extLst>
              </p:cNvPr>
              <p:cNvSpPr txBox="1"/>
              <p:nvPr/>
            </p:nvSpPr>
            <p:spPr>
              <a:xfrm>
                <a:off x="1684929" y="4305622"/>
                <a:ext cx="4461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6AC0648-FC01-9247-A2B3-114AF22CE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929" y="4305622"/>
                <a:ext cx="44614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CC3683-4849-ED49-B5C0-E1F272F93764}"/>
                  </a:ext>
                </a:extLst>
              </p:cNvPr>
              <p:cNvSpPr txBox="1"/>
              <p:nvPr/>
            </p:nvSpPr>
            <p:spPr>
              <a:xfrm>
                <a:off x="1733527" y="1562134"/>
                <a:ext cx="4461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CC3683-4849-ED49-B5C0-E1F272F93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527" y="1562134"/>
                <a:ext cx="44614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9633B37-6CEF-4C40-932D-158AB77ED22A}"/>
              </a:ext>
            </a:extLst>
          </p:cNvPr>
          <p:cNvCxnSpPr>
            <a:cxnSpLocks/>
          </p:cNvCxnSpPr>
          <p:nvPr/>
        </p:nvCxnSpPr>
        <p:spPr>
          <a:xfrm flipH="1">
            <a:off x="1044849" y="4598010"/>
            <a:ext cx="6400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19">
            <a:extLst>
              <a:ext uri="{FF2B5EF4-FFF2-40B4-BE49-F238E27FC236}">
                <a16:creationId xmlns:a16="http://schemas.microsoft.com/office/drawing/2014/main" id="{8295CC19-AA45-7840-8BBF-4FF59113621B}"/>
              </a:ext>
            </a:extLst>
          </p:cNvPr>
          <p:cNvGrpSpPr>
            <a:grpSpLocks/>
          </p:cNvGrpSpPr>
          <p:nvPr/>
        </p:nvGrpSpPr>
        <p:grpSpPr bwMode="auto">
          <a:xfrm>
            <a:off x="4537890" y="1915259"/>
            <a:ext cx="430463" cy="2560320"/>
            <a:chOff x="7269" y="2964"/>
            <a:chExt cx="549" cy="2865"/>
          </a:xfrm>
        </p:grpSpPr>
        <p:sp>
          <p:nvSpPr>
            <p:cNvPr id="26" name="Arc 20">
              <a:extLst>
                <a:ext uri="{FF2B5EF4-FFF2-40B4-BE49-F238E27FC236}">
                  <a16:creationId xmlns:a16="http://schemas.microsoft.com/office/drawing/2014/main" id="{F9881318-C699-0244-B932-CC811B789F6C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7478" y="4076"/>
              <a:ext cx="119" cy="531"/>
            </a:xfrm>
            <a:custGeom>
              <a:avLst/>
              <a:gdLst>
                <a:gd name="G0" fmla="+- 0 0 0"/>
                <a:gd name="G1" fmla="+- 21594 0 0"/>
                <a:gd name="G2" fmla="+- 21600 0 0"/>
                <a:gd name="T0" fmla="*/ 500 w 21600"/>
                <a:gd name="T1" fmla="*/ 0 h 38559"/>
                <a:gd name="T2" fmla="*/ 13369 w 21600"/>
                <a:gd name="T3" fmla="*/ 38559 h 38559"/>
                <a:gd name="T4" fmla="*/ 0 w 21600"/>
                <a:gd name="T5" fmla="*/ 21594 h 38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8559" fill="none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</a:path>
                <a:path w="21600" h="38559" stroke="0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  <a:lnTo>
                    <a:pt x="0" y="21594"/>
                  </a:lnTo>
                  <a:close/>
                </a:path>
              </a:pathLst>
            </a:custGeom>
            <a:noFill/>
            <a:ln w="3810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27" name="Arc 21">
              <a:extLst>
                <a:ext uri="{FF2B5EF4-FFF2-40B4-BE49-F238E27FC236}">
                  <a16:creationId xmlns:a16="http://schemas.microsoft.com/office/drawing/2014/main" id="{315FC7AA-9D18-054B-9C41-3C1F0563E836}"/>
                </a:ext>
              </a:extLst>
            </p:cNvPr>
            <p:cNvSpPr>
              <a:spLocks/>
            </p:cNvSpPr>
            <p:nvPr/>
          </p:nvSpPr>
          <p:spPr bwMode="auto">
            <a:xfrm rot="-5400000" flipH="1" flipV="1">
              <a:off x="7385" y="4080"/>
              <a:ext cx="223" cy="456"/>
            </a:xfrm>
            <a:custGeom>
              <a:avLst/>
              <a:gdLst>
                <a:gd name="G0" fmla="+- 19755 0 0"/>
                <a:gd name="G1" fmla="+- 11552 0 0"/>
                <a:gd name="G2" fmla="+- 21600 0 0"/>
                <a:gd name="T0" fmla="*/ 38005 w 41355"/>
                <a:gd name="T1" fmla="*/ 0 h 33152"/>
                <a:gd name="T2" fmla="*/ 0 w 41355"/>
                <a:gd name="T3" fmla="*/ 20286 h 33152"/>
                <a:gd name="T4" fmla="*/ 19755 w 41355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55" h="33152" fill="none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</a:path>
                <a:path w="41355" h="33152" stroke="0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  <a:lnTo>
                    <a:pt x="19755" y="11552"/>
                  </a:lnTo>
                  <a:close/>
                </a:path>
              </a:pathLst>
            </a:custGeom>
            <a:noFill/>
            <a:ln w="3810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28" name="Arc 22">
              <a:extLst>
                <a:ext uri="{FF2B5EF4-FFF2-40B4-BE49-F238E27FC236}">
                  <a16:creationId xmlns:a16="http://schemas.microsoft.com/office/drawing/2014/main" id="{4553A9CE-E046-7645-A5C4-0CED1BA53765}"/>
                </a:ext>
              </a:extLst>
            </p:cNvPr>
            <p:cNvSpPr>
              <a:spLocks/>
            </p:cNvSpPr>
            <p:nvPr/>
          </p:nvSpPr>
          <p:spPr bwMode="auto">
            <a:xfrm rot="-16628983">
              <a:off x="7648" y="4247"/>
              <a:ext cx="111" cy="211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3810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grpSp>
          <p:nvGrpSpPr>
            <p:cNvPr id="29" name="Group 23">
              <a:extLst>
                <a:ext uri="{FF2B5EF4-FFF2-40B4-BE49-F238E27FC236}">
                  <a16:creationId xmlns:a16="http://schemas.microsoft.com/office/drawing/2014/main" id="{2724DF67-59F5-9248-A1CC-C819EEC46BDA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383" y="3985"/>
              <a:ext cx="311" cy="540"/>
              <a:chOff x="7989" y="10264"/>
              <a:chExt cx="1008" cy="982"/>
            </a:xfrm>
          </p:grpSpPr>
          <p:sp>
            <p:nvSpPr>
              <p:cNvPr id="85" name="Arc 24">
                <a:extLst>
                  <a:ext uri="{FF2B5EF4-FFF2-40B4-BE49-F238E27FC236}">
                    <a16:creationId xmlns:a16="http://schemas.microsoft.com/office/drawing/2014/main" id="{E91EAF90-B547-8141-AEFE-A8DA4A6C81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86" name="Arc 25">
                <a:extLst>
                  <a:ext uri="{FF2B5EF4-FFF2-40B4-BE49-F238E27FC236}">
                    <a16:creationId xmlns:a16="http://schemas.microsoft.com/office/drawing/2014/main" id="{3A07D7A0-AFDE-8840-9682-E6D35FA1636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3810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87" name="Arc 26">
                <a:extLst>
                  <a:ext uri="{FF2B5EF4-FFF2-40B4-BE49-F238E27FC236}">
                    <a16:creationId xmlns:a16="http://schemas.microsoft.com/office/drawing/2014/main" id="{A4969CD6-430E-5940-87FA-E0F8317BE57A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grpSp>
          <p:nvGrpSpPr>
            <p:cNvPr id="30" name="Group 27">
              <a:extLst>
                <a:ext uri="{FF2B5EF4-FFF2-40B4-BE49-F238E27FC236}">
                  <a16:creationId xmlns:a16="http://schemas.microsoft.com/office/drawing/2014/main" id="{6C9293F7-602F-DC46-9430-C199D55611BD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383" y="3885"/>
              <a:ext cx="311" cy="540"/>
              <a:chOff x="7989" y="10264"/>
              <a:chExt cx="1008" cy="982"/>
            </a:xfrm>
          </p:grpSpPr>
          <p:sp>
            <p:nvSpPr>
              <p:cNvPr id="82" name="Arc 28">
                <a:extLst>
                  <a:ext uri="{FF2B5EF4-FFF2-40B4-BE49-F238E27FC236}">
                    <a16:creationId xmlns:a16="http://schemas.microsoft.com/office/drawing/2014/main" id="{4102B626-918B-D04C-AD77-6DBBFECF9C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83" name="Arc 29">
                <a:extLst>
                  <a:ext uri="{FF2B5EF4-FFF2-40B4-BE49-F238E27FC236}">
                    <a16:creationId xmlns:a16="http://schemas.microsoft.com/office/drawing/2014/main" id="{EC4EC797-0BB3-FD4D-A9EA-E3AADBB98BC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3810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84" name="Arc 30">
                <a:extLst>
                  <a:ext uri="{FF2B5EF4-FFF2-40B4-BE49-F238E27FC236}">
                    <a16:creationId xmlns:a16="http://schemas.microsoft.com/office/drawing/2014/main" id="{B0306EB7-053E-E44C-923D-F9A756803872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grpSp>
          <p:nvGrpSpPr>
            <p:cNvPr id="31" name="Group 31">
              <a:extLst>
                <a:ext uri="{FF2B5EF4-FFF2-40B4-BE49-F238E27FC236}">
                  <a16:creationId xmlns:a16="http://schemas.microsoft.com/office/drawing/2014/main" id="{0B480A77-50D0-F648-887E-1323EA9A5932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383" y="3788"/>
              <a:ext cx="312" cy="540"/>
              <a:chOff x="7989" y="10264"/>
              <a:chExt cx="1008" cy="982"/>
            </a:xfrm>
          </p:grpSpPr>
          <p:sp>
            <p:nvSpPr>
              <p:cNvPr id="79" name="Arc 32">
                <a:extLst>
                  <a:ext uri="{FF2B5EF4-FFF2-40B4-BE49-F238E27FC236}">
                    <a16:creationId xmlns:a16="http://schemas.microsoft.com/office/drawing/2014/main" id="{08BC4907-852E-B741-BEB5-0A49C4B43C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80" name="Arc 33">
                <a:extLst>
                  <a:ext uri="{FF2B5EF4-FFF2-40B4-BE49-F238E27FC236}">
                    <a16:creationId xmlns:a16="http://schemas.microsoft.com/office/drawing/2014/main" id="{0B3C244A-3228-6343-8D17-2EEF506CDF6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3810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81" name="Arc 34">
                <a:extLst>
                  <a:ext uri="{FF2B5EF4-FFF2-40B4-BE49-F238E27FC236}">
                    <a16:creationId xmlns:a16="http://schemas.microsoft.com/office/drawing/2014/main" id="{4C5A36CC-2CCF-0646-B513-2F5DBB7AA8C3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grpSp>
          <p:nvGrpSpPr>
            <p:cNvPr id="32" name="Group 35">
              <a:extLst>
                <a:ext uri="{FF2B5EF4-FFF2-40B4-BE49-F238E27FC236}">
                  <a16:creationId xmlns:a16="http://schemas.microsoft.com/office/drawing/2014/main" id="{2263E640-EA4C-6541-A817-BA3E4FCE62D5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383" y="3689"/>
              <a:ext cx="312" cy="540"/>
              <a:chOff x="7989" y="10264"/>
              <a:chExt cx="1008" cy="982"/>
            </a:xfrm>
          </p:grpSpPr>
          <p:sp>
            <p:nvSpPr>
              <p:cNvPr id="76" name="Arc 36">
                <a:extLst>
                  <a:ext uri="{FF2B5EF4-FFF2-40B4-BE49-F238E27FC236}">
                    <a16:creationId xmlns:a16="http://schemas.microsoft.com/office/drawing/2014/main" id="{3AAFAC4D-F575-BB4E-BD99-2B20E1C72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77" name="Arc 37">
                <a:extLst>
                  <a:ext uri="{FF2B5EF4-FFF2-40B4-BE49-F238E27FC236}">
                    <a16:creationId xmlns:a16="http://schemas.microsoft.com/office/drawing/2014/main" id="{6749F73F-59DB-4044-9B05-B55553F45E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3810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78" name="Arc 38">
                <a:extLst>
                  <a:ext uri="{FF2B5EF4-FFF2-40B4-BE49-F238E27FC236}">
                    <a16:creationId xmlns:a16="http://schemas.microsoft.com/office/drawing/2014/main" id="{1DFAEA28-95B4-9549-A560-1205499FB9C3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grpSp>
          <p:nvGrpSpPr>
            <p:cNvPr id="33" name="Group 39">
              <a:extLst>
                <a:ext uri="{FF2B5EF4-FFF2-40B4-BE49-F238E27FC236}">
                  <a16:creationId xmlns:a16="http://schemas.microsoft.com/office/drawing/2014/main" id="{790A0BFC-634A-8446-BB91-E4D49C9D61A2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383" y="3591"/>
              <a:ext cx="312" cy="540"/>
              <a:chOff x="7989" y="10264"/>
              <a:chExt cx="1008" cy="982"/>
            </a:xfrm>
          </p:grpSpPr>
          <p:sp>
            <p:nvSpPr>
              <p:cNvPr id="73" name="Arc 40">
                <a:extLst>
                  <a:ext uri="{FF2B5EF4-FFF2-40B4-BE49-F238E27FC236}">
                    <a16:creationId xmlns:a16="http://schemas.microsoft.com/office/drawing/2014/main" id="{3DF21439-3A50-6040-AE73-17DA64A3A9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74" name="Arc 41">
                <a:extLst>
                  <a:ext uri="{FF2B5EF4-FFF2-40B4-BE49-F238E27FC236}">
                    <a16:creationId xmlns:a16="http://schemas.microsoft.com/office/drawing/2014/main" id="{80C1EB16-DF00-0A4D-AFC2-CCD4EE8A50B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3810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75" name="Arc 42">
                <a:extLst>
                  <a:ext uri="{FF2B5EF4-FFF2-40B4-BE49-F238E27FC236}">
                    <a16:creationId xmlns:a16="http://schemas.microsoft.com/office/drawing/2014/main" id="{80757A5A-A941-2B43-B507-4D28B8E74D0D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grpSp>
          <p:nvGrpSpPr>
            <p:cNvPr id="34" name="Group 43">
              <a:extLst>
                <a:ext uri="{FF2B5EF4-FFF2-40B4-BE49-F238E27FC236}">
                  <a16:creationId xmlns:a16="http://schemas.microsoft.com/office/drawing/2014/main" id="{2F6AF8EE-5E86-F74C-89C0-EC2B77314D37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383" y="3491"/>
              <a:ext cx="312" cy="540"/>
              <a:chOff x="7989" y="10264"/>
              <a:chExt cx="1008" cy="982"/>
            </a:xfrm>
          </p:grpSpPr>
          <p:sp>
            <p:nvSpPr>
              <p:cNvPr id="70" name="Arc 44">
                <a:extLst>
                  <a:ext uri="{FF2B5EF4-FFF2-40B4-BE49-F238E27FC236}">
                    <a16:creationId xmlns:a16="http://schemas.microsoft.com/office/drawing/2014/main" id="{49B1B4F4-6777-AE41-8DA3-918E14E5AA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71" name="Arc 45">
                <a:extLst>
                  <a:ext uri="{FF2B5EF4-FFF2-40B4-BE49-F238E27FC236}">
                    <a16:creationId xmlns:a16="http://schemas.microsoft.com/office/drawing/2014/main" id="{5405F165-850C-D244-B377-6E298D1859D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3810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72" name="Arc 46">
                <a:extLst>
                  <a:ext uri="{FF2B5EF4-FFF2-40B4-BE49-F238E27FC236}">
                    <a16:creationId xmlns:a16="http://schemas.microsoft.com/office/drawing/2014/main" id="{5CDABF52-1C70-BB44-AF32-C6CA74841C54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sp>
          <p:nvSpPr>
            <p:cNvPr id="35" name="Arc 47">
              <a:extLst>
                <a:ext uri="{FF2B5EF4-FFF2-40B4-BE49-F238E27FC236}">
                  <a16:creationId xmlns:a16="http://schemas.microsoft.com/office/drawing/2014/main" id="{19C06CD5-8FC7-8641-82D1-37AA39983200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7425" y="3440"/>
              <a:ext cx="226" cy="531"/>
            </a:xfrm>
            <a:custGeom>
              <a:avLst/>
              <a:gdLst>
                <a:gd name="G0" fmla="+- 19435 0 0"/>
                <a:gd name="G1" fmla="+- 21600 0 0"/>
                <a:gd name="G2" fmla="+- 21600 0 0"/>
                <a:gd name="T0" fmla="*/ 0 w 41035"/>
                <a:gd name="T1" fmla="*/ 12177 h 38565"/>
                <a:gd name="T2" fmla="*/ 32804 w 41035"/>
                <a:gd name="T3" fmla="*/ 38565 h 38565"/>
                <a:gd name="T4" fmla="*/ 19435 w 41035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035" h="38565" fill="none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</a:path>
                <a:path w="41035" h="38565" stroke="0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  <a:lnTo>
                    <a:pt x="19435" y="21600"/>
                  </a:lnTo>
                  <a:close/>
                </a:path>
              </a:pathLst>
            </a:custGeom>
            <a:noFill/>
            <a:ln w="3810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36" name="Arc 48">
              <a:extLst>
                <a:ext uri="{FF2B5EF4-FFF2-40B4-BE49-F238E27FC236}">
                  <a16:creationId xmlns:a16="http://schemas.microsoft.com/office/drawing/2014/main" id="{81EFBA45-C40C-F44B-91D2-D5DB3B89760B}"/>
                </a:ext>
              </a:extLst>
            </p:cNvPr>
            <p:cNvSpPr>
              <a:spLocks/>
            </p:cNvSpPr>
            <p:nvPr/>
          </p:nvSpPr>
          <p:spPr bwMode="auto">
            <a:xfrm rot="-5400000" flipH="1" flipV="1">
              <a:off x="7380" y="3385"/>
              <a:ext cx="233" cy="456"/>
            </a:xfrm>
            <a:custGeom>
              <a:avLst/>
              <a:gdLst>
                <a:gd name="G0" fmla="+- 21572 0 0"/>
                <a:gd name="G1" fmla="+- 11552 0 0"/>
                <a:gd name="G2" fmla="+- 21600 0 0"/>
                <a:gd name="T0" fmla="*/ 39822 w 43172"/>
                <a:gd name="T1" fmla="*/ 0 h 33152"/>
                <a:gd name="T2" fmla="*/ 0 w 43172"/>
                <a:gd name="T3" fmla="*/ 12648 h 33152"/>
                <a:gd name="T4" fmla="*/ 21572 w 43172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72" h="33152" fill="none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</a:path>
                <a:path w="43172" h="33152" stroke="0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  <a:lnTo>
                    <a:pt x="21572" y="11552"/>
                  </a:lnTo>
                  <a:close/>
                </a:path>
              </a:pathLst>
            </a:custGeom>
            <a:noFill/>
            <a:ln w="3810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37" name="Arc 49">
              <a:extLst>
                <a:ext uri="{FF2B5EF4-FFF2-40B4-BE49-F238E27FC236}">
                  <a16:creationId xmlns:a16="http://schemas.microsoft.com/office/drawing/2014/main" id="{75DBCEC7-E2E6-1441-91F4-0F04F901B2EA}"/>
                </a:ext>
              </a:extLst>
            </p:cNvPr>
            <p:cNvSpPr>
              <a:spLocks/>
            </p:cNvSpPr>
            <p:nvPr/>
          </p:nvSpPr>
          <p:spPr bwMode="auto">
            <a:xfrm rot="-16628983">
              <a:off x="7648" y="3557"/>
              <a:ext cx="111" cy="211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3810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38" name="Arc 50">
              <a:extLst>
                <a:ext uri="{FF2B5EF4-FFF2-40B4-BE49-F238E27FC236}">
                  <a16:creationId xmlns:a16="http://schemas.microsoft.com/office/drawing/2014/main" id="{0F80BD9F-F9A0-5743-98CF-623C41102C99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7486" y="4748"/>
              <a:ext cx="119" cy="531"/>
            </a:xfrm>
            <a:custGeom>
              <a:avLst/>
              <a:gdLst>
                <a:gd name="G0" fmla="+- 166 0 0"/>
                <a:gd name="G1" fmla="+- 21600 0 0"/>
                <a:gd name="G2" fmla="+- 21600 0 0"/>
                <a:gd name="T0" fmla="*/ 0 w 21766"/>
                <a:gd name="T1" fmla="*/ 1 h 38565"/>
                <a:gd name="T2" fmla="*/ 13535 w 21766"/>
                <a:gd name="T3" fmla="*/ 38565 h 38565"/>
                <a:gd name="T4" fmla="*/ 166 w 21766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66" h="38565" fill="none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</a:path>
                <a:path w="21766" h="38565" stroke="0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  <a:lnTo>
                    <a:pt x="166" y="21600"/>
                  </a:lnTo>
                  <a:close/>
                </a:path>
              </a:pathLst>
            </a:custGeom>
            <a:noFill/>
            <a:ln w="3810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39" name="Arc 51">
              <a:extLst>
                <a:ext uri="{FF2B5EF4-FFF2-40B4-BE49-F238E27FC236}">
                  <a16:creationId xmlns:a16="http://schemas.microsoft.com/office/drawing/2014/main" id="{D3271AED-EF06-914D-8EB3-6EE8CBEB9B96}"/>
                </a:ext>
              </a:extLst>
            </p:cNvPr>
            <p:cNvSpPr>
              <a:spLocks/>
            </p:cNvSpPr>
            <p:nvPr/>
          </p:nvSpPr>
          <p:spPr bwMode="auto">
            <a:xfrm rot="-5400000" flipH="1" flipV="1">
              <a:off x="7428" y="4788"/>
              <a:ext cx="151" cy="456"/>
            </a:xfrm>
            <a:custGeom>
              <a:avLst/>
              <a:gdLst>
                <a:gd name="G0" fmla="+- 6433 0 0"/>
                <a:gd name="G1" fmla="+- 11552 0 0"/>
                <a:gd name="G2" fmla="+- 21600 0 0"/>
                <a:gd name="T0" fmla="*/ 24683 w 28033"/>
                <a:gd name="T1" fmla="*/ 0 h 33152"/>
                <a:gd name="T2" fmla="*/ 0 w 28033"/>
                <a:gd name="T3" fmla="*/ 32171 h 33152"/>
                <a:gd name="T4" fmla="*/ 6433 w 28033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33" h="33152" fill="none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</a:path>
                <a:path w="28033" h="33152" stroke="0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  <a:lnTo>
                    <a:pt x="6433" y="11552"/>
                  </a:lnTo>
                  <a:close/>
                </a:path>
              </a:pathLst>
            </a:custGeom>
            <a:noFill/>
            <a:ln w="3810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40" name="Arc 52">
              <a:extLst>
                <a:ext uri="{FF2B5EF4-FFF2-40B4-BE49-F238E27FC236}">
                  <a16:creationId xmlns:a16="http://schemas.microsoft.com/office/drawing/2014/main" id="{01207486-7DF6-244D-9BD2-E54008D3293C}"/>
                </a:ext>
              </a:extLst>
            </p:cNvPr>
            <p:cNvSpPr>
              <a:spLocks/>
            </p:cNvSpPr>
            <p:nvPr/>
          </p:nvSpPr>
          <p:spPr bwMode="auto">
            <a:xfrm rot="-16628983">
              <a:off x="7655" y="4919"/>
              <a:ext cx="112" cy="211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3810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41" name="Arc 53">
              <a:extLst>
                <a:ext uri="{FF2B5EF4-FFF2-40B4-BE49-F238E27FC236}">
                  <a16:creationId xmlns:a16="http://schemas.microsoft.com/office/drawing/2014/main" id="{17F08F49-9AC8-304E-8D0A-31EAE60F2341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7428" y="4926"/>
              <a:ext cx="236" cy="531"/>
            </a:xfrm>
            <a:custGeom>
              <a:avLst/>
              <a:gdLst>
                <a:gd name="G0" fmla="+- 21508 0 0"/>
                <a:gd name="G1" fmla="+- 21600 0 0"/>
                <a:gd name="G2" fmla="+- 21600 0 0"/>
                <a:gd name="T0" fmla="*/ 0 w 43108"/>
                <a:gd name="T1" fmla="*/ 19616 h 38565"/>
                <a:gd name="T2" fmla="*/ 34877 w 43108"/>
                <a:gd name="T3" fmla="*/ 38565 h 38565"/>
                <a:gd name="T4" fmla="*/ 21508 w 43108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08" h="38565" fill="none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</a:path>
                <a:path w="43108" h="38565" stroke="0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  <a:lnTo>
                    <a:pt x="21508" y="21600"/>
                  </a:lnTo>
                  <a:close/>
                </a:path>
              </a:pathLst>
            </a:custGeom>
            <a:noFill/>
            <a:ln w="3810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42" name="Arc 54">
              <a:extLst>
                <a:ext uri="{FF2B5EF4-FFF2-40B4-BE49-F238E27FC236}">
                  <a16:creationId xmlns:a16="http://schemas.microsoft.com/office/drawing/2014/main" id="{B161E2E4-9E4F-4943-ACF9-EFCD39F22917}"/>
                </a:ext>
              </a:extLst>
            </p:cNvPr>
            <p:cNvSpPr>
              <a:spLocks/>
            </p:cNvSpPr>
            <p:nvPr/>
          </p:nvSpPr>
          <p:spPr bwMode="auto">
            <a:xfrm rot="-5400000" flipH="1" flipV="1">
              <a:off x="7421" y="4902"/>
              <a:ext cx="166" cy="45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3810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43" name="Arc 55">
              <a:extLst>
                <a:ext uri="{FF2B5EF4-FFF2-40B4-BE49-F238E27FC236}">
                  <a16:creationId xmlns:a16="http://schemas.microsoft.com/office/drawing/2014/main" id="{763D4B8F-CDCA-A94C-88F5-E8781C24BB70}"/>
                </a:ext>
              </a:extLst>
            </p:cNvPr>
            <p:cNvSpPr>
              <a:spLocks/>
            </p:cNvSpPr>
            <p:nvPr/>
          </p:nvSpPr>
          <p:spPr bwMode="auto">
            <a:xfrm rot="-16628983">
              <a:off x="7655" y="5039"/>
              <a:ext cx="111" cy="211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3810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grpSp>
          <p:nvGrpSpPr>
            <p:cNvPr id="44" name="Group 56">
              <a:extLst>
                <a:ext uri="{FF2B5EF4-FFF2-40B4-BE49-F238E27FC236}">
                  <a16:creationId xmlns:a16="http://schemas.microsoft.com/office/drawing/2014/main" id="{FEE297C2-F385-1A4A-AEAE-D8A6BF9BEF87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486" y="4531"/>
              <a:ext cx="120" cy="540"/>
              <a:chOff x="3891" y="3067"/>
              <a:chExt cx="330" cy="717"/>
            </a:xfrm>
          </p:grpSpPr>
          <p:sp>
            <p:nvSpPr>
              <p:cNvPr id="66" name="Arc 57">
                <a:extLst>
                  <a:ext uri="{FF2B5EF4-FFF2-40B4-BE49-F238E27FC236}">
                    <a16:creationId xmlns:a16="http://schemas.microsoft.com/office/drawing/2014/main" id="{86AA9B16-1E2A-1747-B2D7-B0DC0E1974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" y="3072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grpSp>
            <p:nvGrpSpPr>
              <p:cNvPr id="67" name="Group 58">
                <a:extLst>
                  <a:ext uri="{FF2B5EF4-FFF2-40B4-BE49-F238E27FC236}">
                    <a16:creationId xmlns:a16="http://schemas.microsoft.com/office/drawing/2014/main" id="{5A5D7016-74B1-4540-8CED-4FABC6D4BD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1" y="3067"/>
                <a:ext cx="295" cy="717"/>
                <a:chOff x="3581" y="2155"/>
                <a:chExt cx="295" cy="717"/>
              </a:xfrm>
            </p:grpSpPr>
            <p:sp>
              <p:nvSpPr>
                <p:cNvPr id="68" name="Arc 59">
                  <a:extLst>
                    <a:ext uri="{FF2B5EF4-FFF2-40B4-BE49-F238E27FC236}">
                      <a16:creationId xmlns:a16="http://schemas.microsoft.com/office/drawing/2014/main" id="{2942B723-AEF9-5948-901C-9A92288B8E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581" y="2155"/>
                  <a:ext cx="280" cy="605"/>
                </a:xfrm>
                <a:custGeom>
                  <a:avLst/>
                  <a:gdLst>
                    <a:gd name="G0" fmla="+- 3 0 0"/>
                    <a:gd name="G1" fmla="+- 11552 0 0"/>
                    <a:gd name="G2" fmla="+- 21600 0 0"/>
                    <a:gd name="T0" fmla="*/ 18253 w 21603"/>
                    <a:gd name="T1" fmla="*/ 0 h 33152"/>
                    <a:gd name="T2" fmla="*/ 0 w 21603"/>
                    <a:gd name="T3" fmla="*/ 33151 h 33152"/>
                    <a:gd name="T4" fmla="*/ 3 w 2160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3" h="33152" fill="none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</a:path>
                    <a:path w="21603" h="33152" stroke="0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  <a:lnTo>
                        <a:pt x="3" y="11552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69" name="Arc 60">
                  <a:extLst>
                    <a:ext uri="{FF2B5EF4-FFF2-40B4-BE49-F238E27FC236}">
                      <a16:creationId xmlns:a16="http://schemas.microsoft.com/office/drawing/2014/main" id="{8D4DD65D-13EA-1549-9123-6DF3F143F9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07" y="2592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</p:grpSp>
        </p:grpSp>
        <p:sp>
          <p:nvSpPr>
            <p:cNvPr id="45" name="Arc 61">
              <a:extLst>
                <a:ext uri="{FF2B5EF4-FFF2-40B4-BE49-F238E27FC236}">
                  <a16:creationId xmlns:a16="http://schemas.microsoft.com/office/drawing/2014/main" id="{0EF150D7-F488-2A49-AC0B-75BFD875FCAD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7489" y="4639"/>
              <a:ext cx="116" cy="531"/>
            </a:xfrm>
            <a:custGeom>
              <a:avLst/>
              <a:gdLst>
                <a:gd name="G0" fmla="+- 2440 0 0"/>
                <a:gd name="G1" fmla="+- 21600 0 0"/>
                <a:gd name="G2" fmla="+- 21600 0 0"/>
                <a:gd name="T0" fmla="*/ 0 w 24040"/>
                <a:gd name="T1" fmla="*/ 139 h 38565"/>
                <a:gd name="T2" fmla="*/ 15809 w 24040"/>
                <a:gd name="T3" fmla="*/ 38565 h 38565"/>
                <a:gd name="T4" fmla="*/ 2440 w 24040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40" h="38565" fill="none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</a:path>
                <a:path w="24040" h="38565" stroke="0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  <a:lnTo>
                    <a:pt x="2440" y="21600"/>
                  </a:lnTo>
                  <a:close/>
                </a:path>
              </a:pathLst>
            </a:custGeom>
            <a:noFill/>
            <a:ln w="3810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46" name="Arc 62">
              <a:extLst>
                <a:ext uri="{FF2B5EF4-FFF2-40B4-BE49-F238E27FC236}">
                  <a16:creationId xmlns:a16="http://schemas.microsoft.com/office/drawing/2014/main" id="{97EC23AB-31F0-2841-82E8-52B5D3EC02FE}"/>
                </a:ext>
              </a:extLst>
            </p:cNvPr>
            <p:cNvSpPr>
              <a:spLocks/>
            </p:cNvSpPr>
            <p:nvPr/>
          </p:nvSpPr>
          <p:spPr bwMode="auto">
            <a:xfrm rot="-5400000" flipH="1" flipV="1">
              <a:off x="7431" y="4667"/>
              <a:ext cx="146" cy="45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3810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47" name="Arc 63">
              <a:extLst>
                <a:ext uri="{FF2B5EF4-FFF2-40B4-BE49-F238E27FC236}">
                  <a16:creationId xmlns:a16="http://schemas.microsoft.com/office/drawing/2014/main" id="{D4E6EAD8-3032-2D47-9566-491A9C9EC29E}"/>
                </a:ext>
              </a:extLst>
            </p:cNvPr>
            <p:cNvSpPr>
              <a:spLocks/>
            </p:cNvSpPr>
            <p:nvPr/>
          </p:nvSpPr>
          <p:spPr bwMode="auto">
            <a:xfrm rot="-16628983">
              <a:off x="7662" y="4803"/>
              <a:ext cx="98" cy="211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3810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grpSp>
          <p:nvGrpSpPr>
            <p:cNvPr id="48" name="Group 64">
              <a:extLst>
                <a:ext uri="{FF2B5EF4-FFF2-40B4-BE49-F238E27FC236}">
                  <a16:creationId xmlns:a16="http://schemas.microsoft.com/office/drawing/2014/main" id="{81A35D76-4B36-574B-96A8-12F82A41DBB2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312" y="4359"/>
              <a:ext cx="472" cy="540"/>
              <a:chOff x="4893" y="2164"/>
              <a:chExt cx="1140" cy="717"/>
            </a:xfrm>
          </p:grpSpPr>
          <p:sp>
            <p:nvSpPr>
              <p:cNvPr id="51" name="Arc 65">
                <a:extLst>
                  <a:ext uri="{FF2B5EF4-FFF2-40B4-BE49-F238E27FC236}">
                    <a16:creationId xmlns:a16="http://schemas.microsoft.com/office/drawing/2014/main" id="{B23FE6BC-86AE-1640-AAA5-AF2596FAEA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8" y="2169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52" name="Arc 66">
                <a:extLst>
                  <a:ext uri="{FF2B5EF4-FFF2-40B4-BE49-F238E27FC236}">
                    <a16:creationId xmlns:a16="http://schemas.microsoft.com/office/drawing/2014/main" id="{33BC95F1-DFAE-3A40-9526-53306C1990C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186" y="2164"/>
                <a:ext cx="363" cy="605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3810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53" name="Arc 67">
                <a:extLst>
                  <a:ext uri="{FF2B5EF4-FFF2-40B4-BE49-F238E27FC236}">
                    <a16:creationId xmlns:a16="http://schemas.microsoft.com/office/drawing/2014/main" id="{717667D2-E144-484F-8555-A4AA96F956AB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213" y="2601"/>
                <a:ext cx="269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grpSp>
            <p:nvGrpSpPr>
              <p:cNvPr id="54" name="Group 68">
                <a:extLst>
                  <a:ext uri="{FF2B5EF4-FFF2-40B4-BE49-F238E27FC236}">
                    <a16:creationId xmlns:a16="http://schemas.microsoft.com/office/drawing/2014/main" id="{A10E0567-372E-FF4D-9D54-4227A05CB6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3" y="2164"/>
                <a:ext cx="401" cy="717"/>
                <a:chOff x="3661" y="2164"/>
                <a:chExt cx="401" cy="717"/>
              </a:xfrm>
            </p:grpSpPr>
            <p:sp>
              <p:nvSpPr>
                <p:cNvPr id="63" name="Arc 69">
                  <a:extLst>
                    <a:ext uri="{FF2B5EF4-FFF2-40B4-BE49-F238E27FC236}">
                      <a16:creationId xmlns:a16="http://schemas.microsoft.com/office/drawing/2014/main" id="{E54C9654-D915-1041-A68E-CD6F0D8107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4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64" name="Arc 70">
                  <a:extLst>
                    <a:ext uri="{FF2B5EF4-FFF2-40B4-BE49-F238E27FC236}">
                      <a16:creationId xmlns:a16="http://schemas.microsoft.com/office/drawing/2014/main" id="{2F70E5C6-5693-8F42-B3BC-59DBEAD022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661" y="2164"/>
                  <a:ext cx="401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65" name="Arc 71">
                  <a:extLst>
                    <a:ext uri="{FF2B5EF4-FFF2-40B4-BE49-F238E27FC236}">
                      <a16:creationId xmlns:a16="http://schemas.microsoft.com/office/drawing/2014/main" id="{6855F948-3100-884C-AEFC-B9294E1C57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89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55" name="Group 72">
                <a:extLst>
                  <a:ext uri="{FF2B5EF4-FFF2-40B4-BE49-F238E27FC236}">
                    <a16:creationId xmlns:a16="http://schemas.microsoft.com/office/drawing/2014/main" id="{2DBEE8EB-C6EC-E548-B9E4-E34CB60D51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" y="2164"/>
                <a:ext cx="290" cy="717"/>
                <a:chOff x="3891" y="3067"/>
                <a:chExt cx="330" cy="717"/>
              </a:xfrm>
            </p:grpSpPr>
            <p:sp>
              <p:nvSpPr>
                <p:cNvPr id="59" name="Arc 73">
                  <a:extLst>
                    <a:ext uri="{FF2B5EF4-FFF2-40B4-BE49-F238E27FC236}">
                      <a16:creationId xmlns:a16="http://schemas.microsoft.com/office/drawing/2014/main" id="{11EA9C73-D6EA-AC48-8E03-F715B4DA94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grpSp>
              <p:nvGrpSpPr>
                <p:cNvPr id="60" name="Group 74">
                  <a:extLst>
                    <a:ext uri="{FF2B5EF4-FFF2-40B4-BE49-F238E27FC236}">
                      <a16:creationId xmlns:a16="http://schemas.microsoft.com/office/drawing/2014/main" id="{22F5A3BD-E1E6-614F-AAB6-9B833815CB1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61" name="Arc 75">
                    <a:extLst>
                      <a:ext uri="{FF2B5EF4-FFF2-40B4-BE49-F238E27FC236}">
                        <a16:creationId xmlns:a16="http://schemas.microsoft.com/office/drawing/2014/main" id="{5C8427F2-ECDB-C644-9247-B29FE3A38C4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C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400">
                      <a:latin typeface="Book Antiqua" pitchFamily="18" charset="0"/>
                    </a:endParaRPr>
                  </a:p>
                </p:txBody>
              </p:sp>
              <p:sp>
                <p:nvSpPr>
                  <p:cNvPr id="62" name="Arc 76">
                    <a:extLst>
                      <a:ext uri="{FF2B5EF4-FFF2-40B4-BE49-F238E27FC236}">
                        <a16:creationId xmlns:a16="http://schemas.microsoft.com/office/drawing/2014/main" id="{4E43BED0-682B-8140-959D-8EE79054F0B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C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400">
                      <a:latin typeface="Book Antiqua" pitchFamily="18" charset="0"/>
                    </a:endParaRPr>
                  </a:p>
                </p:txBody>
              </p:sp>
            </p:grpSp>
          </p:grpSp>
          <p:sp>
            <p:nvSpPr>
              <p:cNvPr id="56" name="Arc 77">
                <a:extLst>
                  <a:ext uri="{FF2B5EF4-FFF2-40B4-BE49-F238E27FC236}">
                    <a16:creationId xmlns:a16="http://schemas.microsoft.com/office/drawing/2014/main" id="{71FFCEF0-F7F5-FB47-84CD-D670524C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6" y="2171"/>
                <a:ext cx="281" cy="705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57" name="Arc 78">
                <a:extLst>
                  <a:ext uri="{FF2B5EF4-FFF2-40B4-BE49-F238E27FC236}">
                    <a16:creationId xmlns:a16="http://schemas.microsoft.com/office/drawing/2014/main" id="{FD27C1A1-EEA9-E941-B620-4435B70FE60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484" y="2164"/>
                <a:ext cx="353" cy="605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3810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58" name="Arc 79">
                <a:extLst>
                  <a:ext uri="{FF2B5EF4-FFF2-40B4-BE49-F238E27FC236}">
                    <a16:creationId xmlns:a16="http://schemas.microsoft.com/office/drawing/2014/main" id="{2BF77525-8F99-084D-BF1A-3F7624376D64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509" y="2601"/>
                <a:ext cx="236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sp>
          <p:nvSpPr>
            <p:cNvPr id="49" name="Line 80">
              <a:extLst>
                <a:ext uri="{FF2B5EF4-FFF2-40B4-BE49-F238E27FC236}">
                  <a16:creationId xmlns:a16="http://schemas.microsoft.com/office/drawing/2014/main" id="{0D763230-2F6A-F043-9B74-90FA461E8E7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7279" y="3234"/>
              <a:ext cx="540" cy="0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50" name="Line 81">
              <a:extLst>
                <a:ext uri="{FF2B5EF4-FFF2-40B4-BE49-F238E27FC236}">
                  <a16:creationId xmlns:a16="http://schemas.microsoft.com/office/drawing/2014/main" id="{019C50C0-6C50-BF44-938A-8B7ACAEB40E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7277" y="5559"/>
              <a:ext cx="540" cy="0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AB6632A-B16C-8C47-99D8-E39E318DB1A1}"/>
                  </a:ext>
                </a:extLst>
              </p:cNvPr>
              <p:cNvSpPr txBox="1"/>
              <p:nvPr/>
            </p:nvSpPr>
            <p:spPr>
              <a:xfrm>
                <a:off x="3988829" y="2988531"/>
                <a:ext cx="5040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AB6632A-B16C-8C47-99D8-E39E318DB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8829" y="2988531"/>
                <a:ext cx="504048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902FC8AD-849A-B649-AA24-3173E9050E24}"/>
              </a:ext>
            </a:extLst>
          </p:cNvPr>
          <p:cNvCxnSpPr/>
          <p:nvPr/>
        </p:nvCxnSpPr>
        <p:spPr>
          <a:xfrm flipV="1">
            <a:off x="4776850" y="1864748"/>
            <a:ext cx="0" cy="457200"/>
          </a:xfrm>
          <a:prstGeom prst="line">
            <a:avLst/>
          </a:prstGeom>
          <a:ln w="38100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9AB4894-A01B-A64B-91A8-2DEDBEBD30E4}"/>
              </a:ext>
            </a:extLst>
          </p:cNvPr>
          <p:cNvCxnSpPr/>
          <p:nvPr/>
        </p:nvCxnSpPr>
        <p:spPr>
          <a:xfrm flipV="1">
            <a:off x="4744605" y="4132677"/>
            <a:ext cx="0" cy="457200"/>
          </a:xfrm>
          <a:prstGeom prst="line">
            <a:avLst/>
          </a:prstGeom>
          <a:ln w="38100">
            <a:solidFill>
              <a:srgbClr val="C0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851A6269-26E5-8449-99CF-1735D7FF7778}"/>
                  </a:ext>
                </a:extLst>
              </p:cNvPr>
              <p:cNvSpPr txBox="1"/>
              <p:nvPr/>
            </p:nvSpPr>
            <p:spPr>
              <a:xfrm>
                <a:off x="4068807" y="4297489"/>
                <a:ext cx="51687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851A6269-26E5-8449-99CF-1735D7FF7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807" y="4297489"/>
                <a:ext cx="516872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04A1AF2-6833-A541-8E21-D043BA9D957A}"/>
                  </a:ext>
                </a:extLst>
              </p:cNvPr>
              <p:cNvSpPr txBox="1"/>
              <p:nvPr/>
            </p:nvSpPr>
            <p:spPr>
              <a:xfrm>
                <a:off x="4120051" y="1508573"/>
                <a:ext cx="51687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04A1AF2-6833-A541-8E21-D043BA9D9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051" y="1508573"/>
                <a:ext cx="516872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4244B7E8-D074-4F44-96AA-4E7C3DFAAA33}"/>
              </a:ext>
            </a:extLst>
          </p:cNvPr>
          <p:cNvCxnSpPr>
            <a:cxnSpLocks/>
          </p:cNvCxnSpPr>
          <p:nvPr/>
        </p:nvCxnSpPr>
        <p:spPr>
          <a:xfrm>
            <a:off x="4744605" y="1867578"/>
            <a:ext cx="6400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13B7943F-C888-FF46-8CA2-BD2A25B93F99}"/>
                  </a:ext>
                </a:extLst>
              </p:cNvPr>
              <p:cNvSpPr txBox="1"/>
              <p:nvPr/>
            </p:nvSpPr>
            <p:spPr>
              <a:xfrm>
                <a:off x="5416930" y="4315848"/>
                <a:ext cx="4461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13B7943F-C888-FF46-8CA2-BD2A25B93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930" y="4315848"/>
                <a:ext cx="446148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74219A80-2FE0-AE4F-BFE6-B4711F1E4F76}"/>
                  </a:ext>
                </a:extLst>
              </p:cNvPr>
              <p:cNvSpPr txBox="1"/>
              <p:nvPr/>
            </p:nvSpPr>
            <p:spPr>
              <a:xfrm>
                <a:off x="5465528" y="1572360"/>
                <a:ext cx="4461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74219A80-2FE0-AE4F-BFE6-B4711F1E4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5528" y="1572360"/>
                <a:ext cx="446148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4041176A-C55C-574F-AF58-80F61789546B}"/>
              </a:ext>
            </a:extLst>
          </p:cNvPr>
          <p:cNvCxnSpPr>
            <a:cxnSpLocks/>
          </p:cNvCxnSpPr>
          <p:nvPr/>
        </p:nvCxnSpPr>
        <p:spPr>
          <a:xfrm flipH="1">
            <a:off x="4776850" y="4608236"/>
            <a:ext cx="6400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BEDCC25B-9ED0-6B4C-9FF0-4EF545658AE3}"/>
                  </a:ext>
                </a:extLst>
              </p:cNvPr>
              <p:cNvSpPr txBox="1"/>
              <p:nvPr/>
            </p:nvSpPr>
            <p:spPr>
              <a:xfrm>
                <a:off x="7977541" y="3078985"/>
                <a:ext cx="5409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BEDCC25B-9ED0-6B4C-9FF0-4EF545658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541" y="3078985"/>
                <a:ext cx="540917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1C349489-AE72-864F-A1A1-8B2309115919}"/>
              </a:ext>
            </a:extLst>
          </p:cNvPr>
          <p:cNvCxnSpPr>
            <a:cxnSpLocks/>
          </p:cNvCxnSpPr>
          <p:nvPr/>
        </p:nvCxnSpPr>
        <p:spPr>
          <a:xfrm flipV="1">
            <a:off x="8783996" y="2032611"/>
            <a:ext cx="0" cy="1280160"/>
          </a:xfrm>
          <a:prstGeom prst="line">
            <a:avLst/>
          </a:prstGeom>
          <a:ln w="38100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F3103378-B2AC-3F49-9ECA-08D3E11F3DEE}"/>
              </a:ext>
            </a:extLst>
          </p:cNvPr>
          <p:cNvCxnSpPr>
            <a:cxnSpLocks/>
          </p:cNvCxnSpPr>
          <p:nvPr/>
        </p:nvCxnSpPr>
        <p:spPr>
          <a:xfrm flipV="1">
            <a:off x="8777827" y="3490146"/>
            <a:ext cx="0" cy="1280160"/>
          </a:xfrm>
          <a:prstGeom prst="line">
            <a:avLst/>
          </a:prstGeom>
          <a:ln w="38100">
            <a:solidFill>
              <a:srgbClr val="C0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D8D5702A-256F-944D-A0D6-715010A0F52E}"/>
                  </a:ext>
                </a:extLst>
              </p:cNvPr>
              <p:cNvSpPr txBox="1"/>
              <p:nvPr/>
            </p:nvSpPr>
            <p:spPr>
              <a:xfrm>
                <a:off x="8075953" y="4465352"/>
                <a:ext cx="51687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D8D5702A-256F-944D-A0D6-715010A0F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953" y="4465352"/>
                <a:ext cx="516872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BD41B0CA-A101-4A46-9193-3B2521A74A0C}"/>
                  </a:ext>
                </a:extLst>
              </p:cNvPr>
              <p:cNvSpPr txBox="1"/>
              <p:nvPr/>
            </p:nvSpPr>
            <p:spPr>
              <a:xfrm>
                <a:off x="8127197" y="1676436"/>
                <a:ext cx="51687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BD41B0CA-A101-4A46-9193-3B2521A74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197" y="1676436"/>
                <a:ext cx="516872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FE961BA-D155-2744-80AB-DE02EE40727C}"/>
              </a:ext>
            </a:extLst>
          </p:cNvPr>
          <p:cNvCxnSpPr>
            <a:cxnSpLocks/>
          </p:cNvCxnSpPr>
          <p:nvPr/>
        </p:nvCxnSpPr>
        <p:spPr>
          <a:xfrm>
            <a:off x="8751751" y="2035441"/>
            <a:ext cx="6400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CB61D766-AEB5-BD41-AE02-311308DBF235}"/>
                  </a:ext>
                </a:extLst>
              </p:cNvPr>
              <p:cNvSpPr txBox="1"/>
              <p:nvPr/>
            </p:nvSpPr>
            <p:spPr>
              <a:xfrm>
                <a:off x="9424076" y="4483711"/>
                <a:ext cx="4461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CB61D766-AEB5-BD41-AE02-311308DBF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4076" y="4483711"/>
                <a:ext cx="44614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A58E06DE-FF1E-FC4B-BF95-B20996B4D4AD}"/>
                  </a:ext>
                </a:extLst>
              </p:cNvPr>
              <p:cNvSpPr txBox="1"/>
              <p:nvPr/>
            </p:nvSpPr>
            <p:spPr>
              <a:xfrm>
                <a:off x="9472674" y="1740223"/>
                <a:ext cx="4461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A58E06DE-FF1E-FC4B-BF95-B20996B4D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2674" y="1740223"/>
                <a:ext cx="44614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574C053A-7BCB-A243-9AC7-3B29AB6717A8}"/>
              </a:ext>
            </a:extLst>
          </p:cNvPr>
          <p:cNvCxnSpPr>
            <a:cxnSpLocks/>
          </p:cNvCxnSpPr>
          <p:nvPr/>
        </p:nvCxnSpPr>
        <p:spPr>
          <a:xfrm flipH="1">
            <a:off x="8783996" y="4776099"/>
            <a:ext cx="6400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5F0D376D-7212-1F44-9A5C-67CE27E96698}"/>
              </a:ext>
            </a:extLst>
          </p:cNvPr>
          <p:cNvCxnSpPr/>
          <p:nvPr/>
        </p:nvCxnSpPr>
        <p:spPr>
          <a:xfrm flipH="1" flipV="1">
            <a:off x="8491246" y="3274390"/>
            <a:ext cx="54864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4C696BD7-4648-8F45-ADD9-E735A4D3B302}"/>
              </a:ext>
            </a:extLst>
          </p:cNvPr>
          <p:cNvCxnSpPr/>
          <p:nvPr/>
        </p:nvCxnSpPr>
        <p:spPr>
          <a:xfrm flipH="1" flipV="1">
            <a:off x="8501406" y="3426790"/>
            <a:ext cx="54864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5717ACA0-4BBB-0245-9A0D-8457301DDD20}"/>
                  </a:ext>
                </a:extLst>
              </p:cNvPr>
              <p:cNvSpPr txBox="1"/>
              <p:nvPr/>
            </p:nvSpPr>
            <p:spPr>
              <a:xfrm>
                <a:off x="8978727" y="3237040"/>
                <a:ext cx="8174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5717ACA0-4BBB-0245-9A0D-8457301DD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8727" y="3237040"/>
                <a:ext cx="817468" cy="584775"/>
              </a:xfrm>
              <a:prstGeom prst="rect">
                <a:avLst/>
              </a:prstGeom>
              <a:blipFill>
                <a:blip r:embed="rId14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8CD1DD14-B25C-F74E-95E7-8CD88CB15B9F}"/>
                  </a:ext>
                </a:extLst>
              </p:cNvPr>
              <p:cNvSpPr txBox="1"/>
              <p:nvPr/>
            </p:nvSpPr>
            <p:spPr>
              <a:xfrm>
                <a:off x="8945229" y="2880949"/>
                <a:ext cx="8174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8CD1DD14-B25C-F74E-95E7-8CD88CB15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229" y="2880949"/>
                <a:ext cx="817468" cy="584775"/>
              </a:xfrm>
              <a:prstGeom prst="rect">
                <a:avLst/>
              </a:prstGeom>
              <a:blipFill>
                <a:blip r:embed="rId15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853605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82">
            <a:extLst>
              <a:ext uri="{FF2B5EF4-FFF2-40B4-BE49-F238E27FC236}">
                <a16:creationId xmlns:a16="http://schemas.microsoft.com/office/drawing/2014/main" id="{FA7163E5-1095-CB4B-AECC-CEA2D62BDA04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6040" y="4647148"/>
            <a:ext cx="1737360" cy="0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diamond"/>
            <a:tailEnd type="diamon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4" name="Line 11">
            <a:extLst>
              <a:ext uri="{FF2B5EF4-FFF2-40B4-BE49-F238E27FC236}">
                <a16:creationId xmlns:a16="http://schemas.microsoft.com/office/drawing/2014/main" id="{1894D696-E47C-7E45-924C-6120406D600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25420" y="2170302"/>
            <a:ext cx="1041790" cy="0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non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5" name="Line 15">
            <a:extLst>
              <a:ext uri="{FF2B5EF4-FFF2-40B4-BE49-F238E27FC236}">
                <a16:creationId xmlns:a16="http://schemas.microsoft.com/office/drawing/2014/main" id="{501E6007-2D2B-9A40-AA12-4D89715CB75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36451" y="2161195"/>
            <a:ext cx="1371600" cy="0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grpSp>
        <p:nvGrpSpPr>
          <p:cNvPr id="6" name="Group 19">
            <a:extLst>
              <a:ext uri="{FF2B5EF4-FFF2-40B4-BE49-F238E27FC236}">
                <a16:creationId xmlns:a16="http://schemas.microsoft.com/office/drawing/2014/main" id="{2FE32B0D-5E6A-C743-BED3-26787FD0FD96}"/>
              </a:ext>
            </a:extLst>
          </p:cNvPr>
          <p:cNvGrpSpPr>
            <a:grpSpLocks/>
          </p:cNvGrpSpPr>
          <p:nvPr/>
        </p:nvGrpSpPr>
        <p:grpSpPr bwMode="auto">
          <a:xfrm>
            <a:off x="2809410" y="2138971"/>
            <a:ext cx="430463" cy="2560320"/>
            <a:chOff x="7269" y="2964"/>
            <a:chExt cx="549" cy="2865"/>
          </a:xfrm>
        </p:grpSpPr>
        <p:sp>
          <p:nvSpPr>
            <p:cNvPr id="34" name="Arc 20">
              <a:extLst>
                <a:ext uri="{FF2B5EF4-FFF2-40B4-BE49-F238E27FC236}">
                  <a16:creationId xmlns:a16="http://schemas.microsoft.com/office/drawing/2014/main" id="{57798874-4386-0345-85E9-1C692511302F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7478" y="4076"/>
              <a:ext cx="119" cy="531"/>
            </a:xfrm>
            <a:custGeom>
              <a:avLst/>
              <a:gdLst>
                <a:gd name="G0" fmla="+- 0 0 0"/>
                <a:gd name="G1" fmla="+- 21594 0 0"/>
                <a:gd name="G2" fmla="+- 21600 0 0"/>
                <a:gd name="T0" fmla="*/ 500 w 21600"/>
                <a:gd name="T1" fmla="*/ 0 h 38559"/>
                <a:gd name="T2" fmla="*/ 13369 w 21600"/>
                <a:gd name="T3" fmla="*/ 38559 h 38559"/>
                <a:gd name="T4" fmla="*/ 0 w 21600"/>
                <a:gd name="T5" fmla="*/ 21594 h 38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8559" fill="none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</a:path>
                <a:path w="21600" h="38559" stroke="0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  <a:lnTo>
                    <a:pt x="0" y="21594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35" name="Arc 21">
              <a:extLst>
                <a:ext uri="{FF2B5EF4-FFF2-40B4-BE49-F238E27FC236}">
                  <a16:creationId xmlns:a16="http://schemas.microsoft.com/office/drawing/2014/main" id="{BB87C4A0-11AE-CC48-9FE9-6BA07197C09B}"/>
                </a:ext>
              </a:extLst>
            </p:cNvPr>
            <p:cNvSpPr>
              <a:spLocks/>
            </p:cNvSpPr>
            <p:nvPr/>
          </p:nvSpPr>
          <p:spPr bwMode="auto">
            <a:xfrm rot="-5400000" flipH="1" flipV="1">
              <a:off x="7385" y="4080"/>
              <a:ext cx="223" cy="456"/>
            </a:xfrm>
            <a:custGeom>
              <a:avLst/>
              <a:gdLst>
                <a:gd name="G0" fmla="+- 19755 0 0"/>
                <a:gd name="G1" fmla="+- 11552 0 0"/>
                <a:gd name="G2" fmla="+- 21600 0 0"/>
                <a:gd name="T0" fmla="*/ 38005 w 41355"/>
                <a:gd name="T1" fmla="*/ 0 h 33152"/>
                <a:gd name="T2" fmla="*/ 0 w 41355"/>
                <a:gd name="T3" fmla="*/ 20286 h 33152"/>
                <a:gd name="T4" fmla="*/ 19755 w 41355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55" h="33152" fill="none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</a:path>
                <a:path w="41355" h="33152" stroke="0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  <a:lnTo>
                    <a:pt x="19755" y="11552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36" name="Arc 22">
              <a:extLst>
                <a:ext uri="{FF2B5EF4-FFF2-40B4-BE49-F238E27FC236}">
                  <a16:creationId xmlns:a16="http://schemas.microsoft.com/office/drawing/2014/main" id="{15179500-409F-C342-965F-3B18DBB48D42}"/>
                </a:ext>
              </a:extLst>
            </p:cNvPr>
            <p:cNvSpPr>
              <a:spLocks/>
            </p:cNvSpPr>
            <p:nvPr/>
          </p:nvSpPr>
          <p:spPr bwMode="auto">
            <a:xfrm rot="-16628983">
              <a:off x="7648" y="4247"/>
              <a:ext cx="111" cy="211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grpSp>
          <p:nvGrpSpPr>
            <p:cNvPr id="37" name="Group 23">
              <a:extLst>
                <a:ext uri="{FF2B5EF4-FFF2-40B4-BE49-F238E27FC236}">
                  <a16:creationId xmlns:a16="http://schemas.microsoft.com/office/drawing/2014/main" id="{EEC5C061-1627-2C47-AD32-2D98AB4F4965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383" y="3985"/>
              <a:ext cx="311" cy="540"/>
              <a:chOff x="7989" y="10264"/>
              <a:chExt cx="1008" cy="982"/>
            </a:xfrm>
          </p:grpSpPr>
          <p:sp>
            <p:nvSpPr>
              <p:cNvPr id="93" name="Arc 24">
                <a:extLst>
                  <a:ext uri="{FF2B5EF4-FFF2-40B4-BE49-F238E27FC236}">
                    <a16:creationId xmlns:a16="http://schemas.microsoft.com/office/drawing/2014/main" id="{A2E66F3B-A7A7-3248-AB3D-C90B769DD3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94" name="Arc 25">
                <a:extLst>
                  <a:ext uri="{FF2B5EF4-FFF2-40B4-BE49-F238E27FC236}">
                    <a16:creationId xmlns:a16="http://schemas.microsoft.com/office/drawing/2014/main" id="{8C51C8DA-2AD5-314E-A133-F0CD46FB409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95" name="Arc 26">
                <a:extLst>
                  <a:ext uri="{FF2B5EF4-FFF2-40B4-BE49-F238E27FC236}">
                    <a16:creationId xmlns:a16="http://schemas.microsoft.com/office/drawing/2014/main" id="{2896C86D-50A6-6E43-A372-446157221914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grpSp>
          <p:nvGrpSpPr>
            <p:cNvPr id="38" name="Group 27">
              <a:extLst>
                <a:ext uri="{FF2B5EF4-FFF2-40B4-BE49-F238E27FC236}">
                  <a16:creationId xmlns:a16="http://schemas.microsoft.com/office/drawing/2014/main" id="{A044C3F5-45E3-7644-994B-C8D736C4C41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383" y="3885"/>
              <a:ext cx="311" cy="540"/>
              <a:chOff x="7989" y="10264"/>
              <a:chExt cx="1008" cy="982"/>
            </a:xfrm>
          </p:grpSpPr>
          <p:sp>
            <p:nvSpPr>
              <p:cNvPr id="90" name="Arc 28">
                <a:extLst>
                  <a:ext uri="{FF2B5EF4-FFF2-40B4-BE49-F238E27FC236}">
                    <a16:creationId xmlns:a16="http://schemas.microsoft.com/office/drawing/2014/main" id="{CC9D15EB-37F4-AC41-B528-31CCDE3380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91" name="Arc 29">
                <a:extLst>
                  <a:ext uri="{FF2B5EF4-FFF2-40B4-BE49-F238E27FC236}">
                    <a16:creationId xmlns:a16="http://schemas.microsoft.com/office/drawing/2014/main" id="{8D7FA187-5E23-D349-AB0C-0EEA6EBD978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92" name="Arc 30">
                <a:extLst>
                  <a:ext uri="{FF2B5EF4-FFF2-40B4-BE49-F238E27FC236}">
                    <a16:creationId xmlns:a16="http://schemas.microsoft.com/office/drawing/2014/main" id="{798B4C09-EACF-E949-AA04-EE0B7E3CEBCE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grpSp>
          <p:nvGrpSpPr>
            <p:cNvPr id="39" name="Group 31">
              <a:extLst>
                <a:ext uri="{FF2B5EF4-FFF2-40B4-BE49-F238E27FC236}">
                  <a16:creationId xmlns:a16="http://schemas.microsoft.com/office/drawing/2014/main" id="{AE5DE6E5-B9FF-764E-9D03-4F6D74A77D94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383" y="3788"/>
              <a:ext cx="312" cy="540"/>
              <a:chOff x="7989" y="10264"/>
              <a:chExt cx="1008" cy="982"/>
            </a:xfrm>
          </p:grpSpPr>
          <p:sp>
            <p:nvSpPr>
              <p:cNvPr id="87" name="Arc 32">
                <a:extLst>
                  <a:ext uri="{FF2B5EF4-FFF2-40B4-BE49-F238E27FC236}">
                    <a16:creationId xmlns:a16="http://schemas.microsoft.com/office/drawing/2014/main" id="{80BAD448-F880-9342-AD90-19369732C1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88" name="Arc 33">
                <a:extLst>
                  <a:ext uri="{FF2B5EF4-FFF2-40B4-BE49-F238E27FC236}">
                    <a16:creationId xmlns:a16="http://schemas.microsoft.com/office/drawing/2014/main" id="{4B854094-5FFA-BB48-B7AC-0DB26AA00FF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89" name="Arc 34">
                <a:extLst>
                  <a:ext uri="{FF2B5EF4-FFF2-40B4-BE49-F238E27FC236}">
                    <a16:creationId xmlns:a16="http://schemas.microsoft.com/office/drawing/2014/main" id="{F61F5FFD-B754-D14B-99DE-34870B6AB94E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grpSp>
          <p:nvGrpSpPr>
            <p:cNvPr id="40" name="Group 35">
              <a:extLst>
                <a:ext uri="{FF2B5EF4-FFF2-40B4-BE49-F238E27FC236}">
                  <a16:creationId xmlns:a16="http://schemas.microsoft.com/office/drawing/2014/main" id="{6E4A412D-FEB5-4742-9E35-98A5D08AC404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383" y="3689"/>
              <a:ext cx="312" cy="540"/>
              <a:chOff x="7989" y="10264"/>
              <a:chExt cx="1008" cy="982"/>
            </a:xfrm>
          </p:grpSpPr>
          <p:sp>
            <p:nvSpPr>
              <p:cNvPr id="84" name="Arc 36">
                <a:extLst>
                  <a:ext uri="{FF2B5EF4-FFF2-40B4-BE49-F238E27FC236}">
                    <a16:creationId xmlns:a16="http://schemas.microsoft.com/office/drawing/2014/main" id="{3087F5A1-59E7-F94B-8950-B047106DE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85" name="Arc 37">
                <a:extLst>
                  <a:ext uri="{FF2B5EF4-FFF2-40B4-BE49-F238E27FC236}">
                    <a16:creationId xmlns:a16="http://schemas.microsoft.com/office/drawing/2014/main" id="{180527FD-F4CB-444F-A920-DC38DF298B8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86" name="Arc 38">
                <a:extLst>
                  <a:ext uri="{FF2B5EF4-FFF2-40B4-BE49-F238E27FC236}">
                    <a16:creationId xmlns:a16="http://schemas.microsoft.com/office/drawing/2014/main" id="{2FC7E835-999F-BF4B-8BB7-D5269B6C3F79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grpSp>
          <p:nvGrpSpPr>
            <p:cNvPr id="41" name="Group 39">
              <a:extLst>
                <a:ext uri="{FF2B5EF4-FFF2-40B4-BE49-F238E27FC236}">
                  <a16:creationId xmlns:a16="http://schemas.microsoft.com/office/drawing/2014/main" id="{BE4512F7-4BBC-4149-BD5A-8CD3CF82253B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383" y="3591"/>
              <a:ext cx="312" cy="540"/>
              <a:chOff x="7989" y="10264"/>
              <a:chExt cx="1008" cy="982"/>
            </a:xfrm>
          </p:grpSpPr>
          <p:sp>
            <p:nvSpPr>
              <p:cNvPr id="81" name="Arc 40">
                <a:extLst>
                  <a:ext uri="{FF2B5EF4-FFF2-40B4-BE49-F238E27FC236}">
                    <a16:creationId xmlns:a16="http://schemas.microsoft.com/office/drawing/2014/main" id="{CBD753B9-982F-3147-BFFE-587C6D139E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82" name="Arc 41">
                <a:extLst>
                  <a:ext uri="{FF2B5EF4-FFF2-40B4-BE49-F238E27FC236}">
                    <a16:creationId xmlns:a16="http://schemas.microsoft.com/office/drawing/2014/main" id="{935E9370-F8FC-5C4D-A1FD-EAAEA1AA7F7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83" name="Arc 42">
                <a:extLst>
                  <a:ext uri="{FF2B5EF4-FFF2-40B4-BE49-F238E27FC236}">
                    <a16:creationId xmlns:a16="http://schemas.microsoft.com/office/drawing/2014/main" id="{5EA5A05D-A41C-904F-AFF1-7F513D3088E8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grpSp>
          <p:nvGrpSpPr>
            <p:cNvPr id="42" name="Group 43">
              <a:extLst>
                <a:ext uri="{FF2B5EF4-FFF2-40B4-BE49-F238E27FC236}">
                  <a16:creationId xmlns:a16="http://schemas.microsoft.com/office/drawing/2014/main" id="{4CBA2A2F-CEC9-0640-9996-F9B4C646A23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383" y="3491"/>
              <a:ext cx="312" cy="540"/>
              <a:chOff x="7989" y="10264"/>
              <a:chExt cx="1008" cy="982"/>
            </a:xfrm>
          </p:grpSpPr>
          <p:sp>
            <p:nvSpPr>
              <p:cNvPr id="78" name="Arc 44">
                <a:extLst>
                  <a:ext uri="{FF2B5EF4-FFF2-40B4-BE49-F238E27FC236}">
                    <a16:creationId xmlns:a16="http://schemas.microsoft.com/office/drawing/2014/main" id="{92E5B58F-AB3A-C24E-B8D2-F49697732C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79" name="Arc 45">
                <a:extLst>
                  <a:ext uri="{FF2B5EF4-FFF2-40B4-BE49-F238E27FC236}">
                    <a16:creationId xmlns:a16="http://schemas.microsoft.com/office/drawing/2014/main" id="{F88FD07D-52FE-6845-A341-D8B05412BAA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80" name="Arc 46">
                <a:extLst>
                  <a:ext uri="{FF2B5EF4-FFF2-40B4-BE49-F238E27FC236}">
                    <a16:creationId xmlns:a16="http://schemas.microsoft.com/office/drawing/2014/main" id="{C3572E0A-2A6D-984B-AA6F-EEEBA8AD8C46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sp>
          <p:nvSpPr>
            <p:cNvPr id="43" name="Arc 47">
              <a:extLst>
                <a:ext uri="{FF2B5EF4-FFF2-40B4-BE49-F238E27FC236}">
                  <a16:creationId xmlns:a16="http://schemas.microsoft.com/office/drawing/2014/main" id="{C0398098-5807-2246-A774-99B5FFE26958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7425" y="3440"/>
              <a:ext cx="226" cy="531"/>
            </a:xfrm>
            <a:custGeom>
              <a:avLst/>
              <a:gdLst>
                <a:gd name="G0" fmla="+- 19435 0 0"/>
                <a:gd name="G1" fmla="+- 21600 0 0"/>
                <a:gd name="G2" fmla="+- 21600 0 0"/>
                <a:gd name="T0" fmla="*/ 0 w 41035"/>
                <a:gd name="T1" fmla="*/ 12177 h 38565"/>
                <a:gd name="T2" fmla="*/ 32804 w 41035"/>
                <a:gd name="T3" fmla="*/ 38565 h 38565"/>
                <a:gd name="T4" fmla="*/ 19435 w 41035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035" h="38565" fill="none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</a:path>
                <a:path w="41035" h="38565" stroke="0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  <a:lnTo>
                    <a:pt x="19435" y="2160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44" name="Arc 48">
              <a:extLst>
                <a:ext uri="{FF2B5EF4-FFF2-40B4-BE49-F238E27FC236}">
                  <a16:creationId xmlns:a16="http://schemas.microsoft.com/office/drawing/2014/main" id="{F90B1D0E-FBC5-9044-BBA5-E840960AFAB6}"/>
                </a:ext>
              </a:extLst>
            </p:cNvPr>
            <p:cNvSpPr>
              <a:spLocks/>
            </p:cNvSpPr>
            <p:nvPr/>
          </p:nvSpPr>
          <p:spPr bwMode="auto">
            <a:xfrm rot="-5400000" flipH="1" flipV="1">
              <a:off x="7380" y="3385"/>
              <a:ext cx="233" cy="456"/>
            </a:xfrm>
            <a:custGeom>
              <a:avLst/>
              <a:gdLst>
                <a:gd name="G0" fmla="+- 21572 0 0"/>
                <a:gd name="G1" fmla="+- 11552 0 0"/>
                <a:gd name="G2" fmla="+- 21600 0 0"/>
                <a:gd name="T0" fmla="*/ 39822 w 43172"/>
                <a:gd name="T1" fmla="*/ 0 h 33152"/>
                <a:gd name="T2" fmla="*/ 0 w 43172"/>
                <a:gd name="T3" fmla="*/ 12648 h 33152"/>
                <a:gd name="T4" fmla="*/ 21572 w 43172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72" h="33152" fill="none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</a:path>
                <a:path w="43172" h="33152" stroke="0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  <a:lnTo>
                    <a:pt x="21572" y="11552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45" name="Arc 49">
              <a:extLst>
                <a:ext uri="{FF2B5EF4-FFF2-40B4-BE49-F238E27FC236}">
                  <a16:creationId xmlns:a16="http://schemas.microsoft.com/office/drawing/2014/main" id="{F34F5DCF-9951-EC45-81E7-A518929FCB6C}"/>
                </a:ext>
              </a:extLst>
            </p:cNvPr>
            <p:cNvSpPr>
              <a:spLocks/>
            </p:cNvSpPr>
            <p:nvPr/>
          </p:nvSpPr>
          <p:spPr bwMode="auto">
            <a:xfrm rot="-16628983">
              <a:off x="7648" y="3557"/>
              <a:ext cx="111" cy="211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46" name="Arc 50">
              <a:extLst>
                <a:ext uri="{FF2B5EF4-FFF2-40B4-BE49-F238E27FC236}">
                  <a16:creationId xmlns:a16="http://schemas.microsoft.com/office/drawing/2014/main" id="{D2619CC8-5D8C-D14B-B839-0B2C4F50191D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7486" y="4748"/>
              <a:ext cx="119" cy="531"/>
            </a:xfrm>
            <a:custGeom>
              <a:avLst/>
              <a:gdLst>
                <a:gd name="G0" fmla="+- 166 0 0"/>
                <a:gd name="G1" fmla="+- 21600 0 0"/>
                <a:gd name="G2" fmla="+- 21600 0 0"/>
                <a:gd name="T0" fmla="*/ 0 w 21766"/>
                <a:gd name="T1" fmla="*/ 1 h 38565"/>
                <a:gd name="T2" fmla="*/ 13535 w 21766"/>
                <a:gd name="T3" fmla="*/ 38565 h 38565"/>
                <a:gd name="T4" fmla="*/ 166 w 21766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66" h="38565" fill="none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</a:path>
                <a:path w="21766" h="38565" stroke="0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  <a:lnTo>
                    <a:pt x="166" y="2160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47" name="Arc 51">
              <a:extLst>
                <a:ext uri="{FF2B5EF4-FFF2-40B4-BE49-F238E27FC236}">
                  <a16:creationId xmlns:a16="http://schemas.microsoft.com/office/drawing/2014/main" id="{EC0E7D76-9521-A449-8726-0E72CA343A04}"/>
                </a:ext>
              </a:extLst>
            </p:cNvPr>
            <p:cNvSpPr>
              <a:spLocks/>
            </p:cNvSpPr>
            <p:nvPr/>
          </p:nvSpPr>
          <p:spPr bwMode="auto">
            <a:xfrm rot="-5400000" flipH="1" flipV="1">
              <a:off x="7428" y="4788"/>
              <a:ext cx="151" cy="456"/>
            </a:xfrm>
            <a:custGeom>
              <a:avLst/>
              <a:gdLst>
                <a:gd name="G0" fmla="+- 6433 0 0"/>
                <a:gd name="G1" fmla="+- 11552 0 0"/>
                <a:gd name="G2" fmla="+- 21600 0 0"/>
                <a:gd name="T0" fmla="*/ 24683 w 28033"/>
                <a:gd name="T1" fmla="*/ 0 h 33152"/>
                <a:gd name="T2" fmla="*/ 0 w 28033"/>
                <a:gd name="T3" fmla="*/ 32171 h 33152"/>
                <a:gd name="T4" fmla="*/ 6433 w 28033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33" h="33152" fill="none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</a:path>
                <a:path w="28033" h="33152" stroke="0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  <a:lnTo>
                    <a:pt x="6433" y="11552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48" name="Arc 52">
              <a:extLst>
                <a:ext uri="{FF2B5EF4-FFF2-40B4-BE49-F238E27FC236}">
                  <a16:creationId xmlns:a16="http://schemas.microsoft.com/office/drawing/2014/main" id="{CD53F349-7F99-0B4C-9A03-88928C669B97}"/>
                </a:ext>
              </a:extLst>
            </p:cNvPr>
            <p:cNvSpPr>
              <a:spLocks/>
            </p:cNvSpPr>
            <p:nvPr/>
          </p:nvSpPr>
          <p:spPr bwMode="auto">
            <a:xfrm rot="-16628983">
              <a:off x="7655" y="4919"/>
              <a:ext cx="112" cy="211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49" name="Arc 53">
              <a:extLst>
                <a:ext uri="{FF2B5EF4-FFF2-40B4-BE49-F238E27FC236}">
                  <a16:creationId xmlns:a16="http://schemas.microsoft.com/office/drawing/2014/main" id="{489F7A89-3B58-6C42-8AC6-CE381BD7211D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7428" y="4926"/>
              <a:ext cx="236" cy="531"/>
            </a:xfrm>
            <a:custGeom>
              <a:avLst/>
              <a:gdLst>
                <a:gd name="G0" fmla="+- 21508 0 0"/>
                <a:gd name="G1" fmla="+- 21600 0 0"/>
                <a:gd name="G2" fmla="+- 21600 0 0"/>
                <a:gd name="T0" fmla="*/ 0 w 43108"/>
                <a:gd name="T1" fmla="*/ 19616 h 38565"/>
                <a:gd name="T2" fmla="*/ 34877 w 43108"/>
                <a:gd name="T3" fmla="*/ 38565 h 38565"/>
                <a:gd name="T4" fmla="*/ 21508 w 43108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08" h="38565" fill="none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</a:path>
                <a:path w="43108" h="38565" stroke="0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  <a:lnTo>
                    <a:pt x="21508" y="2160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50" name="Arc 54">
              <a:extLst>
                <a:ext uri="{FF2B5EF4-FFF2-40B4-BE49-F238E27FC236}">
                  <a16:creationId xmlns:a16="http://schemas.microsoft.com/office/drawing/2014/main" id="{CDF64C3B-7955-BC4D-97A1-629649ECA57B}"/>
                </a:ext>
              </a:extLst>
            </p:cNvPr>
            <p:cNvSpPr>
              <a:spLocks/>
            </p:cNvSpPr>
            <p:nvPr/>
          </p:nvSpPr>
          <p:spPr bwMode="auto">
            <a:xfrm rot="-5400000" flipH="1" flipV="1">
              <a:off x="7421" y="4902"/>
              <a:ext cx="166" cy="45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51" name="Arc 55">
              <a:extLst>
                <a:ext uri="{FF2B5EF4-FFF2-40B4-BE49-F238E27FC236}">
                  <a16:creationId xmlns:a16="http://schemas.microsoft.com/office/drawing/2014/main" id="{82B3550B-068D-C34B-94D4-2E16501705E7}"/>
                </a:ext>
              </a:extLst>
            </p:cNvPr>
            <p:cNvSpPr>
              <a:spLocks/>
            </p:cNvSpPr>
            <p:nvPr/>
          </p:nvSpPr>
          <p:spPr bwMode="auto">
            <a:xfrm rot="-16628983">
              <a:off x="7655" y="5039"/>
              <a:ext cx="111" cy="211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grpSp>
          <p:nvGrpSpPr>
            <p:cNvPr id="52" name="Group 56">
              <a:extLst>
                <a:ext uri="{FF2B5EF4-FFF2-40B4-BE49-F238E27FC236}">
                  <a16:creationId xmlns:a16="http://schemas.microsoft.com/office/drawing/2014/main" id="{C2D10C5A-F8E7-EA4C-963F-F8192CF2C66B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486" y="4531"/>
              <a:ext cx="120" cy="540"/>
              <a:chOff x="3891" y="3067"/>
              <a:chExt cx="330" cy="717"/>
            </a:xfrm>
          </p:grpSpPr>
          <p:sp>
            <p:nvSpPr>
              <p:cNvPr id="74" name="Arc 57">
                <a:extLst>
                  <a:ext uri="{FF2B5EF4-FFF2-40B4-BE49-F238E27FC236}">
                    <a16:creationId xmlns:a16="http://schemas.microsoft.com/office/drawing/2014/main" id="{E325A238-B1D7-5A41-83A1-6FCBB73EA4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" y="3072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grpSp>
            <p:nvGrpSpPr>
              <p:cNvPr id="75" name="Group 58">
                <a:extLst>
                  <a:ext uri="{FF2B5EF4-FFF2-40B4-BE49-F238E27FC236}">
                    <a16:creationId xmlns:a16="http://schemas.microsoft.com/office/drawing/2014/main" id="{79576996-D524-1746-B28C-43E49867397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1" y="3067"/>
                <a:ext cx="295" cy="717"/>
                <a:chOff x="3581" y="2155"/>
                <a:chExt cx="295" cy="717"/>
              </a:xfrm>
            </p:grpSpPr>
            <p:sp>
              <p:nvSpPr>
                <p:cNvPr id="76" name="Arc 59">
                  <a:extLst>
                    <a:ext uri="{FF2B5EF4-FFF2-40B4-BE49-F238E27FC236}">
                      <a16:creationId xmlns:a16="http://schemas.microsoft.com/office/drawing/2014/main" id="{99A4E86D-1960-824C-9283-A0DD54A6D0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581" y="2155"/>
                  <a:ext cx="280" cy="605"/>
                </a:xfrm>
                <a:custGeom>
                  <a:avLst/>
                  <a:gdLst>
                    <a:gd name="G0" fmla="+- 3 0 0"/>
                    <a:gd name="G1" fmla="+- 11552 0 0"/>
                    <a:gd name="G2" fmla="+- 21600 0 0"/>
                    <a:gd name="T0" fmla="*/ 18253 w 21603"/>
                    <a:gd name="T1" fmla="*/ 0 h 33152"/>
                    <a:gd name="T2" fmla="*/ 0 w 21603"/>
                    <a:gd name="T3" fmla="*/ 33151 h 33152"/>
                    <a:gd name="T4" fmla="*/ 3 w 2160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3" h="33152" fill="none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</a:path>
                    <a:path w="21603" h="33152" stroke="0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  <a:lnTo>
                        <a:pt x="3" y="1155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77" name="Arc 60">
                  <a:extLst>
                    <a:ext uri="{FF2B5EF4-FFF2-40B4-BE49-F238E27FC236}">
                      <a16:creationId xmlns:a16="http://schemas.microsoft.com/office/drawing/2014/main" id="{A573D9E3-A3B9-3945-8596-695A65FCBD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07" y="2592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</p:grpSp>
        </p:grpSp>
        <p:sp>
          <p:nvSpPr>
            <p:cNvPr id="53" name="Arc 61">
              <a:extLst>
                <a:ext uri="{FF2B5EF4-FFF2-40B4-BE49-F238E27FC236}">
                  <a16:creationId xmlns:a16="http://schemas.microsoft.com/office/drawing/2014/main" id="{993F0AA6-AACD-B748-A286-A32E94B0F178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7489" y="4639"/>
              <a:ext cx="116" cy="531"/>
            </a:xfrm>
            <a:custGeom>
              <a:avLst/>
              <a:gdLst>
                <a:gd name="G0" fmla="+- 2440 0 0"/>
                <a:gd name="G1" fmla="+- 21600 0 0"/>
                <a:gd name="G2" fmla="+- 21600 0 0"/>
                <a:gd name="T0" fmla="*/ 0 w 24040"/>
                <a:gd name="T1" fmla="*/ 139 h 38565"/>
                <a:gd name="T2" fmla="*/ 15809 w 24040"/>
                <a:gd name="T3" fmla="*/ 38565 h 38565"/>
                <a:gd name="T4" fmla="*/ 2440 w 24040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40" h="38565" fill="none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</a:path>
                <a:path w="24040" h="38565" stroke="0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  <a:lnTo>
                    <a:pt x="2440" y="2160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54" name="Arc 62">
              <a:extLst>
                <a:ext uri="{FF2B5EF4-FFF2-40B4-BE49-F238E27FC236}">
                  <a16:creationId xmlns:a16="http://schemas.microsoft.com/office/drawing/2014/main" id="{FCD48AA0-C7CE-9A4C-8F83-EF91BA31511F}"/>
                </a:ext>
              </a:extLst>
            </p:cNvPr>
            <p:cNvSpPr>
              <a:spLocks/>
            </p:cNvSpPr>
            <p:nvPr/>
          </p:nvSpPr>
          <p:spPr bwMode="auto">
            <a:xfrm rot="-5400000" flipH="1" flipV="1">
              <a:off x="7431" y="4667"/>
              <a:ext cx="146" cy="45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55" name="Arc 63">
              <a:extLst>
                <a:ext uri="{FF2B5EF4-FFF2-40B4-BE49-F238E27FC236}">
                  <a16:creationId xmlns:a16="http://schemas.microsoft.com/office/drawing/2014/main" id="{8AD11345-AE0D-6244-845C-88FDA4D427C9}"/>
                </a:ext>
              </a:extLst>
            </p:cNvPr>
            <p:cNvSpPr>
              <a:spLocks/>
            </p:cNvSpPr>
            <p:nvPr/>
          </p:nvSpPr>
          <p:spPr bwMode="auto">
            <a:xfrm rot="-16628983">
              <a:off x="7662" y="4803"/>
              <a:ext cx="98" cy="211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grpSp>
          <p:nvGrpSpPr>
            <p:cNvPr id="56" name="Group 64">
              <a:extLst>
                <a:ext uri="{FF2B5EF4-FFF2-40B4-BE49-F238E27FC236}">
                  <a16:creationId xmlns:a16="http://schemas.microsoft.com/office/drawing/2014/main" id="{EE9E9546-5707-0545-9292-12C1F507CAB2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312" y="4359"/>
              <a:ext cx="472" cy="540"/>
              <a:chOff x="4893" y="2164"/>
              <a:chExt cx="1140" cy="717"/>
            </a:xfrm>
          </p:grpSpPr>
          <p:sp>
            <p:nvSpPr>
              <p:cNvPr id="59" name="Arc 65">
                <a:extLst>
                  <a:ext uri="{FF2B5EF4-FFF2-40B4-BE49-F238E27FC236}">
                    <a16:creationId xmlns:a16="http://schemas.microsoft.com/office/drawing/2014/main" id="{093C725C-084D-3842-A0A6-39C03F113A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8" y="2169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60" name="Arc 66">
                <a:extLst>
                  <a:ext uri="{FF2B5EF4-FFF2-40B4-BE49-F238E27FC236}">
                    <a16:creationId xmlns:a16="http://schemas.microsoft.com/office/drawing/2014/main" id="{67B7E51F-F46D-B64B-B2AA-24739598B57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186" y="2164"/>
                <a:ext cx="363" cy="605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61" name="Arc 67">
                <a:extLst>
                  <a:ext uri="{FF2B5EF4-FFF2-40B4-BE49-F238E27FC236}">
                    <a16:creationId xmlns:a16="http://schemas.microsoft.com/office/drawing/2014/main" id="{9F633960-F1D9-CD4E-9045-ADA2E7E65B37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213" y="2601"/>
                <a:ext cx="269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grpSp>
            <p:nvGrpSpPr>
              <p:cNvPr id="62" name="Group 68">
                <a:extLst>
                  <a:ext uri="{FF2B5EF4-FFF2-40B4-BE49-F238E27FC236}">
                    <a16:creationId xmlns:a16="http://schemas.microsoft.com/office/drawing/2014/main" id="{2804B7E1-978D-6D4D-8731-603BA36A5AE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3" y="2164"/>
                <a:ext cx="401" cy="717"/>
                <a:chOff x="3661" y="2164"/>
                <a:chExt cx="401" cy="717"/>
              </a:xfrm>
            </p:grpSpPr>
            <p:sp>
              <p:nvSpPr>
                <p:cNvPr id="71" name="Arc 69">
                  <a:extLst>
                    <a:ext uri="{FF2B5EF4-FFF2-40B4-BE49-F238E27FC236}">
                      <a16:creationId xmlns:a16="http://schemas.microsoft.com/office/drawing/2014/main" id="{C78640AA-8104-744E-8085-D5A51FD641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4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72" name="Arc 70">
                  <a:extLst>
                    <a:ext uri="{FF2B5EF4-FFF2-40B4-BE49-F238E27FC236}">
                      <a16:creationId xmlns:a16="http://schemas.microsoft.com/office/drawing/2014/main" id="{E00F9378-A429-3E45-814C-F2610EE4E5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661" y="2164"/>
                  <a:ext cx="401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73" name="Arc 71">
                  <a:extLst>
                    <a:ext uri="{FF2B5EF4-FFF2-40B4-BE49-F238E27FC236}">
                      <a16:creationId xmlns:a16="http://schemas.microsoft.com/office/drawing/2014/main" id="{611B820E-D709-3045-8130-BAAD2628A5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89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63" name="Group 72">
                <a:extLst>
                  <a:ext uri="{FF2B5EF4-FFF2-40B4-BE49-F238E27FC236}">
                    <a16:creationId xmlns:a16="http://schemas.microsoft.com/office/drawing/2014/main" id="{C72C7872-39BB-6B4D-AA60-E700B32D333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" y="2164"/>
                <a:ext cx="290" cy="717"/>
                <a:chOff x="3891" y="3067"/>
                <a:chExt cx="330" cy="717"/>
              </a:xfrm>
            </p:grpSpPr>
            <p:sp>
              <p:nvSpPr>
                <p:cNvPr id="67" name="Arc 73">
                  <a:extLst>
                    <a:ext uri="{FF2B5EF4-FFF2-40B4-BE49-F238E27FC236}">
                      <a16:creationId xmlns:a16="http://schemas.microsoft.com/office/drawing/2014/main" id="{5D49BD1B-EA5B-4640-AF35-6809DA42D0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grpSp>
              <p:nvGrpSpPr>
                <p:cNvPr id="68" name="Group 74">
                  <a:extLst>
                    <a:ext uri="{FF2B5EF4-FFF2-40B4-BE49-F238E27FC236}">
                      <a16:creationId xmlns:a16="http://schemas.microsoft.com/office/drawing/2014/main" id="{C73904FC-78BF-BF40-A579-0FE224CC207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69" name="Arc 75">
                    <a:extLst>
                      <a:ext uri="{FF2B5EF4-FFF2-40B4-BE49-F238E27FC236}">
                        <a16:creationId xmlns:a16="http://schemas.microsoft.com/office/drawing/2014/main" id="{2EF84F52-AEE9-D441-9D38-93B4496488C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400">
                      <a:latin typeface="Book Antiqua" pitchFamily="18" charset="0"/>
                    </a:endParaRPr>
                  </a:p>
                </p:txBody>
              </p:sp>
              <p:sp>
                <p:nvSpPr>
                  <p:cNvPr id="70" name="Arc 76">
                    <a:extLst>
                      <a:ext uri="{FF2B5EF4-FFF2-40B4-BE49-F238E27FC236}">
                        <a16:creationId xmlns:a16="http://schemas.microsoft.com/office/drawing/2014/main" id="{748124D4-5B86-2B40-A642-A58F53D65FE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400">
                      <a:latin typeface="Book Antiqua" pitchFamily="18" charset="0"/>
                    </a:endParaRPr>
                  </a:p>
                </p:txBody>
              </p:sp>
            </p:grpSp>
          </p:grpSp>
          <p:sp>
            <p:nvSpPr>
              <p:cNvPr id="64" name="Arc 77">
                <a:extLst>
                  <a:ext uri="{FF2B5EF4-FFF2-40B4-BE49-F238E27FC236}">
                    <a16:creationId xmlns:a16="http://schemas.microsoft.com/office/drawing/2014/main" id="{2438BAD7-164F-824A-8D89-74F74EA86B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6" y="2171"/>
                <a:ext cx="281" cy="705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65" name="Arc 78">
                <a:extLst>
                  <a:ext uri="{FF2B5EF4-FFF2-40B4-BE49-F238E27FC236}">
                    <a16:creationId xmlns:a16="http://schemas.microsoft.com/office/drawing/2014/main" id="{D4B615BE-304F-3F46-AEF4-BE703E9D244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484" y="2164"/>
                <a:ext cx="353" cy="605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66" name="Arc 79">
                <a:extLst>
                  <a:ext uri="{FF2B5EF4-FFF2-40B4-BE49-F238E27FC236}">
                    <a16:creationId xmlns:a16="http://schemas.microsoft.com/office/drawing/2014/main" id="{4A26AAC7-4A86-E54A-B566-88405EEA6BA8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509" y="2601"/>
                <a:ext cx="236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sp>
          <p:nvSpPr>
            <p:cNvPr id="57" name="Line 80">
              <a:extLst>
                <a:ext uri="{FF2B5EF4-FFF2-40B4-BE49-F238E27FC236}">
                  <a16:creationId xmlns:a16="http://schemas.microsoft.com/office/drawing/2014/main" id="{6798E1C6-67CB-934F-B5CD-DEAE6D41F00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7279" y="3234"/>
              <a:ext cx="5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58" name="Line 81">
              <a:extLst>
                <a:ext uri="{FF2B5EF4-FFF2-40B4-BE49-F238E27FC236}">
                  <a16:creationId xmlns:a16="http://schemas.microsoft.com/office/drawing/2014/main" id="{1F0B83C1-658B-2145-94BF-7E20E8D7F97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7277" y="5559"/>
              <a:ext cx="5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</p:grpSp>
      <p:sp>
        <p:nvSpPr>
          <p:cNvPr id="9" name="Line 9">
            <a:extLst>
              <a:ext uri="{FF2B5EF4-FFF2-40B4-BE49-F238E27FC236}">
                <a16:creationId xmlns:a16="http://schemas.microsoft.com/office/drawing/2014/main" id="{0C541BF0-A1A5-7B4F-8A7A-145D9E10F91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25059" y="2158085"/>
            <a:ext cx="0" cy="1463040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10" name="Line 16">
            <a:extLst>
              <a:ext uri="{FF2B5EF4-FFF2-40B4-BE49-F238E27FC236}">
                <a16:creationId xmlns:a16="http://schemas.microsoft.com/office/drawing/2014/main" id="{E606547F-1587-534B-B51B-02E6C24B080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23413" y="4292134"/>
            <a:ext cx="448548" cy="389085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/>
            <a:tailEnd type="diamond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11" name="Line 17">
            <a:extLst>
              <a:ext uri="{FF2B5EF4-FFF2-40B4-BE49-F238E27FC236}">
                <a16:creationId xmlns:a16="http://schemas.microsoft.com/office/drawing/2014/main" id="{33CE5573-8C1B-0F4E-953B-4A41D3A1329E}"/>
              </a:ext>
            </a:extLst>
          </p:cNvPr>
          <p:cNvSpPr>
            <a:spLocks noChangeShapeType="1"/>
          </p:cNvSpPr>
          <p:nvPr/>
        </p:nvSpPr>
        <p:spPr bwMode="auto">
          <a:xfrm>
            <a:off x="7308176" y="4647148"/>
            <a:ext cx="925372" cy="18152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diamond" w="med" len="med"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12" name="Arc 18">
            <a:extLst>
              <a:ext uri="{FF2B5EF4-FFF2-40B4-BE49-F238E27FC236}">
                <a16:creationId xmlns:a16="http://schemas.microsoft.com/office/drawing/2014/main" id="{4A9228D5-5581-204A-8328-BA12F51A19B5}"/>
              </a:ext>
            </a:extLst>
          </p:cNvPr>
          <p:cNvSpPr>
            <a:spLocks/>
          </p:cNvSpPr>
          <p:nvPr/>
        </p:nvSpPr>
        <p:spPr bwMode="auto">
          <a:xfrm>
            <a:off x="6907977" y="4327393"/>
            <a:ext cx="622180" cy="61192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31750">
            <a:solidFill>
              <a:srgbClr val="000000"/>
            </a:solidFill>
            <a:round/>
            <a:headEnd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600C7E0-E0E4-E149-B30E-A2A1A1135FD7}"/>
                  </a:ext>
                </a:extLst>
              </p:cNvPr>
              <p:cNvSpPr txBox="1"/>
              <p:nvPr/>
            </p:nvSpPr>
            <p:spPr>
              <a:xfrm>
                <a:off x="6661531" y="4846880"/>
                <a:ext cx="121135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600C7E0-E0E4-E149-B30E-A2A1A1135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531" y="4846880"/>
                <a:ext cx="121135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Line 9">
            <a:extLst>
              <a:ext uri="{FF2B5EF4-FFF2-40B4-BE49-F238E27FC236}">
                <a16:creationId xmlns:a16="http://schemas.microsoft.com/office/drawing/2014/main" id="{04380BD6-E24C-B741-90E3-8DE4F0BC925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33548" y="3534716"/>
            <a:ext cx="0" cy="1126416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9DC45E-1BAC-4241-BFC3-152C56125A58}"/>
                  </a:ext>
                </a:extLst>
              </p:cNvPr>
              <p:cNvSpPr txBox="1"/>
              <p:nvPr/>
            </p:nvSpPr>
            <p:spPr>
              <a:xfrm>
                <a:off x="2342245" y="3100516"/>
                <a:ext cx="5040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9DC45E-1BAC-4241-BFC3-152C56125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245" y="3100516"/>
                <a:ext cx="504048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FFDD5A-C7D6-2A4F-95B7-8AEAB2EEE378}"/>
                  </a:ext>
                </a:extLst>
              </p:cNvPr>
              <p:cNvSpPr txBox="1"/>
              <p:nvPr/>
            </p:nvSpPr>
            <p:spPr>
              <a:xfrm>
                <a:off x="6850229" y="1506153"/>
                <a:ext cx="155196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FFDD5A-C7D6-2A4F-95B7-8AEAB2EEE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229" y="1506153"/>
                <a:ext cx="155196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6A97E565-71A2-8C4D-8A24-911CFE48FD38}"/>
              </a:ext>
            </a:extLst>
          </p:cNvPr>
          <p:cNvGrpSpPr/>
          <p:nvPr/>
        </p:nvGrpSpPr>
        <p:grpSpPr>
          <a:xfrm>
            <a:off x="4346348" y="2028275"/>
            <a:ext cx="1890422" cy="313710"/>
            <a:chOff x="8032841" y="1026443"/>
            <a:chExt cx="3213654" cy="437312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C78AE8F-E920-1E43-BE0A-806E78F6896C}"/>
                </a:ext>
              </a:extLst>
            </p:cNvPr>
            <p:cNvCxnSpPr/>
            <p:nvPr/>
          </p:nvCxnSpPr>
          <p:spPr>
            <a:xfrm flipV="1">
              <a:off x="8032841" y="1058249"/>
              <a:ext cx="182880" cy="18288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CA6683F-EC6D-C840-9045-998B16A87615}"/>
                </a:ext>
              </a:extLst>
            </p:cNvPr>
            <p:cNvCxnSpPr>
              <a:cxnSpLocks/>
            </p:cNvCxnSpPr>
            <p:nvPr/>
          </p:nvCxnSpPr>
          <p:spPr>
            <a:xfrm>
              <a:off x="8215721" y="1026443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2FAB7FB-2C1D-5543-9DA1-B3A1E3E078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67530" y="1026443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EF3F9D8-B7E1-B54D-AF11-857BC2F7B38B}"/>
                </a:ext>
              </a:extLst>
            </p:cNvPr>
            <p:cNvCxnSpPr>
              <a:cxnSpLocks/>
            </p:cNvCxnSpPr>
            <p:nvPr/>
          </p:nvCxnSpPr>
          <p:spPr>
            <a:xfrm>
              <a:off x="8933290" y="1050278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3598672-69D6-D14F-9D9A-79D19F7257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85099" y="1050278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C3D9C7-0294-474D-9AA0-9A122249C312}"/>
                </a:ext>
              </a:extLst>
            </p:cNvPr>
            <p:cNvCxnSpPr>
              <a:cxnSpLocks/>
            </p:cNvCxnSpPr>
            <p:nvPr/>
          </p:nvCxnSpPr>
          <p:spPr>
            <a:xfrm>
              <a:off x="9634404" y="1074160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69DB1E8-A8D0-644B-A271-9DB3A98037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6213" y="1074160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A67DB26-7915-9D42-A62E-AB5C3E8F3505}"/>
                </a:ext>
              </a:extLst>
            </p:cNvPr>
            <p:cNvCxnSpPr>
              <a:cxnSpLocks/>
            </p:cNvCxnSpPr>
            <p:nvPr/>
          </p:nvCxnSpPr>
          <p:spPr>
            <a:xfrm>
              <a:off x="10351973" y="1097995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54A3726-E5F4-524F-A08E-111B389F3D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03782" y="1097995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08D3E53-BB23-624E-9B9B-0621584377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063615" y="1090782"/>
              <a:ext cx="182880" cy="18288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C0DCEAF-B790-6240-9F7F-94394E96B14B}"/>
                  </a:ext>
                </a:extLst>
              </p:cNvPr>
              <p:cNvSpPr txBox="1"/>
              <p:nvPr/>
            </p:nvSpPr>
            <p:spPr>
              <a:xfrm>
                <a:off x="5105197" y="1460770"/>
                <a:ext cx="55098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C0DCEAF-B790-6240-9F7F-94394E96B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197" y="1460770"/>
                <a:ext cx="55098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Line 11">
            <a:extLst>
              <a:ext uri="{FF2B5EF4-FFF2-40B4-BE49-F238E27FC236}">
                <a16:creationId xmlns:a16="http://schemas.microsoft.com/office/drawing/2014/main" id="{FFA30904-71EB-8443-A8DF-8602A47685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37212" y="2182282"/>
            <a:ext cx="1041790" cy="0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none" w="lg" len="lg"/>
            <a:tailEnd type="non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536A34F-8D37-064B-851F-CA670E496621}"/>
              </a:ext>
            </a:extLst>
          </p:cNvPr>
          <p:cNvGrpSpPr/>
          <p:nvPr/>
        </p:nvGrpSpPr>
        <p:grpSpPr>
          <a:xfrm>
            <a:off x="4740609" y="4310629"/>
            <a:ext cx="640080" cy="640080"/>
            <a:chOff x="365760" y="4656224"/>
            <a:chExt cx="640080" cy="640080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216D8A28-97EB-FB4A-A5CC-530C047B0A92}"/>
                </a:ext>
              </a:extLst>
            </p:cNvPr>
            <p:cNvSpPr/>
            <p:nvPr/>
          </p:nvSpPr>
          <p:spPr>
            <a:xfrm>
              <a:off x="365760" y="4656224"/>
              <a:ext cx="640080" cy="64008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49A6CA10-BBF3-7D48-B7C0-CA9BD238BC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073" y="4842934"/>
              <a:ext cx="474755" cy="274320"/>
            </a:xfrm>
            <a:custGeom>
              <a:avLst/>
              <a:gdLst>
                <a:gd name="connsiteX0" fmla="*/ 0 w 1137920"/>
                <a:gd name="connsiteY0" fmla="*/ 489647 h 657505"/>
                <a:gd name="connsiteX1" fmla="*/ 345440 w 1137920"/>
                <a:gd name="connsiteY1" fmla="*/ 1967 h 657505"/>
                <a:gd name="connsiteX2" fmla="*/ 792480 w 1137920"/>
                <a:gd name="connsiteY2" fmla="*/ 652207 h 657505"/>
                <a:gd name="connsiteX3" fmla="*/ 1137920 w 1137920"/>
                <a:gd name="connsiteY3" fmla="*/ 327087 h 657505"/>
                <a:gd name="connsiteX4" fmla="*/ 1137920 w 1137920"/>
                <a:gd name="connsiteY4" fmla="*/ 327087 h 657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920" h="657505">
                  <a:moveTo>
                    <a:pt x="0" y="489647"/>
                  </a:moveTo>
                  <a:cubicBezTo>
                    <a:pt x="106680" y="232260"/>
                    <a:pt x="213360" y="-25126"/>
                    <a:pt x="345440" y="1967"/>
                  </a:cubicBezTo>
                  <a:cubicBezTo>
                    <a:pt x="477520" y="29060"/>
                    <a:pt x="660400" y="598020"/>
                    <a:pt x="792480" y="652207"/>
                  </a:cubicBezTo>
                  <a:cubicBezTo>
                    <a:pt x="924560" y="706394"/>
                    <a:pt x="1137920" y="327087"/>
                    <a:pt x="1137920" y="327087"/>
                  </a:cubicBezTo>
                  <a:lnTo>
                    <a:pt x="1137920" y="327087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Line 82">
            <a:extLst>
              <a:ext uri="{FF2B5EF4-FFF2-40B4-BE49-F238E27FC236}">
                <a16:creationId xmlns:a16="http://schemas.microsoft.com/office/drawing/2014/main" id="{845D173C-ECC7-674A-9D79-CC1908AFD870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969" y="4660899"/>
            <a:ext cx="1691640" cy="0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diamond"/>
            <a:tailEnd type="diamon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FB412AE-C87E-C04B-9DFD-5377CA308CE1}"/>
                  </a:ext>
                </a:extLst>
              </p:cNvPr>
              <p:cNvSpPr txBox="1"/>
              <p:nvPr/>
            </p:nvSpPr>
            <p:spPr>
              <a:xfrm>
                <a:off x="4006493" y="4922218"/>
                <a:ext cx="185217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FB412AE-C87E-C04B-9DFD-5377CA308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493" y="4922218"/>
                <a:ext cx="1852174" cy="584775"/>
              </a:xfrm>
              <a:prstGeom prst="rect">
                <a:avLst/>
              </a:prstGeom>
              <a:blipFill>
                <a:blip r:embed="rId6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7413032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2">
            <a:extLst>
              <a:ext uri="{FF2B5EF4-FFF2-40B4-BE49-F238E27FC236}">
                <a16:creationId xmlns:a16="http://schemas.microsoft.com/office/drawing/2014/main" id="{7B3D989F-FEF3-0E47-AA65-CF0EBDF7204E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6040" y="4647148"/>
            <a:ext cx="1737360" cy="0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diamond"/>
            <a:tailEnd type="diamon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3" name="Line 11">
            <a:extLst>
              <a:ext uri="{FF2B5EF4-FFF2-40B4-BE49-F238E27FC236}">
                <a16:creationId xmlns:a16="http://schemas.microsoft.com/office/drawing/2014/main" id="{C3F1C15F-6440-984F-B778-6F8F1C1E1D9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25420" y="2170302"/>
            <a:ext cx="1041790" cy="0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non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4" name="Line 15">
            <a:extLst>
              <a:ext uri="{FF2B5EF4-FFF2-40B4-BE49-F238E27FC236}">
                <a16:creationId xmlns:a16="http://schemas.microsoft.com/office/drawing/2014/main" id="{1E166528-CA35-E641-83F1-43B2C268ED5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36451" y="2161195"/>
            <a:ext cx="1371600" cy="0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grpSp>
        <p:nvGrpSpPr>
          <p:cNvPr id="5" name="Group 19">
            <a:extLst>
              <a:ext uri="{FF2B5EF4-FFF2-40B4-BE49-F238E27FC236}">
                <a16:creationId xmlns:a16="http://schemas.microsoft.com/office/drawing/2014/main" id="{A0D05F0F-A3A9-FC49-8380-79185D569469}"/>
              </a:ext>
            </a:extLst>
          </p:cNvPr>
          <p:cNvGrpSpPr>
            <a:grpSpLocks/>
          </p:cNvGrpSpPr>
          <p:nvPr/>
        </p:nvGrpSpPr>
        <p:grpSpPr bwMode="auto">
          <a:xfrm>
            <a:off x="513607" y="225993"/>
            <a:ext cx="430463" cy="2560320"/>
            <a:chOff x="7269" y="2964"/>
            <a:chExt cx="549" cy="2865"/>
          </a:xfrm>
        </p:grpSpPr>
        <p:sp>
          <p:nvSpPr>
            <p:cNvPr id="6" name="Arc 20">
              <a:extLst>
                <a:ext uri="{FF2B5EF4-FFF2-40B4-BE49-F238E27FC236}">
                  <a16:creationId xmlns:a16="http://schemas.microsoft.com/office/drawing/2014/main" id="{90D87ACF-C3EE-F24F-B4C7-AAC94213CBD9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7478" y="4076"/>
              <a:ext cx="119" cy="531"/>
            </a:xfrm>
            <a:custGeom>
              <a:avLst/>
              <a:gdLst>
                <a:gd name="G0" fmla="+- 0 0 0"/>
                <a:gd name="G1" fmla="+- 21594 0 0"/>
                <a:gd name="G2" fmla="+- 21600 0 0"/>
                <a:gd name="T0" fmla="*/ 500 w 21600"/>
                <a:gd name="T1" fmla="*/ 0 h 38559"/>
                <a:gd name="T2" fmla="*/ 13369 w 21600"/>
                <a:gd name="T3" fmla="*/ 38559 h 38559"/>
                <a:gd name="T4" fmla="*/ 0 w 21600"/>
                <a:gd name="T5" fmla="*/ 21594 h 38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8559" fill="none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</a:path>
                <a:path w="21600" h="38559" stroke="0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  <a:lnTo>
                    <a:pt x="0" y="21594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7" name="Arc 21">
              <a:extLst>
                <a:ext uri="{FF2B5EF4-FFF2-40B4-BE49-F238E27FC236}">
                  <a16:creationId xmlns:a16="http://schemas.microsoft.com/office/drawing/2014/main" id="{F674B5DC-3183-4B41-A48B-9748C1A21B4F}"/>
                </a:ext>
              </a:extLst>
            </p:cNvPr>
            <p:cNvSpPr>
              <a:spLocks/>
            </p:cNvSpPr>
            <p:nvPr/>
          </p:nvSpPr>
          <p:spPr bwMode="auto">
            <a:xfrm rot="-5400000" flipH="1" flipV="1">
              <a:off x="7385" y="4080"/>
              <a:ext cx="223" cy="456"/>
            </a:xfrm>
            <a:custGeom>
              <a:avLst/>
              <a:gdLst>
                <a:gd name="G0" fmla="+- 19755 0 0"/>
                <a:gd name="G1" fmla="+- 11552 0 0"/>
                <a:gd name="G2" fmla="+- 21600 0 0"/>
                <a:gd name="T0" fmla="*/ 38005 w 41355"/>
                <a:gd name="T1" fmla="*/ 0 h 33152"/>
                <a:gd name="T2" fmla="*/ 0 w 41355"/>
                <a:gd name="T3" fmla="*/ 20286 h 33152"/>
                <a:gd name="T4" fmla="*/ 19755 w 41355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55" h="33152" fill="none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</a:path>
                <a:path w="41355" h="33152" stroke="0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  <a:lnTo>
                    <a:pt x="19755" y="11552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8" name="Arc 22">
              <a:extLst>
                <a:ext uri="{FF2B5EF4-FFF2-40B4-BE49-F238E27FC236}">
                  <a16:creationId xmlns:a16="http://schemas.microsoft.com/office/drawing/2014/main" id="{A7579F39-983F-B24D-AEC7-55428CB21AD2}"/>
                </a:ext>
              </a:extLst>
            </p:cNvPr>
            <p:cNvSpPr>
              <a:spLocks/>
            </p:cNvSpPr>
            <p:nvPr/>
          </p:nvSpPr>
          <p:spPr bwMode="auto">
            <a:xfrm rot="-16628983">
              <a:off x="7648" y="4247"/>
              <a:ext cx="111" cy="211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grpSp>
          <p:nvGrpSpPr>
            <p:cNvPr id="9" name="Group 23">
              <a:extLst>
                <a:ext uri="{FF2B5EF4-FFF2-40B4-BE49-F238E27FC236}">
                  <a16:creationId xmlns:a16="http://schemas.microsoft.com/office/drawing/2014/main" id="{B2B9A7AB-076F-4949-BCF1-9C65427DBE54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383" y="3985"/>
              <a:ext cx="311" cy="540"/>
              <a:chOff x="7989" y="10264"/>
              <a:chExt cx="1008" cy="982"/>
            </a:xfrm>
          </p:grpSpPr>
          <p:sp>
            <p:nvSpPr>
              <p:cNvPr id="65" name="Arc 24">
                <a:extLst>
                  <a:ext uri="{FF2B5EF4-FFF2-40B4-BE49-F238E27FC236}">
                    <a16:creationId xmlns:a16="http://schemas.microsoft.com/office/drawing/2014/main" id="{9C28F9CF-E8A2-5B4B-98AC-127466D656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66" name="Arc 25">
                <a:extLst>
                  <a:ext uri="{FF2B5EF4-FFF2-40B4-BE49-F238E27FC236}">
                    <a16:creationId xmlns:a16="http://schemas.microsoft.com/office/drawing/2014/main" id="{42B0F402-8AC9-D94C-BA84-62AB7A407FF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67" name="Arc 26">
                <a:extLst>
                  <a:ext uri="{FF2B5EF4-FFF2-40B4-BE49-F238E27FC236}">
                    <a16:creationId xmlns:a16="http://schemas.microsoft.com/office/drawing/2014/main" id="{8BDD8D05-8503-5E41-8655-16E8629D4BA1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grpSp>
          <p:nvGrpSpPr>
            <p:cNvPr id="10" name="Group 27">
              <a:extLst>
                <a:ext uri="{FF2B5EF4-FFF2-40B4-BE49-F238E27FC236}">
                  <a16:creationId xmlns:a16="http://schemas.microsoft.com/office/drawing/2014/main" id="{35E90EC1-1B8C-2645-9B9D-B31535FA0317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383" y="3885"/>
              <a:ext cx="311" cy="540"/>
              <a:chOff x="7989" y="10264"/>
              <a:chExt cx="1008" cy="982"/>
            </a:xfrm>
          </p:grpSpPr>
          <p:sp>
            <p:nvSpPr>
              <p:cNvPr id="62" name="Arc 28">
                <a:extLst>
                  <a:ext uri="{FF2B5EF4-FFF2-40B4-BE49-F238E27FC236}">
                    <a16:creationId xmlns:a16="http://schemas.microsoft.com/office/drawing/2014/main" id="{DE327096-20E3-F64F-A2E0-80DDCAC656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63" name="Arc 29">
                <a:extLst>
                  <a:ext uri="{FF2B5EF4-FFF2-40B4-BE49-F238E27FC236}">
                    <a16:creationId xmlns:a16="http://schemas.microsoft.com/office/drawing/2014/main" id="{FA8D7E08-A21F-7E44-AD14-C75A7D44FCE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64" name="Arc 30">
                <a:extLst>
                  <a:ext uri="{FF2B5EF4-FFF2-40B4-BE49-F238E27FC236}">
                    <a16:creationId xmlns:a16="http://schemas.microsoft.com/office/drawing/2014/main" id="{90E15399-D1CC-F64C-9C3E-D776692D1921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grpSp>
          <p:nvGrpSpPr>
            <p:cNvPr id="11" name="Group 31">
              <a:extLst>
                <a:ext uri="{FF2B5EF4-FFF2-40B4-BE49-F238E27FC236}">
                  <a16:creationId xmlns:a16="http://schemas.microsoft.com/office/drawing/2014/main" id="{00315E5F-7F22-6C4F-9CFE-0786AF0DC0A0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383" y="3788"/>
              <a:ext cx="312" cy="540"/>
              <a:chOff x="7989" y="10264"/>
              <a:chExt cx="1008" cy="982"/>
            </a:xfrm>
          </p:grpSpPr>
          <p:sp>
            <p:nvSpPr>
              <p:cNvPr id="59" name="Arc 32">
                <a:extLst>
                  <a:ext uri="{FF2B5EF4-FFF2-40B4-BE49-F238E27FC236}">
                    <a16:creationId xmlns:a16="http://schemas.microsoft.com/office/drawing/2014/main" id="{581284B4-F0CC-F544-B9B9-2F0047C6F7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60" name="Arc 33">
                <a:extLst>
                  <a:ext uri="{FF2B5EF4-FFF2-40B4-BE49-F238E27FC236}">
                    <a16:creationId xmlns:a16="http://schemas.microsoft.com/office/drawing/2014/main" id="{8C873AF4-8861-694E-B561-6BE31E9E5AF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61" name="Arc 34">
                <a:extLst>
                  <a:ext uri="{FF2B5EF4-FFF2-40B4-BE49-F238E27FC236}">
                    <a16:creationId xmlns:a16="http://schemas.microsoft.com/office/drawing/2014/main" id="{C851E303-BD46-D24F-859F-6D09B84B8A09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grpSp>
          <p:nvGrpSpPr>
            <p:cNvPr id="12" name="Group 35">
              <a:extLst>
                <a:ext uri="{FF2B5EF4-FFF2-40B4-BE49-F238E27FC236}">
                  <a16:creationId xmlns:a16="http://schemas.microsoft.com/office/drawing/2014/main" id="{3FF4D3E9-E952-844A-9C87-10F7F1A3B1C2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383" y="3689"/>
              <a:ext cx="312" cy="540"/>
              <a:chOff x="7989" y="10264"/>
              <a:chExt cx="1008" cy="982"/>
            </a:xfrm>
          </p:grpSpPr>
          <p:sp>
            <p:nvSpPr>
              <p:cNvPr id="56" name="Arc 36">
                <a:extLst>
                  <a:ext uri="{FF2B5EF4-FFF2-40B4-BE49-F238E27FC236}">
                    <a16:creationId xmlns:a16="http://schemas.microsoft.com/office/drawing/2014/main" id="{6E5E427F-FF2D-9D4F-B60C-846FBA6AE9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57" name="Arc 37">
                <a:extLst>
                  <a:ext uri="{FF2B5EF4-FFF2-40B4-BE49-F238E27FC236}">
                    <a16:creationId xmlns:a16="http://schemas.microsoft.com/office/drawing/2014/main" id="{F6C1D197-5BBA-DB4F-99A4-3ECA6667E9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58" name="Arc 38">
                <a:extLst>
                  <a:ext uri="{FF2B5EF4-FFF2-40B4-BE49-F238E27FC236}">
                    <a16:creationId xmlns:a16="http://schemas.microsoft.com/office/drawing/2014/main" id="{B72213A3-7B13-7346-975C-7CE4BC788918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grpSp>
          <p:nvGrpSpPr>
            <p:cNvPr id="13" name="Group 39">
              <a:extLst>
                <a:ext uri="{FF2B5EF4-FFF2-40B4-BE49-F238E27FC236}">
                  <a16:creationId xmlns:a16="http://schemas.microsoft.com/office/drawing/2014/main" id="{A3B33C0C-6BE0-FC47-A264-9F6A530BCBAD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383" y="3591"/>
              <a:ext cx="312" cy="540"/>
              <a:chOff x="7989" y="10264"/>
              <a:chExt cx="1008" cy="982"/>
            </a:xfrm>
          </p:grpSpPr>
          <p:sp>
            <p:nvSpPr>
              <p:cNvPr id="53" name="Arc 40">
                <a:extLst>
                  <a:ext uri="{FF2B5EF4-FFF2-40B4-BE49-F238E27FC236}">
                    <a16:creationId xmlns:a16="http://schemas.microsoft.com/office/drawing/2014/main" id="{D7DC0BFB-9512-4540-AB0A-6791E6649C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54" name="Arc 41">
                <a:extLst>
                  <a:ext uri="{FF2B5EF4-FFF2-40B4-BE49-F238E27FC236}">
                    <a16:creationId xmlns:a16="http://schemas.microsoft.com/office/drawing/2014/main" id="{43EC947C-78AA-A047-B815-AEBABFFC47E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55" name="Arc 42">
                <a:extLst>
                  <a:ext uri="{FF2B5EF4-FFF2-40B4-BE49-F238E27FC236}">
                    <a16:creationId xmlns:a16="http://schemas.microsoft.com/office/drawing/2014/main" id="{F1E1EBD6-632F-0340-ABE2-BF5FC9E5FE0D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grpSp>
          <p:nvGrpSpPr>
            <p:cNvPr id="14" name="Group 43">
              <a:extLst>
                <a:ext uri="{FF2B5EF4-FFF2-40B4-BE49-F238E27FC236}">
                  <a16:creationId xmlns:a16="http://schemas.microsoft.com/office/drawing/2014/main" id="{D5C9FEDD-774B-7D41-BA05-89177F5034E9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383" y="3491"/>
              <a:ext cx="312" cy="540"/>
              <a:chOff x="7989" y="10264"/>
              <a:chExt cx="1008" cy="982"/>
            </a:xfrm>
          </p:grpSpPr>
          <p:sp>
            <p:nvSpPr>
              <p:cNvPr id="50" name="Arc 44">
                <a:extLst>
                  <a:ext uri="{FF2B5EF4-FFF2-40B4-BE49-F238E27FC236}">
                    <a16:creationId xmlns:a16="http://schemas.microsoft.com/office/drawing/2014/main" id="{830D1B31-3E67-6640-8057-CA037CAE5E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51" name="Arc 45">
                <a:extLst>
                  <a:ext uri="{FF2B5EF4-FFF2-40B4-BE49-F238E27FC236}">
                    <a16:creationId xmlns:a16="http://schemas.microsoft.com/office/drawing/2014/main" id="{DC7051F2-D274-974A-9C29-6C62DC980D4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52" name="Arc 46">
                <a:extLst>
                  <a:ext uri="{FF2B5EF4-FFF2-40B4-BE49-F238E27FC236}">
                    <a16:creationId xmlns:a16="http://schemas.microsoft.com/office/drawing/2014/main" id="{A14CC449-7424-7D47-A6CB-376DE2953262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sp>
          <p:nvSpPr>
            <p:cNvPr id="15" name="Arc 47">
              <a:extLst>
                <a:ext uri="{FF2B5EF4-FFF2-40B4-BE49-F238E27FC236}">
                  <a16:creationId xmlns:a16="http://schemas.microsoft.com/office/drawing/2014/main" id="{6A557058-2E90-8446-A030-46C8CF2813D0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7425" y="3440"/>
              <a:ext cx="226" cy="531"/>
            </a:xfrm>
            <a:custGeom>
              <a:avLst/>
              <a:gdLst>
                <a:gd name="G0" fmla="+- 19435 0 0"/>
                <a:gd name="G1" fmla="+- 21600 0 0"/>
                <a:gd name="G2" fmla="+- 21600 0 0"/>
                <a:gd name="T0" fmla="*/ 0 w 41035"/>
                <a:gd name="T1" fmla="*/ 12177 h 38565"/>
                <a:gd name="T2" fmla="*/ 32804 w 41035"/>
                <a:gd name="T3" fmla="*/ 38565 h 38565"/>
                <a:gd name="T4" fmla="*/ 19435 w 41035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035" h="38565" fill="none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</a:path>
                <a:path w="41035" h="38565" stroke="0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  <a:lnTo>
                    <a:pt x="19435" y="2160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16" name="Arc 48">
              <a:extLst>
                <a:ext uri="{FF2B5EF4-FFF2-40B4-BE49-F238E27FC236}">
                  <a16:creationId xmlns:a16="http://schemas.microsoft.com/office/drawing/2014/main" id="{ADAD3977-35D0-DD47-8804-E54000D2C22F}"/>
                </a:ext>
              </a:extLst>
            </p:cNvPr>
            <p:cNvSpPr>
              <a:spLocks/>
            </p:cNvSpPr>
            <p:nvPr/>
          </p:nvSpPr>
          <p:spPr bwMode="auto">
            <a:xfrm rot="-5400000" flipH="1" flipV="1">
              <a:off x="7380" y="3385"/>
              <a:ext cx="233" cy="456"/>
            </a:xfrm>
            <a:custGeom>
              <a:avLst/>
              <a:gdLst>
                <a:gd name="G0" fmla="+- 21572 0 0"/>
                <a:gd name="G1" fmla="+- 11552 0 0"/>
                <a:gd name="G2" fmla="+- 21600 0 0"/>
                <a:gd name="T0" fmla="*/ 39822 w 43172"/>
                <a:gd name="T1" fmla="*/ 0 h 33152"/>
                <a:gd name="T2" fmla="*/ 0 w 43172"/>
                <a:gd name="T3" fmla="*/ 12648 h 33152"/>
                <a:gd name="T4" fmla="*/ 21572 w 43172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72" h="33152" fill="none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</a:path>
                <a:path w="43172" h="33152" stroke="0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  <a:lnTo>
                    <a:pt x="21572" y="11552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17" name="Arc 49">
              <a:extLst>
                <a:ext uri="{FF2B5EF4-FFF2-40B4-BE49-F238E27FC236}">
                  <a16:creationId xmlns:a16="http://schemas.microsoft.com/office/drawing/2014/main" id="{14A065D4-02C3-3647-861F-3B4A7D36A8FE}"/>
                </a:ext>
              </a:extLst>
            </p:cNvPr>
            <p:cNvSpPr>
              <a:spLocks/>
            </p:cNvSpPr>
            <p:nvPr/>
          </p:nvSpPr>
          <p:spPr bwMode="auto">
            <a:xfrm rot="-16628983">
              <a:off x="7648" y="3557"/>
              <a:ext cx="111" cy="211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18" name="Arc 50">
              <a:extLst>
                <a:ext uri="{FF2B5EF4-FFF2-40B4-BE49-F238E27FC236}">
                  <a16:creationId xmlns:a16="http://schemas.microsoft.com/office/drawing/2014/main" id="{158DE994-BD13-564B-85ED-6B66FB14CEF0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7486" y="4748"/>
              <a:ext cx="119" cy="531"/>
            </a:xfrm>
            <a:custGeom>
              <a:avLst/>
              <a:gdLst>
                <a:gd name="G0" fmla="+- 166 0 0"/>
                <a:gd name="G1" fmla="+- 21600 0 0"/>
                <a:gd name="G2" fmla="+- 21600 0 0"/>
                <a:gd name="T0" fmla="*/ 0 w 21766"/>
                <a:gd name="T1" fmla="*/ 1 h 38565"/>
                <a:gd name="T2" fmla="*/ 13535 w 21766"/>
                <a:gd name="T3" fmla="*/ 38565 h 38565"/>
                <a:gd name="T4" fmla="*/ 166 w 21766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66" h="38565" fill="none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</a:path>
                <a:path w="21766" h="38565" stroke="0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  <a:lnTo>
                    <a:pt x="166" y="2160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19" name="Arc 51">
              <a:extLst>
                <a:ext uri="{FF2B5EF4-FFF2-40B4-BE49-F238E27FC236}">
                  <a16:creationId xmlns:a16="http://schemas.microsoft.com/office/drawing/2014/main" id="{F83321B4-C614-4548-BCBD-C08F12B9A3EC}"/>
                </a:ext>
              </a:extLst>
            </p:cNvPr>
            <p:cNvSpPr>
              <a:spLocks/>
            </p:cNvSpPr>
            <p:nvPr/>
          </p:nvSpPr>
          <p:spPr bwMode="auto">
            <a:xfrm rot="-5400000" flipH="1" flipV="1">
              <a:off x="7428" y="4788"/>
              <a:ext cx="151" cy="456"/>
            </a:xfrm>
            <a:custGeom>
              <a:avLst/>
              <a:gdLst>
                <a:gd name="G0" fmla="+- 6433 0 0"/>
                <a:gd name="G1" fmla="+- 11552 0 0"/>
                <a:gd name="G2" fmla="+- 21600 0 0"/>
                <a:gd name="T0" fmla="*/ 24683 w 28033"/>
                <a:gd name="T1" fmla="*/ 0 h 33152"/>
                <a:gd name="T2" fmla="*/ 0 w 28033"/>
                <a:gd name="T3" fmla="*/ 32171 h 33152"/>
                <a:gd name="T4" fmla="*/ 6433 w 28033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33" h="33152" fill="none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</a:path>
                <a:path w="28033" h="33152" stroke="0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  <a:lnTo>
                    <a:pt x="6433" y="11552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20" name="Arc 52">
              <a:extLst>
                <a:ext uri="{FF2B5EF4-FFF2-40B4-BE49-F238E27FC236}">
                  <a16:creationId xmlns:a16="http://schemas.microsoft.com/office/drawing/2014/main" id="{5303942D-0458-E948-B181-FE92E97BCED5}"/>
                </a:ext>
              </a:extLst>
            </p:cNvPr>
            <p:cNvSpPr>
              <a:spLocks/>
            </p:cNvSpPr>
            <p:nvPr/>
          </p:nvSpPr>
          <p:spPr bwMode="auto">
            <a:xfrm rot="-16628983">
              <a:off x="7655" y="4919"/>
              <a:ext cx="112" cy="211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21" name="Arc 53">
              <a:extLst>
                <a:ext uri="{FF2B5EF4-FFF2-40B4-BE49-F238E27FC236}">
                  <a16:creationId xmlns:a16="http://schemas.microsoft.com/office/drawing/2014/main" id="{F8F1D940-8CE5-DD4B-9288-55DBC01C7031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7428" y="4926"/>
              <a:ext cx="236" cy="531"/>
            </a:xfrm>
            <a:custGeom>
              <a:avLst/>
              <a:gdLst>
                <a:gd name="G0" fmla="+- 21508 0 0"/>
                <a:gd name="G1" fmla="+- 21600 0 0"/>
                <a:gd name="G2" fmla="+- 21600 0 0"/>
                <a:gd name="T0" fmla="*/ 0 w 43108"/>
                <a:gd name="T1" fmla="*/ 19616 h 38565"/>
                <a:gd name="T2" fmla="*/ 34877 w 43108"/>
                <a:gd name="T3" fmla="*/ 38565 h 38565"/>
                <a:gd name="T4" fmla="*/ 21508 w 43108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08" h="38565" fill="none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</a:path>
                <a:path w="43108" h="38565" stroke="0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  <a:lnTo>
                    <a:pt x="21508" y="2160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22" name="Arc 54">
              <a:extLst>
                <a:ext uri="{FF2B5EF4-FFF2-40B4-BE49-F238E27FC236}">
                  <a16:creationId xmlns:a16="http://schemas.microsoft.com/office/drawing/2014/main" id="{20F18FD2-0DDB-1746-A6AB-A1645854C08F}"/>
                </a:ext>
              </a:extLst>
            </p:cNvPr>
            <p:cNvSpPr>
              <a:spLocks/>
            </p:cNvSpPr>
            <p:nvPr/>
          </p:nvSpPr>
          <p:spPr bwMode="auto">
            <a:xfrm rot="-5400000" flipH="1" flipV="1">
              <a:off x="7421" y="4902"/>
              <a:ext cx="166" cy="45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23" name="Arc 55">
              <a:extLst>
                <a:ext uri="{FF2B5EF4-FFF2-40B4-BE49-F238E27FC236}">
                  <a16:creationId xmlns:a16="http://schemas.microsoft.com/office/drawing/2014/main" id="{8CD35E29-8A3B-4B45-8A36-DFE5CFF81919}"/>
                </a:ext>
              </a:extLst>
            </p:cNvPr>
            <p:cNvSpPr>
              <a:spLocks/>
            </p:cNvSpPr>
            <p:nvPr/>
          </p:nvSpPr>
          <p:spPr bwMode="auto">
            <a:xfrm rot="-16628983">
              <a:off x="7655" y="5039"/>
              <a:ext cx="111" cy="211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grpSp>
          <p:nvGrpSpPr>
            <p:cNvPr id="24" name="Group 56">
              <a:extLst>
                <a:ext uri="{FF2B5EF4-FFF2-40B4-BE49-F238E27FC236}">
                  <a16:creationId xmlns:a16="http://schemas.microsoft.com/office/drawing/2014/main" id="{705473AA-96CE-7B4A-88D0-38EDEB9134BB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486" y="4531"/>
              <a:ext cx="120" cy="540"/>
              <a:chOff x="3891" y="3067"/>
              <a:chExt cx="330" cy="717"/>
            </a:xfrm>
          </p:grpSpPr>
          <p:sp>
            <p:nvSpPr>
              <p:cNvPr id="46" name="Arc 57">
                <a:extLst>
                  <a:ext uri="{FF2B5EF4-FFF2-40B4-BE49-F238E27FC236}">
                    <a16:creationId xmlns:a16="http://schemas.microsoft.com/office/drawing/2014/main" id="{65FCDCDE-8120-F04F-B94A-2C3FE86E34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" y="3072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grpSp>
            <p:nvGrpSpPr>
              <p:cNvPr id="47" name="Group 58">
                <a:extLst>
                  <a:ext uri="{FF2B5EF4-FFF2-40B4-BE49-F238E27FC236}">
                    <a16:creationId xmlns:a16="http://schemas.microsoft.com/office/drawing/2014/main" id="{1FCD1383-0310-2C40-A5F5-F4C16030BD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1" y="3067"/>
                <a:ext cx="295" cy="717"/>
                <a:chOff x="3581" y="2155"/>
                <a:chExt cx="295" cy="717"/>
              </a:xfrm>
            </p:grpSpPr>
            <p:sp>
              <p:nvSpPr>
                <p:cNvPr id="48" name="Arc 59">
                  <a:extLst>
                    <a:ext uri="{FF2B5EF4-FFF2-40B4-BE49-F238E27FC236}">
                      <a16:creationId xmlns:a16="http://schemas.microsoft.com/office/drawing/2014/main" id="{45D3B41D-F7B9-B446-94D8-24A201B201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581" y="2155"/>
                  <a:ext cx="280" cy="605"/>
                </a:xfrm>
                <a:custGeom>
                  <a:avLst/>
                  <a:gdLst>
                    <a:gd name="G0" fmla="+- 3 0 0"/>
                    <a:gd name="G1" fmla="+- 11552 0 0"/>
                    <a:gd name="G2" fmla="+- 21600 0 0"/>
                    <a:gd name="T0" fmla="*/ 18253 w 21603"/>
                    <a:gd name="T1" fmla="*/ 0 h 33152"/>
                    <a:gd name="T2" fmla="*/ 0 w 21603"/>
                    <a:gd name="T3" fmla="*/ 33151 h 33152"/>
                    <a:gd name="T4" fmla="*/ 3 w 2160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3" h="33152" fill="none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</a:path>
                    <a:path w="21603" h="33152" stroke="0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  <a:lnTo>
                        <a:pt x="3" y="1155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49" name="Arc 60">
                  <a:extLst>
                    <a:ext uri="{FF2B5EF4-FFF2-40B4-BE49-F238E27FC236}">
                      <a16:creationId xmlns:a16="http://schemas.microsoft.com/office/drawing/2014/main" id="{10EA9E8A-1FA9-A84A-BF89-6A9BA695A2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07" y="2592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</p:grpSp>
        </p:grpSp>
        <p:sp>
          <p:nvSpPr>
            <p:cNvPr id="25" name="Arc 61">
              <a:extLst>
                <a:ext uri="{FF2B5EF4-FFF2-40B4-BE49-F238E27FC236}">
                  <a16:creationId xmlns:a16="http://schemas.microsoft.com/office/drawing/2014/main" id="{A0F2D0AF-0590-B844-8AC2-41ABC48680E7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7489" y="4639"/>
              <a:ext cx="116" cy="531"/>
            </a:xfrm>
            <a:custGeom>
              <a:avLst/>
              <a:gdLst>
                <a:gd name="G0" fmla="+- 2440 0 0"/>
                <a:gd name="G1" fmla="+- 21600 0 0"/>
                <a:gd name="G2" fmla="+- 21600 0 0"/>
                <a:gd name="T0" fmla="*/ 0 w 24040"/>
                <a:gd name="T1" fmla="*/ 139 h 38565"/>
                <a:gd name="T2" fmla="*/ 15809 w 24040"/>
                <a:gd name="T3" fmla="*/ 38565 h 38565"/>
                <a:gd name="T4" fmla="*/ 2440 w 24040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40" h="38565" fill="none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</a:path>
                <a:path w="24040" h="38565" stroke="0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  <a:lnTo>
                    <a:pt x="2440" y="2160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26" name="Arc 62">
              <a:extLst>
                <a:ext uri="{FF2B5EF4-FFF2-40B4-BE49-F238E27FC236}">
                  <a16:creationId xmlns:a16="http://schemas.microsoft.com/office/drawing/2014/main" id="{E100D3E2-869C-9D4B-AAF0-1F53425EE82A}"/>
                </a:ext>
              </a:extLst>
            </p:cNvPr>
            <p:cNvSpPr>
              <a:spLocks/>
            </p:cNvSpPr>
            <p:nvPr/>
          </p:nvSpPr>
          <p:spPr bwMode="auto">
            <a:xfrm rot="-5400000" flipH="1" flipV="1">
              <a:off x="7431" y="4667"/>
              <a:ext cx="146" cy="45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27" name="Arc 63">
              <a:extLst>
                <a:ext uri="{FF2B5EF4-FFF2-40B4-BE49-F238E27FC236}">
                  <a16:creationId xmlns:a16="http://schemas.microsoft.com/office/drawing/2014/main" id="{BFA3E5AE-507B-D94C-9470-7BA6E4BEF534}"/>
                </a:ext>
              </a:extLst>
            </p:cNvPr>
            <p:cNvSpPr>
              <a:spLocks/>
            </p:cNvSpPr>
            <p:nvPr/>
          </p:nvSpPr>
          <p:spPr bwMode="auto">
            <a:xfrm rot="-16628983">
              <a:off x="7662" y="4803"/>
              <a:ext cx="98" cy="211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grpSp>
          <p:nvGrpSpPr>
            <p:cNvPr id="28" name="Group 64">
              <a:extLst>
                <a:ext uri="{FF2B5EF4-FFF2-40B4-BE49-F238E27FC236}">
                  <a16:creationId xmlns:a16="http://schemas.microsoft.com/office/drawing/2014/main" id="{1139822F-4094-9945-97A7-649325930689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312" y="4359"/>
              <a:ext cx="472" cy="540"/>
              <a:chOff x="4893" y="2164"/>
              <a:chExt cx="1140" cy="717"/>
            </a:xfrm>
          </p:grpSpPr>
          <p:sp>
            <p:nvSpPr>
              <p:cNvPr id="31" name="Arc 65">
                <a:extLst>
                  <a:ext uri="{FF2B5EF4-FFF2-40B4-BE49-F238E27FC236}">
                    <a16:creationId xmlns:a16="http://schemas.microsoft.com/office/drawing/2014/main" id="{DE68C3B1-95D9-3544-A551-C8EF014A77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8" y="2169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32" name="Arc 66">
                <a:extLst>
                  <a:ext uri="{FF2B5EF4-FFF2-40B4-BE49-F238E27FC236}">
                    <a16:creationId xmlns:a16="http://schemas.microsoft.com/office/drawing/2014/main" id="{B477F575-E63B-1446-B794-5A8C30747E8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186" y="2164"/>
                <a:ext cx="363" cy="605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33" name="Arc 67">
                <a:extLst>
                  <a:ext uri="{FF2B5EF4-FFF2-40B4-BE49-F238E27FC236}">
                    <a16:creationId xmlns:a16="http://schemas.microsoft.com/office/drawing/2014/main" id="{13EF0466-84E1-9349-8D39-1EB14CFF12CB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213" y="2601"/>
                <a:ext cx="269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grpSp>
            <p:nvGrpSpPr>
              <p:cNvPr id="34" name="Group 68">
                <a:extLst>
                  <a:ext uri="{FF2B5EF4-FFF2-40B4-BE49-F238E27FC236}">
                    <a16:creationId xmlns:a16="http://schemas.microsoft.com/office/drawing/2014/main" id="{8F7772E0-64B8-E742-9EE5-3AE25E79CA7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3" y="2164"/>
                <a:ext cx="401" cy="717"/>
                <a:chOff x="3661" y="2164"/>
                <a:chExt cx="401" cy="717"/>
              </a:xfrm>
            </p:grpSpPr>
            <p:sp>
              <p:nvSpPr>
                <p:cNvPr id="43" name="Arc 69">
                  <a:extLst>
                    <a:ext uri="{FF2B5EF4-FFF2-40B4-BE49-F238E27FC236}">
                      <a16:creationId xmlns:a16="http://schemas.microsoft.com/office/drawing/2014/main" id="{090C1874-5612-B142-BB4D-D5327E7B88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4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44" name="Arc 70">
                  <a:extLst>
                    <a:ext uri="{FF2B5EF4-FFF2-40B4-BE49-F238E27FC236}">
                      <a16:creationId xmlns:a16="http://schemas.microsoft.com/office/drawing/2014/main" id="{847E0E39-C7E4-AD42-AEF7-FEA14E7A7E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661" y="2164"/>
                  <a:ext cx="401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45" name="Arc 71">
                  <a:extLst>
                    <a:ext uri="{FF2B5EF4-FFF2-40B4-BE49-F238E27FC236}">
                      <a16:creationId xmlns:a16="http://schemas.microsoft.com/office/drawing/2014/main" id="{5BD14CB7-7F2F-3346-8CB1-A5A02CA92A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89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35" name="Group 72">
                <a:extLst>
                  <a:ext uri="{FF2B5EF4-FFF2-40B4-BE49-F238E27FC236}">
                    <a16:creationId xmlns:a16="http://schemas.microsoft.com/office/drawing/2014/main" id="{94E9A52A-C835-804C-A204-96EB0F9F816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" y="2164"/>
                <a:ext cx="290" cy="717"/>
                <a:chOff x="3891" y="3067"/>
                <a:chExt cx="330" cy="717"/>
              </a:xfrm>
            </p:grpSpPr>
            <p:sp>
              <p:nvSpPr>
                <p:cNvPr id="39" name="Arc 73">
                  <a:extLst>
                    <a:ext uri="{FF2B5EF4-FFF2-40B4-BE49-F238E27FC236}">
                      <a16:creationId xmlns:a16="http://schemas.microsoft.com/office/drawing/2014/main" id="{A84DC30C-A7ED-EB4A-AB49-4246D78D20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grpSp>
              <p:nvGrpSpPr>
                <p:cNvPr id="40" name="Group 74">
                  <a:extLst>
                    <a:ext uri="{FF2B5EF4-FFF2-40B4-BE49-F238E27FC236}">
                      <a16:creationId xmlns:a16="http://schemas.microsoft.com/office/drawing/2014/main" id="{5B601CA9-22E3-8040-93A6-026FC118F4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41" name="Arc 75">
                    <a:extLst>
                      <a:ext uri="{FF2B5EF4-FFF2-40B4-BE49-F238E27FC236}">
                        <a16:creationId xmlns:a16="http://schemas.microsoft.com/office/drawing/2014/main" id="{36B9D693-FA12-914D-9AB3-CDBC2FAC8D5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400">
                      <a:latin typeface="Book Antiqua" pitchFamily="18" charset="0"/>
                    </a:endParaRPr>
                  </a:p>
                </p:txBody>
              </p:sp>
              <p:sp>
                <p:nvSpPr>
                  <p:cNvPr id="42" name="Arc 76">
                    <a:extLst>
                      <a:ext uri="{FF2B5EF4-FFF2-40B4-BE49-F238E27FC236}">
                        <a16:creationId xmlns:a16="http://schemas.microsoft.com/office/drawing/2014/main" id="{EBF41465-05E4-8A46-90DF-00CD623D01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400">
                      <a:latin typeface="Book Antiqua" pitchFamily="18" charset="0"/>
                    </a:endParaRPr>
                  </a:p>
                </p:txBody>
              </p:sp>
            </p:grpSp>
          </p:grpSp>
          <p:sp>
            <p:nvSpPr>
              <p:cNvPr id="36" name="Arc 77">
                <a:extLst>
                  <a:ext uri="{FF2B5EF4-FFF2-40B4-BE49-F238E27FC236}">
                    <a16:creationId xmlns:a16="http://schemas.microsoft.com/office/drawing/2014/main" id="{2A726AA1-B7E5-8744-B908-6D999AF640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6" y="2171"/>
                <a:ext cx="281" cy="705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37" name="Arc 78">
                <a:extLst>
                  <a:ext uri="{FF2B5EF4-FFF2-40B4-BE49-F238E27FC236}">
                    <a16:creationId xmlns:a16="http://schemas.microsoft.com/office/drawing/2014/main" id="{68B45F28-253B-1A42-922C-41B355F5BB3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484" y="2164"/>
                <a:ext cx="353" cy="605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38" name="Arc 79">
                <a:extLst>
                  <a:ext uri="{FF2B5EF4-FFF2-40B4-BE49-F238E27FC236}">
                    <a16:creationId xmlns:a16="http://schemas.microsoft.com/office/drawing/2014/main" id="{5EA3EA5D-438D-1845-A2A3-D8B57B9BF3E6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509" y="2601"/>
                <a:ext cx="236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sp>
          <p:nvSpPr>
            <p:cNvPr id="29" name="Line 80">
              <a:extLst>
                <a:ext uri="{FF2B5EF4-FFF2-40B4-BE49-F238E27FC236}">
                  <a16:creationId xmlns:a16="http://schemas.microsoft.com/office/drawing/2014/main" id="{AA51C437-FB2A-B14B-B0CA-9FC63B3DF0D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7279" y="3234"/>
              <a:ext cx="5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30" name="Line 81">
              <a:extLst>
                <a:ext uri="{FF2B5EF4-FFF2-40B4-BE49-F238E27FC236}">
                  <a16:creationId xmlns:a16="http://schemas.microsoft.com/office/drawing/2014/main" id="{ACEC0C6E-9A8F-FA47-B3A9-11A7CE204B7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7277" y="5559"/>
              <a:ext cx="5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</p:grpSp>
      <p:sp>
        <p:nvSpPr>
          <p:cNvPr id="68" name="Line 9">
            <a:extLst>
              <a:ext uri="{FF2B5EF4-FFF2-40B4-BE49-F238E27FC236}">
                <a16:creationId xmlns:a16="http://schemas.microsoft.com/office/drawing/2014/main" id="{E2E7C5D9-AC69-E448-922D-47F69F893B1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25059" y="2158085"/>
            <a:ext cx="0" cy="1097280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69" name="Line 16">
            <a:extLst>
              <a:ext uri="{FF2B5EF4-FFF2-40B4-BE49-F238E27FC236}">
                <a16:creationId xmlns:a16="http://schemas.microsoft.com/office/drawing/2014/main" id="{CCE569C4-977E-6841-90B2-FDDF38119F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23413" y="4292134"/>
            <a:ext cx="448548" cy="389085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/>
            <a:tailEnd type="diamond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70" name="Line 17">
            <a:extLst>
              <a:ext uri="{FF2B5EF4-FFF2-40B4-BE49-F238E27FC236}">
                <a16:creationId xmlns:a16="http://schemas.microsoft.com/office/drawing/2014/main" id="{12DBAB52-D260-2D46-9FF4-F7B3E98BA03C}"/>
              </a:ext>
            </a:extLst>
          </p:cNvPr>
          <p:cNvSpPr>
            <a:spLocks noChangeShapeType="1"/>
          </p:cNvSpPr>
          <p:nvPr/>
        </p:nvSpPr>
        <p:spPr bwMode="auto">
          <a:xfrm>
            <a:off x="7308176" y="4647148"/>
            <a:ext cx="925372" cy="18152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diamond" w="med" len="med"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71" name="Arc 18">
            <a:extLst>
              <a:ext uri="{FF2B5EF4-FFF2-40B4-BE49-F238E27FC236}">
                <a16:creationId xmlns:a16="http://schemas.microsoft.com/office/drawing/2014/main" id="{064BA4DA-0F05-7D4C-B5EC-0DEFEDB8CF4A}"/>
              </a:ext>
            </a:extLst>
          </p:cNvPr>
          <p:cNvSpPr>
            <a:spLocks/>
          </p:cNvSpPr>
          <p:nvPr/>
        </p:nvSpPr>
        <p:spPr bwMode="auto">
          <a:xfrm>
            <a:off x="6907977" y="4327393"/>
            <a:ext cx="622180" cy="61192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31750">
            <a:solidFill>
              <a:srgbClr val="000000"/>
            </a:solidFill>
            <a:round/>
            <a:headEnd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B6CE02F-F622-2D4B-B05D-BCBA0B784694}"/>
                  </a:ext>
                </a:extLst>
              </p:cNvPr>
              <p:cNvSpPr txBox="1"/>
              <p:nvPr/>
            </p:nvSpPr>
            <p:spPr>
              <a:xfrm>
                <a:off x="6661531" y="4846880"/>
                <a:ext cx="121135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B6CE02F-F622-2D4B-B05D-BCBA0B784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531" y="4846880"/>
                <a:ext cx="121135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Line 9">
            <a:extLst>
              <a:ext uri="{FF2B5EF4-FFF2-40B4-BE49-F238E27FC236}">
                <a16:creationId xmlns:a16="http://schemas.microsoft.com/office/drawing/2014/main" id="{17A25943-D477-A141-A7BC-B07D90C8005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33548" y="3534716"/>
            <a:ext cx="0" cy="1126416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1D1C410-4EF9-9343-8C45-8C1E67C514A1}"/>
                  </a:ext>
                </a:extLst>
              </p:cNvPr>
              <p:cNvSpPr txBox="1"/>
              <p:nvPr/>
            </p:nvSpPr>
            <p:spPr>
              <a:xfrm>
                <a:off x="46442" y="1187538"/>
                <a:ext cx="5040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1D1C410-4EF9-9343-8C45-8C1E67C51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2" y="1187538"/>
                <a:ext cx="504048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2E8F92E-B21E-A347-B198-C2725BDC1E31}"/>
                  </a:ext>
                </a:extLst>
              </p:cNvPr>
              <p:cNvSpPr txBox="1"/>
              <p:nvPr/>
            </p:nvSpPr>
            <p:spPr>
              <a:xfrm>
                <a:off x="6850229" y="1506153"/>
                <a:ext cx="155196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2E8F92E-B21E-A347-B198-C2725BDC1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229" y="1506153"/>
                <a:ext cx="155196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3B9A69BA-DD32-CB41-B996-1A24789A0FB1}"/>
              </a:ext>
            </a:extLst>
          </p:cNvPr>
          <p:cNvGrpSpPr/>
          <p:nvPr/>
        </p:nvGrpSpPr>
        <p:grpSpPr>
          <a:xfrm>
            <a:off x="4346348" y="2028275"/>
            <a:ext cx="1890422" cy="313710"/>
            <a:chOff x="8032841" y="1026443"/>
            <a:chExt cx="3213654" cy="437312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8BA30AB-AF14-8440-A73F-AC776EF2D7E8}"/>
                </a:ext>
              </a:extLst>
            </p:cNvPr>
            <p:cNvCxnSpPr/>
            <p:nvPr/>
          </p:nvCxnSpPr>
          <p:spPr>
            <a:xfrm flipV="1">
              <a:off x="8032841" y="1058249"/>
              <a:ext cx="182880" cy="18288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F6BEC3A-A571-6544-BA32-E0473EAFA108}"/>
                </a:ext>
              </a:extLst>
            </p:cNvPr>
            <p:cNvCxnSpPr>
              <a:cxnSpLocks/>
            </p:cNvCxnSpPr>
            <p:nvPr/>
          </p:nvCxnSpPr>
          <p:spPr>
            <a:xfrm>
              <a:off x="8215721" y="1026443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C5B2452-E88C-054F-854E-D44C6A47FC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67530" y="1026443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2D5C40E-5AD4-6F4A-ACD2-CA46CC7938E4}"/>
                </a:ext>
              </a:extLst>
            </p:cNvPr>
            <p:cNvCxnSpPr>
              <a:cxnSpLocks/>
            </p:cNvCxnSpPr>
            <p:nvPr/>
          </p:nvCxnSpPr>
          <p:spPr>
            <a:xfrm>
              <a:off x="8933290" y="1050278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CD91E1D-DE6F-6243-A652-87FC895FBF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85099" y="1050278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C6084F8-9B96-044E-8062-F3B098BA3948}"/>
                </a:ext>
              </a:extLst>
            </p:cNvPr>
            <p:cNvCxnSpPr>
              <a:cxnSpLocks/>
            </p:cNvCxnSpPr>
            <p:nvPr/>
          </p:nvCxnSpPr>
          <p:spPr>
            <a:xfrm>
              <a:off x="9634404" y="1074160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43666A-0C76-4647-9394-0D27915676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6213" y="1074160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D2537A9-9A2B-A44F-B603-A354E96268A8}"/>
                </a:ext>
              </a:extLst>
            </p:cNvPr>
            <p:cNvCxnSpPr>
              <a:cxnSpLocks/>
            </p:cNvCxnSpPr>
            <p:nvPr/>
          </p:nvCxnSpPr>
          <p:spPr>
            <a:xfrm>
              <a:off x="10351973" y="1097995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F40337C-6295-FB4E-ACB8-11B037F158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03782" y="1097995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7B7A9D0-9E3C-5A44-9D3F-5232F6E8ADF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063615" y="1090782"/>
              <a:ext cx="182880" cy="18288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6AD2195-3864-044B-B600-C3BDF10552AF}"/>
                  </a:ext>
                </a:extLst>
              </p:cNvPr>
              <p:cNvSpPr txBox="1"/>
              <p:nvPr/>
            </p:nvSpPr>
            <p:spPr>
              <a:xfrm>
                <a:off x="5105197" y="1460770"/>
                <a:ext cx="55098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6AD2195-3864-044B-B600-C3BDF1055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197" y="1460770"/>
                <a:ext cx="55098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Line 11">
            <a:extLst>
              <a:ext uri="{FF2B5EF4-FFF2-40B4-BE49-F238E27FC236}">
                <a16:creationId xmlns:a16="http://schemas.microsoft.com/office/drawing/2014/main" id="{FB818777-AFBF-1B4E-8956-D97A3D0C9C9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37212" y="2182282"/>
            <a:ext cx="1041790" cy="0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none" w="lg" len="lg"/>
            <a:tailEnd type="non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B2186F7-BD15-2445-BB53-5AEBF22BAAC8}"/>
              </a:ext>
            </a:extLst>
          </p:cNvPr>
          <p:cNvGrpSpPr/>
          <p:nvPr/>
        </p:nvGrpSpPr>
        <p:grpSpPr>
          <a:xfrm>
            <a:off x="4740609" y="4310629"/>
            <a:ext cx="640080" cy="640080"/>
            <a:chOff x="365760" y="4656224"/>
            <a:chExt cx="640080" cy="640080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E290FB4-AAC8-A442-981B-F0D598D5B413}"/>
                </a:ext>
              </a:extLst>
            </p:cNvPr>
            <p:cNvSpPr/>
            <p:nvPr/>
          </p:nvSpPr>
          <p:spPr>
            <a:xfrm>
              <a:off x="365760" y="4656224"/>
              <a:ext cx="640080" cy="64008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B68F94E3-5019-E34C-908A-7E1DF19D17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073" y="4842934"/>
              <a:ext cx="474755" cy="274320"/>
            </a:xfrm>
            <a:custGeom>
              <a:avLst/>
              <a:gdLst>
                <a:gd name="connsiteX0" fmla="*/ 0 w 1137920"/>
                <a:gd name="connsiteY0" fmla="*/ 489647 h 657505"/>
                <a:gd name="connsiteX1" fmla="*/ 345440 w 1137920"/>
                <a:gd name="connsiteY1" fmla="*/ 1967 h 657505"/>
                <a:gd name="connsiteX2" fmla="*/ 792480 w 1137920"/>
                <a:gd name="connsiteY2" fmla="*/ 652207 h 657505"/>
                <a:gd name="connsiteX3" fmla="*/ 1137920 w 1137920"/>
                <a:gd name="connsiteY3" fmla="*/ 327087 h 657505"/>
                <a:gd name="connsiteX4" fmla="*/ 1137920 w 1137920"/>
                <a:gd name="connsiteY4" fmla="*/ 327087 h 657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920" h="657505">
                  <a:moveTo>
                    <a:pt x="0" y="489647"/>
                  </a:moveTo>
                  <a:cubicBezTo>
                    <a:pt x="106680" y="232260"/>
                    <a:pt x="213360" y="-25126"/>
                    <a:pt x="345440" y="1967"/>
                  </a:cubicBezTo>
                  <a:cubicBezTo>
                    <a:pt x="477520" y="29060"/>
                    <a:pt x="660400" y="598020"/>
                    <a:pt x="792480" y="652207"/>
                  </a:cubicBezTo>
                  <a:cubicBezTo>
                    <a:pt x="924560" y="706394"/>
                    <a:pt x="1137920" y="327087"/>
                    <a:pt x="1137920" y="327087"/>
                  </a:cubicBezTo>
                  <a:lnTo>
                    <a:pt x="1137920" y="327087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" name="Line 82">
            <a:extLst>
              <a:ext uri="{FF2B5EF4-FFF2-40B4-BE49-F238E27FC236}">
                <a16:creationId xmlns:a16="http://schemas.microsoft.com/office/drawing/2014/main" id="{8D7B304F-5B63-2C4A-8BF0-B189059FDB9A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969" y="4660899"/>
            <a:ext cx="1691640" cy="0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diamond"/>
            <a:tailEnd type="diamon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E324E12-0FCB-1B42-B8F9-D5D563D6D365}"/>
                  </a:ext>
                </a:extLst>
              </p:cNvPr>
              <p:cNvSpPr txBox="1"/>
              <p:nvPr/>
            </p:nvSpPr>
            <p:spPr>
              <a:xfrm>
                <a:off x="4006493" y="4922218"/>
                <a:ext cx="185217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E324E12-0FCB-1B42-B8F9-D5D563D6D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493" y="4922218"/>
                <a:ext cx="1852174" cy="584775"/>
              </a:xfrm>
              <a:prstGeom prst="rect">
                <a:avLst/>
              </a:prstGeom>
              <a:blipFill>
                <a:blip r:embed="rId6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Line 9">
            <a:extLst>
              <a:ext uri="{FF2B5EF4-FFF2-40B4-BE49-F238E27FC236}">
                <a16:creationId xmlns:a16="http://schemas.microsoft.com/office/drawing/2014/main" id="{9B390FC2-9D25-C347-970B-8AFD6E6D58A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56771" y="2127243"/>
            <a:ext cx="0" cy="1463040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95" name="Line 9">
            <a:extLst>
              <a:ext uri="{FF2B5EF4-FFF2-40B4-BE49-F238E27FC236}">
                <a16:creationId xmlns:a16="http://schemas.microsoft.com/office/drawing/2014/main" id="{D66F2D57-110F-BF4E-97D2-98EA89AEF89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44940" y="3503874"/>
            <a:ext cx="0" cy="1126416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34AAD39-2447-C54A-9B22-4659F38FF8B9}"/>
                  </a:ext>
                </a:extLst>
              </p:cNvPr>
              <p:cNvSpPr txBox="1"/>
              <p:nvPr/>
            </p:nvSpPr>
            <p:spPr>
              <a:xfrm>
                <a:off x="7476756" y="3056239"/>
                <a:ext cx="5409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34AAD39-2447-C54A-9B22-4659F38FF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6756" y="3056239"/>
                <a:ext cx="54091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7C70C55-1F45-6B46-B3FE-D82E74035795}"/>
              </a:ext>
            </a:extLst>
          </p:cNvPr>
          <p:cNvCxnSpPr/>
          <p:nvPr/>
        </p:nvCxnSpPr>
        <p:spPr>
          <a:xfrm flipH="1" flipV="1">
            <a:off x="7962926" y="3274390"/>
            <a:ext cx="54864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2D21C6C-BF5F-3843-9F27-DCB555F70CA0}"/>
              </a:ext>
            </a:extLst>
          </p:cNvPr>
          <p:cNvCxnSpPr/>
          <p:nvPr/>
        </p:nvCxnSpPr>
        <p:spPr>
          <a:xfrm flipH="1" flipV="1">
            <a:off x="7973086" y="3426790"/>
            <a:ext cx="54864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ABB1CD7-6214-3146-9321-4FE00A8CE7F2}"/>
                  </a:ext>
                </a:extLst>
              </p:cNvPr>
              <p:cNvSpPr txBox="1"/>
              <p:nvPr/>
            </p:nvSpPr>
            <p:spPr>
              <a:xfrm>
                <a:off x="8390969" y="2734090"/>
                <a:ext cx="8174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ABB1CD7-6214-3146-9321-4FE00A8CE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969" y="2734090"/>
                <a:ext cx="817468" cy="584775"/>
              </a:xfrm>
              <a:prstGeom prst="rect">
                <a:avLst/>
              </a:prstGeom>
              <a:blipFill>
                <a:blip r:embed="rId8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483F01B-025C-494D-B132-5C87A022DF51}"/>
                  </a:ext>
                </a:extLst>
              </p:cNvPr>
              <p:cNvSpPr txBox="1"/>
              <p:nvPr/>
            </p:nvSpPr>
            <p:spPr>
              <a:xfrm>
                <a:off x="8395976" y="3313230"/>
                <a:ext cx="8174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483F01B-025C-494D-B132-5C87A022D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976" y="3313230"/>
                <a:ext cx="817468" cy="584775"/>
              </a:xfrm>
              <a:prstGeom prst="rect">
                <a:avLst/>
              </a:prstGeom>
              <a:blipFill>
                <a:blip r:embed="rId9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8019564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82">
            <a:extLst>
              <a:ext uri="{FF2B5EF4-FFF2-40B4-BE49-F238E27FC236}">
                <a16:creationId xmlns:a16="http://schemas.microsoft.com/office/drawing/2014/main" id="{FA7163E5-1095-CB4B-AECC-CEA2D62BDA04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6040" y="4647148"/>
            <a:ext cx="1737360" cy="0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diamond"/>
            <a:tailEnd type="diamon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4" name="Line 11">
            <a:extLst>
              <a:ext uri="{FF2B5EF4-FFF2-40B4-BE49-F238E27FC236}">
                <a16:creationId xmlns:a16="http://schemas.microsoft.com/office/drawing/2014/main" id="{1894D696-E47C-7E45-924C-6120406D600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25420" y="2170302"/>
            <a:ext cx="1041790" cy="0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non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5" name="Line 15">
            <a:extLst>
              <a:ext uri="{FF2B5EF4-FFF2-40B4-BE49-F238E27FC236}">
                <a16:creationId xmlns:a16="http://schemas.microsoft.com/office/drawing/2014/main" id="{501E6007-2D2B-9A40-AA12-4D89715CB75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36451" y="2161195"/>
            <a:ext cx="1371600" cy="0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grpSp>
        <p:nvGrpSpPr>
          <p:cNvPr id="6" name="Group 19">
            <a:extLst>
              <a:ext uri="{FF2B5EF4-FFF2-40B4-BE49-F238E27FC236}">
                <a16:creationId xmlns:a16="http://schemas.microsoft.com/office/drawing/2014/main" id="{2FE32B0D-5E6A-C743-BED3-26787FD0FD96}"/>
              </a:ext>
            </a:extLst>
          </p:cNvPr>
          <p:cNvGrpSpPr>
            <a:grpSpLocks/>
          </p:cNvGrpSpPr>
          <p:nvPr/>
        </p:nvGrpSpPr>
        <p:grpSpPr bwMode="auto">
          <a:xfrm>
            <a:off x="2809410" y="2138971"/>
            <a:ext cx="430463" cy="2560320"/>
            <a:chOff x="7269" y="2964"/>
            <a:chExt cx="549" cy="2865"/>
          </a:xfrm>
        </p:grpSpPr>
        <p:sp>
          <p:nvSpPr>
            <p:cNvPr id="34" name="Arc 20">
              <a:extLst>
                <a:ext uri="{FF2B5EF4-FFF2-40B4-BE49-F238E27FC236}">
                  <a16:creationId xmlns:a16="http://schemas.microsoft.com/office/drawing/2014/main" id="{57798874-4386-0345-85E9-1C692511302F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7478" y="4076"/>
              <a:ext cx="119" cy="531"/>
            </a:xfrm>
            <a:custGeom>
              <a:avLst/>
              <a:gdLst>
                <a:gd name="G0" fmla="+- 0 0 0"/>
                <a:gd name="G1" fmla="+- 21594 0 0"/>
                <a:gd name="G2" fmla="+- 21600 0 0"/>
                <a:gd name="T0" fmla="*/ 500 w 21600"/>
                <a:gd name="T1" fmla="*/ 0 h 38559"/>
                <a:gd name="T2" fmla="*/ 13369 w 21600"/>
                <a:gd name="T3" fmla="*/ 38559 h 38559"/>
                <a:gd name="T4" fmla="*/ 0 w 21600"/>
                <a:gd name="T5" fmla="*/ 21594 h 38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8559" fill="none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</a:path>
                <a:path w="21600" h="38559" stroke="0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  <a:lnTo>
                    <a:pt x="0" y="21594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35" name="Arc 21">
              <a:extLst>
                <a:ext uri="{FF2B5EF4-FFF2-40B4-BE49-F238E27FC236}">
                  <a16:creationId xmlns:a16="http://schemas.microsoft.com/office/drawing/2014/main" id="{BB87C4A0-11AE-CC48-9FE9-6BA07197C09B}"/>
                </a:ext>
              </a:extLst>
            </p:cNvPr>
            <p:cNvSpPr>
              <a:spLocks/>
            </p:cNvSpPr>
            <p:nvPr/>
          </p:nvSpPr>
          <p:spPr bwMode="auto">
            <a:xfrm rot="-5400000" flipH="1" flipV="1">
              <a:off x="7385" y="4080"/>
              <a:ext cx="223" cy="456"/>
            </a:xfrm>
            <a:custGeom>
              <a:avLst/>
              <a:gdLst>
                <a:gd name="G0" fmla="+- 19755 0 0"/>
                <a:gd name="G1" fmla="+- 11552 0 0"/>
                <a:gd name="G2" fmla="+- 21600 0 0"/>
                <a:gd name="T0" fmla="*/ 38005 w 41355"/>
                <a:gd name="T1" fmla="*/ 0 h 33152"/>
                <a:gd name="T2" fmla="*/ 0 w 41355"/>
                <a:gd name="T3" fmla="*/ 20286 h 33152"/>
                <a:gd name="T4" fmla="*/ 19755 w 41355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55" h="33152" fill="none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</a:path>
                <a:path w="41355" h="33152" stroke="0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  <a:lnTo>
                    <a:pt x="19755" y="11552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36" name="Arc 22">
              <a:extLst>
                <a:ext uri="{FF2B5EF4-FFF2-40B4-BE49-F238E27FC236}">
                  <a16:creationId xmlns:a16="http://schemas.microsoft.com/office/drawing/2014/main" id="{15179500-409F-C342-965F-3B18DBB48D42}"/>
                </a:ext>
              </a:extLst>
            </p:cNvPr>
            <p:cNvSpPr>
              <a:spLocks/>
            </p:cNvSpPr>
            <p:nvPr/>
          </p:nvSpPr>
          <p:spPr bwMode="auto">
            <a:xfrm rot="-16628983">
              <a:off x="7648" y="4247"/>
              <a:ext cx="111" cy="211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grpSp>
          <p:nvGrpSpPr>
            <p:cNvPr id="37" name="Group 23">
              <a:extLst>
                <a:ext uri="{FF2B5EF4-FFF2-40B4-BE49-F238E27FC236}">
                  <a16:creationId xmlns:a16="http://schemas.microsoft.com/office/drawing/2014/main" id="{EEC5C061-1627-2C47-AD32-2D98AB4F4965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383" y="3985"/>
              <a:ext cx="311" cy="540"/>
              <a:chOff x="7989" y="10264"/>
              <a:chExt cx="1008" cy="982"/>
            </a:xfrm>
          </p:grpSpPr>
          <p:sp>
            <p:nvSpPr>
              <p:cNvPr id="93" name="Arc 24">
                <a:extLst>
                  <a:ext uri="{FF2B5EF4-FFF2-40B4-BE49-F238E27FC236}">
                    <a16:creationId xmlns:a16="http://schemas.microsoft.com/office/drawing/2014/main" id="{A2E66F3B-A7A7-3248-AB3D-C90B769DD3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94" name="Arc 25">
                <a:extLst>
                  <a:ext uri="{FF2B5EF4-FFF2-40B4-BE49-F238E27FC236}">
                    <a16:creationId xmlns:a16="http://schemas.microsoft.com/office/drawing/2014/main" id="{8C51C8DA-2AD5-314E-A133-F0CD46FB409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95" name="Arc 26">
                <a:extLst>
                  <a:ext uri="{FF2B5EF4-FFF2-40B4-BE49-F238E27FC236}">
                    <a16:creationId xmlns:a16="http://schemas.microsoft.com/office/drawing/2014/main" id="{2896C86D-50A6-6E43-A372-446157221914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grpSp>
          <p:nvGrpSpPr>
            <p:cNvPr id="38" name="Group 27">
              <a:extLst>
                <a:ext uri="{FF2B5EF4-FFF2-40B4-BE49-F238E27FC236}">
                  <a16:creationId xmlns:a16="http://schemas.microsoft.com/office/drawing/2014/main" id="{A044C3F5-45E3-7644-994B-C8D736C4C41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383" y="3885"/>
              <a:ext cx="311" cy="540"/>
              <a:chOff x="7989" y="10264"/>
              <a:chExt cx="1008" cy="982"/>
            </a:xfrm>
          </p:grpSpPr>
          <p:sp>
            <p:nvSpPr>
              <p:cNvPr id="90" name="Arc 28">
                <a:extLst>
                  <a:ext uri="{FF2B5EF4-FFF2-40B4-BE49-F238E27FC236}">
                    <a16:creationId xmlns:a16="http://schemas.microsoft.com/office/drawing/2014/main" id="{CC9D15EB-37F4-AC41-B528-31CCDE3380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91" name="Arc 29">
                <a:extLst>
                  <a:ext uri="{FF2B5EF4-FFF2-40B4-BE49-F238E27FC236}">
                    <a16:creationId xmlns:a16="http://schemas.microsoft.com/office/drawing/2014/main" id="{8D7FA187-5E23-D349-AB0C-0EEA6EBD978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92" name="Arc 30">
                <a:extLst>
                  <a:ext uri="{FF2B5EF4-FFF2-40B4-BE49-F238E27FC236}">
                    <a16:creationId xmlns:a16="http://schemas.microsoft.com/office/drawing/2014/main" id="{798B4C09-EACF-E949-AA04-EE0B7E3CEBCE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grpSp>
          <p:nvGrpSpPr>
            <p:cNvPr id="39" name="Group 31">
              <a:extLst>
                <a:ext uri="{FF2B5EF4-FFF2-40B4-BE49-F238E27FC236}">
                  <a16:creationId xmlns:a16="http://schemas.microsoft.com/office/drawing/2014/main" id="{AE5DE6E5-B9FF-764E-9D03-4F6D74A77D94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383" y="3788"/>
              <a:ext cx="312" cy="540"/>
              <a:chOff x="7989" y="10264"/>
              <a:chExt cx="1008" cy="982"/>
            </a:xfrm>
          </p:grpSpPr>
          <p:sp>
            <p:nvSpPr>
              <p:cNvPr id="87" name="Arc 32">
                <a:extLst>
                  <a:ext uri="{FF2B5EF4-FFF2-40B4-BE49-F238E27FC236}">
                    <a16:creationId xmlns:a16="http://schemas.microsoft.com/office/drawing/2014/main" id="{80BAD448-F880-9342-AD90-19369732C1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88" name="Arc 33">
                <a:extLst>
                  <a:ext uri="{FF2B5EF4-FFF2-40B4-BE49-F238E27FC236}">
                    <a16:creationId xmlns:a16="http://schemas.microsoft.com/office/drawing/2014/main" id="{4B854094-5FFA-BB48-B7AC-0DB26AA00FF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89" name="Arc 34">
                <a:extLst>
                  <a:ext uri="{FF2B5EF4-FFF2-40B4-BE49-F238E27FC236}">
                    <a16:creationId xmlns:a16="http://schemas.microsoft.com/office/drawing/2014/main" id="{F61F5FFD-B754-D14B-99DE-34870B6AB94E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grpSp>
          <p:nvGrpSpPr>
            <p:cNvPr id="40" name="Group 35">
              <a:extLst>
                <a:ext uri="{FF2B5EF4-FFF2-40B4-BE49-F238E27FC236}">
                  <a16:creationId xmlns:a16="http://schemas.microsoft.com/office/drawing/2014/main" id="{6E4A412D-FEB5-4742-9E35-98A5D08AC404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383" y="3689"/>
              <a:ext cx="312" cy="540"/>
              <a:chOff x="7989" y="10264"/>
              <a:chExt cx="1008" cy="982"/>
            </a:xfrm>
          </p:grpSpPr>
          <p:sp>
            <p:nvSpPr>
              <p:cNvPr id="84" name="Arc 36">
                <a:extLst>
                  <a:ext uri="{FF2B5EF4-FFF2-40B4-BE49-F238E27FC236}">
                    <a16:creationId xmlns:a16="http://schemas.microsoft.com/office/drawing/2014/main" id="{3087F5A1-59E7-F94B-8950-B047106DE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85" name="Arc 37">
                <a:extLst>
                  <a:ext uri="{FF2B5EF4-FFF2-40B4-BE49-F238E27FC236}">
                    <a16:creationId xmlns:a16="http://schemas.microsoft.com/office/drawing/2014/main" id="{180527FD-F4CB-444F-A920-DC38DF298B8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86" name="Arc 38">
                <a:extLst>
                  <a:ext uri="{FF2B5EF4-FFF2-40B4-BE49-F238E27FC236}">
                    <a16:creationId xmlns:a16="http://schemas.microsoft.com/office/drawing/2014/main" id="{2FC7E835-999F-BF4B-8BB7-D5269B6C3F79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grpSp>
          <p:nvGrpSpPr>
            <p:cNvPr id="41" name="Group 39">
              <a:extLst>
                <a:ext uri="{FF2B5EF4-FFF2-40B4-BE49-F238E27FC236}">
                  <a16:creationId xmlns:a16="http://schemas.microsoft.com/office/drawing/2014/main" id="{BE4512F7-4BBC-4149-BD5A-8CD3CF82253B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383" y="3591"/>
              <a:ext cx="312" cy="540"/>
              <a:chOff x="7989" y="10264"/>
              <a:chExt cx="1008" cy="982"/>
            </a:xfrm>
          </p:grpSpPr>
          <p:sp>
            <p:nvSpPr>
              <p:cNvPr id="81" name="Arc 40">
                <a:extLst>
                  <a:ext uri="{FF2B5EF4-FFF2-40B4-BE49-F238E27FC236}">
                    <a16:creationId xmlns:a16="http://schemas.microsoft.com/office/drawing/2014/main" id="{CBD753B9-982F-3147-BFFE-587C6D139E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82" name="Arc 41">
                <a:extLst>
                  <a:ext uri="{FF2B5EF4-FFF2-40B4-BE49-F238E27FC236}">
                    <a16:creationId xmlns:a16="http://schemas.microsoft.com/office/drawing/2014/main" id="{935E9370-F8FC-5C4D-A1FD-EAAEA1AA7F7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83" name="Arc 42">
                <a:extLst>
                  <a:ext uri="{FF2B5EF4-FFF2-40B4-BE49-F238E27FC236}">
                    <a16:creationId xmlns:a16="http://schemas.microsoft.com/office/drawing/2014/main" id="{5EA5A05D-A41C-904F-AFF1-7F513D3088E8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grpSp>
          <p:nvGrpSpPr>
            <p:cNvPr id="42" name="Group 43">
              <a:extLst>
                <a:ext uri="{FF2B5EF4-FFF2-40B4-BE49-F238E27FC236}">
                  <a16:creationId xmlns:a16="http://schemas.microsoft.com/office/drawing/2014/main" id="{4CBA2A2F-CEC9-0640-9996-F9B4C646A23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383" y="3491"/>
              <a:ext cx="312" cy="540"/>
              <a:chOff x="7989" y="10264"/>
              <a:chExt cx="1008" cy="982"/>
            </a:xfrm>
          </p:grpSpPr>
          <p:sp>
            <p:nvSpPr>
              <p:cNvPr id="78" name="Arc 44">
                <a:extLst>
                  <a:ext uri="{FF2B5EF4-FFF2-40B4-BE49-F238E27FC236}">
                    <a16:creationId xmlns:a16="http://schemas.microsoft.com/office/drawing/2014/main" id="{92E5B58F-AB3A-C24E-B8D2-F49697732C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79" name="Arc 45">
                <a:extLst>
                  <a:ext uri="{FF2B5EF4-FFF2-40B4-BE49-F238E27FC236}">
                    <a16:creationId xmlns:a16="http://schemas.microsoft.com/office/drawing/2014/main" id="{F88FD07D-52FE-6845-A341-D8B05412BAA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80" name="Arc 46">
                <a:extLst>
                  <a:ext uri="{FF2B5EF4-FFF2-40B4-BE49-F238E27FC236}">
                    <a16:creationId xmlns:a16="http://schemas.microsoft.com/office/drawing/2014/main" id="{C3572E0A-2A6D-984B-AA6F-EEEBA8AD8C46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sp>
          <p:nvSpPr>
            <p:cNvPr id="43" name="Arc 47">
              <a:extLst>
                <a:ext uri="{FF2B5EF4-FFF2-40B4-BE49-F238E27FC236}">
                  <a16:creationId xmlns:a16="http://schemas.microsoft.com/office/drawing/2014/main" id="{C0398098-5807-2246-A774-99B5FFE26958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7425" y="3440"/>
              <a:ext cx="226" cy="531"/>
            </a:xfrm>
            <a:custGeom>
              <a:avLst/>
              <a:gdLst>
                <a:gd name="G0" fmla="+- 19435 0 0"/>
                <a:gd name="G1" fmla="+- 21600 0 0"/>
                <a:gd name="G2" fmla="+- 21600 0 0"/>
                <a:gd name="T0" fmla="*/ 0 w 41035"/>
                <a:gd name="T1" fmla="*/ 12177 h 38565"/>
                <a:gd name="T2" fmla="*/ 32804 w 41035"/>
                <a:gd name="T3" fmla="*/ 38565 h 38565"/>
                <a:gd name="T4" fmla="*/ 19435 w 41035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035" h="38565" fill="none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</a:path>
                <a:path w="41035" h="38565" stroke="0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  <a:lnTo>
                    <a:pt x="19435" y="21600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44" name="Arc 48">
              <a:extLst>
                <a:ext uri="{FF2B5EF4-FFF2-40B4-BE49-F238E27FC236}">
                  <a16:creationId xmlns:a16="http://schemas.microsoft.com/office/drawing/2014/main" id="{F90B1D0E-FBC5-9044-BBA5-E840960AFAB6}"/>
                </a:ext>
              </a:extLst>
            </p:cNvPr>
            <p:cNvSpPr>
              <a:spLocks/>
            </p:cNvSpPr>
            <p:nvPr/>
          </p:nvSpPr>
          <p:spPr bwMode="auto">
            <a:xfrm rot="-5400000" flipH="1" flipV="1">
              <a:off x="7380" y="3385"/>
              <a:ext cx="233" cy="456"/>
            </a:xfrm>
            <a:custGeom>
              <a:avLst/>
              <a:gdLst>
                <a:gd name="G0" fmla="+- 21572 0 0"/>
                <a:gd name="G1" fmla="+- 11552 0 0"/>
                <a:gd name="G2" fmla="+- 21600 0 0"/>
                <a:gd name="T0" fmla="*/ 39822 w 43172"/>
                <a:gd name="T1" fmla="*/ 0 h 33152"/>
                <a:gd name="T2" fmla="*/ 0 w 43172"/>
                <a:gd name="T3" fmla="*/ 12648 h 33152"/>
                <a:gd name="T4" fmla="*/ 21572 w 43172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72" h="33152" fill="none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</a:path>
                <a:path w="43172" h="33152" stroke="0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  <a:lnTo>
                    <a:pt x="21572" y="11552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45" name="Arc 49">
              <a:extLst>
                <a:ext uri="{FF2B5EF4-FFF2-40B4-BE49-F238E27FC236}">
                  <a16:creationId xmlns:a16="http://schemas.microsoft.com/office/drawing/2014/main" id="{F34F5DCF-9951-EC45-81E7-A518929FCB6C}"/>
                </a:ext>
              </a:extLst>
            </p:cNvPr>
            <p:cNvSpPr>
              <a:spLocks/>
            </p:cNvSpPr>
            <p:nvPr/>
          </p:nvSpPr>
          <p:spPr bwMode="auto">
            <a:xfrm rot="-16628983">
              <a:off x="7648" y="3557"/>
              <a:ext cx="111" cy="211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46" name="Arc 50">
              <a:extLst>
                <a:ext uri="{FF2B5EF4-FFF2-40B4-BE49-F238E27FC236}">
                  <a16:creationId xmlns:a16="http://schemas.microsoft.com/office/drawing/2014/main" id="{D2619CC8-5D8C-D14B-B839-0B2C4F50191D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7486" y="4748"/>
              <a:ext cx="119" cy="531"/>
            </a:xfrm>
            <a:custGeom>
              <a:avLst/>
              <a:gdLst>
                <a:gd name="G0" fmla="+- 166 0 0"/>
                <a:gd name="G1" fmla="+- 21600 0 0"/>
                <a:gd name="G2" fmla="+- 21600 0 0"/>
                <a:gd name="T0" fmla="*/ 0 w 21766"/>
                <a:gd name="T1" fmla="*/ 1 h 38565"/>
                <a:gd name="T2" fmla="*/ 13535 w 21766"/>
                <a:gd name="T3" fmla="*/ 38565 h 38565"/>
                <a:gd name="T4" fmla="*/ 166 w 21766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66" h="38565" fill="none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</a:path>
                <a:path w="21766" h="38565" stroke="0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  <a:lnTo>
                    <a:pt x="166" y="21600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47" name="Arc 51">
              <a:extLst>
                <a:ext uri="{FF2B5EF4-FFF2-40B4-BE49-F238E27FC236}">
                  <a16:creationId xmlns:a16="http://schemas.microsoft.com/office/drawing/2014/main" id="{EC0E7D76-9521-A449-8726-0E72CA343A04}"/>
                </a:ext>
              </a:extLst>
            </p:cNvPr>
            <p:cNvSpPr>
              <a:spLocks/>
            </p:cNvSpPr>
            <p:nvPr/>
          </p:nvSpPr>
          <p:spPr bwMode="auto">
            <a:xfrm rot="-5400000" flipH="1" flipV="1">
              <a:off x="7428" y="4788"/>
              <a:ext cx="151" cy="456"/>
            </a:xfrm>
            <a:custGeom>
              <a:avLst/>
              <a:gdLst>
                <a:gd name="G0" fmla="+- 6433 0 0"/>
                <a:gd name="G1" fmla="+- 11552 0 0"/>
                <a:gd name="G2" fmla="+- 21600 0 0"/>
                <a:gd name="T0" fmla="*/ 24683 w 28033"/>
                <a:gd name="T1" fmla="*/ 0 h 33152"/>
                <a:gd name="T2" fmla="*/ 0 w 28033"/>
                <a:gd name="T3" fmla="*/ 32171 h 33152"/>
                <a:gd name="T4" fmla="*/ 6433 w 28033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33" h="33152" fill="none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</a:path>
                <a:path w="28033" h="33152" stroke="0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  <a:lnTo>
                    <a:pt x="6433" y="11552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48" name="Arc 52">
              <a:extLst>
                <a:ext uri="{FF2B5EF4-FFF2-40B4-BE49-F238E27FC236}">
                  <a16:creationId xmlns:a16="http://schemas.microsoft.com/office/drawing/2014/main" id="{CD53F349-7F99-0B4C-9A03-88928C669B97}"/>
                </a:ext>
              </a:extLst>
            </p:cNvPr>
            <p:cNvSpPr>
              <a:spLocks/>
            </p:cNvSpPr>
            <p:nvPr/>
          </p:nvSpPr>
          <p:spPr bwMode="auto">
            <a:xfrm rot="-16628983">
              <a:off x="7655" y="4919"/>
              <a:ext cx="112" cy="211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49" name="Arc 53">
              <a:extLst>
                <a:ext uri="{FF2B5EF4-FFF2-40B4-BE49-F238E27FC236}">
                  <a16:creationId xmlns:a16="http://schemas.microsoft.com/office/drawing/2014/main" id="{489F7A89-3B58-6C42-8AC6-CE381BD7211D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7428" y="4926"/>
              <a:ext cx="236" cy="531"/>
            </a:xfrm>
            <a:custGeom>
              <a:avLst/>
              <a:gdLst>
                <a:gd name="G0" fmla="+- 21508 0 0"/>
                <a:gd name="G1" fmla="+- 21600 0 0"/>
                <a:gd name="G2" fmla="+- 21600 0 0"/>
                <a:gd name="T0" fmla="*/ 0 w 43108"/>
                <a:gd name="T1" fmla="*/ 19616 h 38565"/>
                <a:gd name="T2" fmla="*/ 34877 w 43108"/>
                <a:gd name="T3" fmla="*/ 38565 h 38565"/>
                <a:gd name="T4" fmla="*/ 21508 w 43108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08" h="38565" fill="none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</a:path>
                <a:path w="43108" h="38565" stroke="0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  <a:lnTo>
                    <a:pt x="21508" y="21600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50" name="Arc 54">
              <a:extLst>
                <a:ext uri="{FF2B5EF4-FFF2-40B4-BE49-F238E27FC236}">
                  <a16:creationId xmlns:a16="http://schemas.microsoft.com/office/drawing/2014/main" id="{CDF64C3B-7955-BC4D-97A1-629649ECA57B}"/>
                </a:ext>
              </a:extLst>
            </p:cNvPr>
            <p:cNvSpPr>
              <a:spLocks/>
            </p:cNvSpPr>
            <p:nvPr/>
          </p:nvSpPr>
          <p:spPr bwMode="auto">
            <a:xfrm rot="-5400000" flipH="1" flipV="1">
              <a:off x="7421" y="4902"/>
              <a:ext cx="166" cy="45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51" name="Arc 55">
              <a:extLst>
                <a:ext uri="{FF2B5EF4-FFF2-40B4-BE49-F238E27FC236}">
                  <a16:creationId xmlns:a16="http://schemas.microsoft.com/office/drawing/2014/main" id="{82B3550B-068D-C34B-94D4-2E16501705E7}"/>
                </a:ext>
              </a:extLst>
            </p:cNvPr>
            <p:cNvSpPr>
              <a:spLocks/>
            </p:cNvSpPr>
            <p:nvPr/>
          </p:nvSpPr>
          <p:spPr bwMode="auto">
            <a:xfrm rot="-16628983">
              <a:off x="7655" y="5039"/>
              <a:ext cx="111" cy="211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grpSp>
          <p:nvGrpSpPr>
            <p:cNvPr id="52" name="Group 56">
              <a:extLst>
                <a:ext uri="{FF2B5EF4-FFF2-40B4-BE49-F238E27FC236}">
                  <a16:creationId xmlns:a16="http://schemas.microsoft.com/office/drawing/2014/main" id="{C2D10C5A-F8E7-EA4C-963F-F8192CF2C66B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486" y="4531"/>
              <a:ext cx="120" cy="540"/>
              <a:chOff x="3891" y="3067"/>
              <a:chExt cx="330" cy="717"/>
            </a:xfrm>
          </p:grpSpPr>
          <p:sp>
            <p:nvSpPr>
              <p:cNvPr id="74" name="Arc 57">
                <a:extLst>
                  <a:ext uri="{FF2B5EF4-FFF2-40B4-BE49-F238E27FC236}">
                    <a16:creationId xmlns:a16="http://schemas.microsoft.com/office/drawing/2014/main" id="{E325A238-B1D7-5A41-83A1-6FCBB73EA4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" y="3072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grpSp>
            <p:nvGrpSpPr>
              <p:cNvPr id="75" name="Group 58">
                <a:extLst>
                  <a:ext uri="{FF2B5EF4-FFF2-40B4-BE49-F238E27FC236}">
                    <a16:creationId xmlns:a16="http://schemas.microsoft.com/office/drawing/2014/main" id="{79576996-D524-1746-B28C-43E49867397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1" y="3067"/>
                <a:ext cx="295" cy="717"/>
                <a:chOff x="3581" y="2155"/>
                <a:chExt cx="295" cy="717"/>
              </a:xfrm>
            </p:grpSpPr>
            <p:sp>
              <p:nvSpPr>
                <p:cNvPr id="76" name="Arc 59">
                  <a:extLst>
                    <a:ext uri="{FF2B5EF4-FFF2-40B4-BE49-F238E27FC236}">
                      <a16:creationId xmlns:a16="http://schemas.microsoft.com/office/drawing/2014/main" id="{99A4E86D-1960-824C-9283-A0DD54A6D0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581" y="2155"/>
                  <a:ext cx="280" cy="605"/>
                </a:xfrm>
                <a:custGeom>
                  <a:avLst/>
                  <a:gdLst>
                    <a:gd name="G0" fmla="+- 3 0 0"/>
                    <a:gd name="G1" fmla="+- 11552 0 0"/>
                    <a:gd name="G2" fmla="+- 21600 0 0"/>
                    <a:gd name="T0" fmla="*/ 18253 w 21603"/>
                    <a:gd name="T1" fmla="*/ 0 h 33152"/>
                    <a:gd name="T2" fmla="*/ 0 w 21603"/>
                    <a:gd name="T3" fmla="*/ 33151 h 33152"/>
                    <a:gd name="T4" fmla="*/ 3 w 2160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3" h="33152" fill="none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</a:path>
                    <a:path w="21603" h="33152" stroke="0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  <a:lnTo>
                        <a:pt x="3" y="1155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77" name="Arc 60">
                  <a:extLst>
                    <a:ext uri="{FF2B5EF4-FFF2-40B4-BE49-F238E27FC236}">
                      <a16:creationId xmlns:a16="http://schemas.microsoft.com/office/drawing/2014/main" id="{A573D9E3-A3B9-3945-8596-695A65FCBD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07" y="2592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</p:grpSp>
        </p:grpSp>
        <p:sp>
          <p:nvSpPr>
            <p:cNvPr id="53" name="Arc 61">
              <a:extLst>
                <a:ext uri="{FF2B5EF4-FFF2-40B4-BE49-F238E27FC236}">
                  <a16:creationId xmlns:a16="http://schemas.microsoft.com/office/drawing/2014/main" id="{993F0AA6-AACD-B748-A286-A32E94B0F178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7489" y="4639"/>
              <a:ext cx="116" cy="531"/>
            </a:xfrm>
            <a:custGeom>
              <a:avLst/>
              <a:gdLst>
                <a:gd name="G0" fmla="+- 2440 0 0"/>
                <a:gd name="G1" fmla="+- 21600 0 0"/>
                <a:gd name="G2" fmla="+- 21600 0 0"/>
                <a:gd name="T0" fmla="*/ 0 w 24040"/>
                <a:gd name="T1" fmla="*/ 139 h 38565"/>
                <a:gd name="T2" fmla="*/ 15809 w 24040"/>
                <a:gd name="T3" fmla="*/ 38565 h 38565"/>
                <a:gd name="T4" fmla="*/ 2440 w 24040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40" h="38565" fill="none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</a:path>
                <a:path w="24040" h="38565" stroke="0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  <a:lnTo>
                    <a:pt x="2440" y="21600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54" name="Arc 62">
              <a:extLst>
                <a:ext uri="{FF2B5EF4-FFF2-40B4-BE49-F238E27FC236}">
                  <a16:creationId xmlns:a16="http://schemas.microsoft.com/office/drawing/2014/main" id="{FCD48AA0-C7CE-9A4C-8F83-EF91BA31511F}"/>
                </a:ext>
              </a:extLst>
            </p:cNvPr>
            <p:cNvSpPr>
              <a:spLocks/>
            </p:cNvSpPr>
            <p:nvPr/>
          </p:nvSpPr>
          <p:spPr bwMode="auto">
            <a:xfrm rot="-5400000" flipH="1" flipV="1">
              <a:off x="7431" y="4667"/>
              <a:ext cx="146" cy="45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55" name="Arc 63">
              <a:extLst>
                <a:ext uri="{FF2B5EF4-FFF2-40B4-BE49-F238E27FC236}">
                  <a16:creationId xmlns:a16="http://schemas.microsoft.com/office/drawing/2014/main" id="{8AD11345-AE0D-6244-845C-88FDA4D427C9}"/>
                </a:ext>
              </a:extLst>
            </p:cNvPr>
            <p:cNvSpPr>
              <a:spLocks/>
            </p:cNvSpPr>
            <p:nvPr/>
          </p:nvSpPr>
          <p:spPr bwMode="auto">
            <a:xfrm rot="-16628983">
              <a:off x="7662" y="4803"/>
              <a:ext cx="98" cy="211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grpSp>
          <p:nvGrpSpPr>
            <p:cNvPr id="56" name="Group 64">
              <a:extLst>
                <a:ext uri="{FF2B5EF4-FFF2-40B4-BE49-F238E27FC236}">
                  <a16:creationId xmlns:a16="http://schemas.microsoft.com/office/drawing/2014/main" id="{EE9E9546-5707-0545-9292-12C1F507CAB2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312" y="4359"/>
              <a:ext cx="472" cy="540"/>
              <a:chOff x="4893" y="2164"/>
              <a:chExt cx="1140" cy="717"/>
            </a:xfrm>
          </p:grpSpPr>
          <p:sp>
            <p:nvSpPr>
              <p:cNvPr id="59" name="Arc 65">
                <a:extLst>
                  <a:ext uri="{FF2B5EF4-FFF2-40B4-BE49-F238E27FC236}">
                    <a16:creationId xmlns:a16="http://schemas.microsoft.com/office/drawing/2014/main" id="{093C725C-084D-3842-A0A6-39C03F113A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8" y="2169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60" name="Arc 66">
                <a:extLst>
                  <a:ext uri="{FF2B5EF4-FFF2-40B4-BE49-F238E27FC236}">
                    <a16:creationId xmlns:a16="http://schemas.microsoft.com/office/drawing/2014/main" id="{67B7E51F-F46D-B64B-B2AA-24739598B57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186" y="2164"/>
                <a:ext cx="363" cy="605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61" name="Arc 67">
                <a:extLst>
                  <a:ext uri="{FF2B5EF4-FFF2-40B4-BE49-F238E27FC236}">
                    <a16:creationId xmlns:a16="http://schemas.microsoft.com/office/drawing/2014/main" id="{9F633960-F1D9-CD4E-9045-ADA2E7E65B37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213" y="2601"/>
                <a:ext cx="269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grpSp>
            <p:nvGrpSpPr>
              <p:cNvPr id="62" name="Group 68">
                <a:extLst>
                  <a:ext uri="{FF2B5EF4-FFF2-40B4-BE49-F238E27FC236}">
                    <a16:creationId xmlns:a16="http://schemas.microsoft.com/office/drawing/2014/main" id="{2804B7E1-978D-6D4D-8731-603BA36A5AE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3" y="2164"/>
                <a:ext cx="401" cy="717"/>
                <a:chOff x="3661" y="2164"/>
                <a:chExt cx="401" cy="717"/>
              </a:xfrm>
            </p:grpSpPr>
            <p:sp>
              <p:nvSpPr>
                <p:cNvPr id="71" name="Arc 69">
                  <a:extLst>
                    <a:ext uri="{FF2B5EF4-FFF2-40B4-BE49-F238E27FC236}">
                      <a16:creationId xmlns:a16="http://schemas.microsoft.com/office/drawing/2014/main" id="{C78640AA-8104-744E-8085-D5A51FD641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4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72" name="Arc 70">
                  <a:extLst>
                    <a:ext uri="{FF2B5EF4-FFF2-40B4-BE49-F238E27FC236}">
                      <a16:creationId xmlns:a16="http://schemas.microsoft.com/office/drawing/2014/main" id="{E00F9378-A429-3E45-814C-F2610EE4E5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661" y="2164"/>
                  <a:ext cx="401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73" name="Arc 71">
                  <a:extLst>
                    <a:ext uri="{FF2B5EF4-FFF2-40B4-BE49-F238E27FC236}">
                      <a16:creationId xmlns:a16="http://schemas.microsoft.com/office/drawing/2014/main" id="{611B820E-D709-3045-8130-BAAD2628A5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89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63" name="Group 72">
                <a:extLst>
                  <a:ext uri="{FF2B5EF4-FFF2-40B4-BE49-F238E27FC236}">
                    <a16:creationId xmlns:a16="http://schemas.microsoft.com/office/drawing/2014/main" id="{C72C7872-39BB-6B4D-AA60-E700B32D333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" y="2164"/>
                <a:ext cx="290" cy="717"/>
                <a:chOff x="3891" y="3067"/>
                <a:chExt cx="330" cy="717"/>
              </a:xfrm>
            </p:grpSpPr>
            <p:sp>
              <p:nvSpPr>
                <p:cNvPr id="67" name="Arc 73">
                  <a:extLst>
                    <a:ext uri="{FF2B5EF4-FFF2-40B4-BE49-F238E27FC236}">
                      <a16:creationId xmlns:a16="http://schemas.microsoft.com/office/drawing/2014/main" id="{5D49BD1B-EA5B-4640-AF35-6809DA42D0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grpSp>
              <p:nvGrpSpPr>
                <p:cNvPr id="68" name="Group 74">
                  <a:extLst>
                    <a:ext uri="{FF2B5EF4-FFF2-40B4-BE49-F238E27FC236}">
                      <a16:creationId xmlns:a16="http://schemas.microsoft.com/office/drawing/2014/main" id="{C73904FC-78BF-BF40-A579-0FE224CC207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69" name="Arc 75">
                    <a:extLst>
                      <a:ext uri="{FF2B5EF4-FFF2-40B4-BE49-F238E27FC236}">
                        <a16:creationId xmlns:a16="http://schemas.microsoft.com/office/drawing/2014/main" id="{2EF84F52-AEE9-D441-9D38-93B4496488C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rgbClr val="C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400">
                      <a:latin typeface="Book Antiqua" pitchFamily="18" charset="0"/>
                    </a:endParaRPr>
                  </a:p>
                </p:txBody>
              </p:sp>
              <p:sp>
                <p:nvSpPr>
                  <p:cNvPr id="70" name="Arc 76">
                    <a:extLst>
                      <a:ext uri="{FF2B5EF4-FFF2-40B4-BE49-F238E27FC236}">
                        <a16:creationId xmlns:a16="http://schemas.microsoft.com/office/drawing/2014/main" id="{748124D4-5B86-2B40-A642-A58F53D65FE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rgbClr val="C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400">
                      <a:latin typeface="Book Antiqua" pitchFamily="18" charset="0"/>
                    </a:endParaRPr>
                  </a:p>
                </p:txBody>
              </p:sp>
            </p:grpSp>
          </p:grpSp>
          <p:sp>
            <p:nvSpPr>
              <p:cNvPr id="64" name="Arc 77">
                <a:extLst>
                  <a:ext uri="{FF2B5EF4-FFF2-40B4-BE49-F238E27FC236}">
                    <a16:creationId xmlns:a16="http://schemas.microsoft.com/office/drawing/2014/main" id="{2438BAD7-164F-824A-8D89-74F74EA86B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6" y="2171"/>
                <a:ext cx="281" cy="705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65" name="Arc 78">
                <a:extLst>
                  <a:ext uri="{FF2B5EF4-FFF2-40B4-BE49-F238E27FC236}">
                    <a16:creationId xmlns:a16="http://schemas.microsoft.com/office/drawing/2014/main" id="{D4B615BE-304F-3F46-AEF4-BE703E9D244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484" y="2164"/>
                <a:ext cx="353" cy="605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66" name="Arc 79">
                <a:extLst>
                  <a:ext uri="{FF2B5EF4-FFF2-40B4-BE49-F238E27FC236}">
                    <a16:creationId xmlns:a16="http://schemas.microsoft.com/office/drawing/2014/main" id="{4A26AAC7-4A86-E54A-B566-88405EEA6BA8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509" y="2601"/>
                <a:ext cx="236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sp>
          <p:nvSpPr>
            <p:cNvPr id="57" name="Line 80">
              <a:extLst>
                <a:ext uri="{FF2B5EF4-FFF2-40B4-BE49-F238E27FC236}">
                  <a16:creationId xmlns:a16="http://schemas.microsoft.com/office/drawing/2014/main" id="{6798E1C6-67CB-934F-B5CD-DEAE6D41F00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7279" y="3234"/>
              <a:ext cx="540" cy="0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58" name="Line 81">
              <a:extLst>
                <a:ext uri="{FF2B5EF4-FFF2-40B4-BE49-F238E27FC236}">
                  <a16:creationId xmlns:a16="http://schemas.microsoft.com/office/drawing/2014/main" id="{1F0B83C1-658B-2145-94BF-7E20E8D7F97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7277" y="5559"/>
              <a:ext cx="540" cy="0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</p:grpSp>
      <p:sp>
        <p:nvSpPr>
          <p:cNvPr id="7" name="Line 7">
            <a:extLst>
              <a:ext uri="{FF2B5EF4-FFF2-40B4-BE49-F238E27FC236}">
                <a16:creationId xmlns:a16="http://schemas.microsoft.com/office/drawing/2014/main" id="{86F77F68-DDEB-0348-9BA6-555C652165A3}"/>
              </a:ext>
            </a:extLst>
          </p:cNvPr>
          <p:cNvSpPr>
            <a:spLocks noChangeShapeType="1"/>
          </p:cNvSpPr>
          <p:nvPr/>
        </p:nvSpPr>
        <p:spPr bwMode="auto">
          <a:xfrm>
            <a:off x="7768425" y="3309823"/>
            <a:ext cx="914400" cy="0"/>
          </a:xfrm>
          <a:prstGeom prst="line">
            <a:avLst/>
          </a:prstGeom>
          <a:noFill/>
          <a:ln w="73025">
            <a:solidFill>
              <a:srgbClr val="C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8" name="Line 8">
            <a:extLst>
              <a:ext uri="{FF2B5EF4-FFF2-40B4-BE49-F238E27FC236}">
                <a16:creationId xmlns:a16="http://schemas.microsoft.com/office/drawing/2014/main" id="{B499FE49-1550-5644-9018-5E52A6B16B5B}"/>
              </a:ext>
            </a:extLst>
          </p:cNvPr>
          <p:cNvSpPr>
            <a:spLocks noChangeShapeType="1"/>
          </p:cNvSpPr>
          <p:nvPr/>
        </p:nvSpPr>
        <p:spPr bwMode="auto">
          <a:xfrm>
            <a:off x="7758107" y="3532700"/>
            <a:ext cx="914400" cy="0"/>
          </a:xfrm>
          <a:prstGeom prst="line">
            <a:avLst/>
          </a:prstGeom>
          <a:noFill/>
          <a:ln w="73025">
            <a:solidFill>
              <a:srgbClr val="C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9" name="Line 9">
            <a:extLst>
              <a:ext uri="{FF2B5EF4-FFF2-40B4-BE49-F238E27FC236}">
                <a16:creationId xmlns:a16="http://schemas.microsoft.com/office/drawing/2014/main" id="{0C541BF0-A1A5-7B4F-8A7A-145D9E10F91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25059" y="2158085"/>
            <a:ext cx="0" cy="1126416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10" name="Line 16">
            <a:extLst>
              <a:ext uri="{FF2B5EF4-FFF2-40B4-BE49-F238E27FC236}">
                <a16:creationId xmlns:a16="http://schemas.microsoft.com/office/drawing/2014/main" id="{E606547F-1587-534B-B51B-02E6C24B080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23413" y="4292134"/>
            <a:ext cx="448548" cy="389085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/>
            <a:tailEnd type="diamond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11" name="Line 17">
            <a:extLst>
              <a:ext uri="{FF2B5EF4-FFF2-40B4-BE49-F238E27FC236}">
                <a16:creationId xmlns:a16="http://schemas.microsoft.com/office/drawing/2014/main" id="{33CE5573-8C1B-0F4E-953B-4A41D3A1329E}"/>
              </a:ext>
            </a:extLst>
          </p:cNvPr>
          <p:cNvSpPr>
            <a:spLocks noChangeShapeType="1"/>
          </p:cNvSpPr>
          <p:nvPr/>
        </p:nvSpPr>
        <p:spPr bwMode="auto">
          <a:xfrm>
            <a:off x="7308176" y="4647148"/>
            <a:ext cx="925372" cy="18152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diamond" w="med" len="med"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12" name="Arc 18">
            <a:extLst>
              <a:ext uri="{FF2B5EF4-FFF2-40B4-BE49-F238E27FC236}">
                <a16:creationId xmlns:a16="http://schemas.microsoft.com/office/drawing/2014/main" id="{4A9228D5-5581-204A-8328-BA12F51A19B5}"/>
              </a:ext>
            </a:extLst>
          </p:cNvPr>
          <p:cNvSpPr>
            <a:spLocks/>
          </p:cNvSpPr>
          <p:nvPr/>
        </p:nvSpPr>
        <p:spPr bwMode="auto">
          <a:xfrm>
            <a:off x="6907977" y="4327393"/>
            <a:ext cx="622180" cy="61192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31750">
            <a:solidFill>
              <a:srgbClr val="000000"/>
            </a:solidFill>
            <a:round/>
            <a:headEnd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DB410B-A815-3244-B571-D54CF79B5E0E}"/>
                  </a:ext>
                </a:extLst>
              </p:cNvPr>
              <p:cNvSpPr txBox="1"/>
              <p:nvPr/>
            </p:nvSpPr>
            <p:spPr>
              <a:xfrm>
                <a:off x="10216580" y="-2438"/>
                <a:ext cx="132921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DB410B-A815-3244-B571-D54CF79B5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6580" y="-2438"/>
                <a:ext cx="1329210" cy="584775"/>
              </a:xfrm>
              <a:prstGeom prst="rect">
                <a:avLst/>
              </a:prstGeom>
              <a:blipFill>
                <a:blip r:embed="rId2"/>
                <a:stretch>
                  <a:fillRect r="-2857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DF055E9-BA3E-824B-88A9-80C9C84A4BE1}"/>
                  </a:ext>
                </a:extLst>
              </p:cNvPr>
              <p:cNvSpPr txBox="1"/>
              <p:nvPr/>
            </p:nvSpPr>
            <p:spPr>
              <a:xfrm>
                <a:off x="10247974" y="811197"/>
                <a:ext cx="132921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DF055E9-BA3E-824B-88A9-80C9C84A4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7974" y="811197"/>
                <a:ext cx="1329210" cy="584775"/>
              </a:xfrm>
              <a:prstGeom prst="rect">
                <a:avLst/>
              </a:prstGeom>
              <a:blipFill>
                <a:blip r:embed="rId3"/>
                <a:stretch>
                  <a:fillRect r="-2830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86603E-F61E-2347-BEA4-C095A7D2C4E0}"/>
                  </a:ext>
                </a:extLst>
              </p:cNvPr>
              <p:cNvSpPr txBox="1"/>
              <p:nvPr/>
            </p:nvSpPr>
            <p:spPr>
              <a:xfrm>
                <a:off x="8369839" y="2435258"/>
                <a:ext cx="1782155" cy="10109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86603E-F61E-2347-BEA4-C095A7D2C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9839" y="2435258"/>
                <a:ext cx="1782155" cy="1010918"/>
              </a:xfrm>
              <a:prstGeom prst="rect">
                <a:avLst/>
              </a:prstGeom>
              <a:blipFill>
                <a:blip r:embed="rId4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600C7E0-E0E4-E149-B30E-A2A1A1135FD7}"/>
                  </a:ext>
                </a:extLst>
              </p:cNvPr>
              <p:cNvSpPr txBox="1"/>
              <p:nvPr/>
            </p:nvSpPr>
            <p:spPr>
              <a:xfrm>
                <a:off x="6661531" y="4846880"/>
                <a:ext cx="121135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600C7E0-E0E4-E149-B30E-A2A1A1135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531" y="4846880"/>
                <a:ext cx="121135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Line 9">
            <a:extLst>
              <a:ext uri="{FF2B5EF4-FFF2-40B4-BE49-F238E27FC236}">
                <a16:creationId xmlns:a16="http://schemas.microsoft.com/office/drawing/2014/main" id="{04380BD6-E24C-B741-90E3-8DE4F0BC925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33548" y="3534716"/>
            <a:ext cx="0" cy="1126416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9DC45E-1BAC-4241-BFC3-152C56125A58}"/>
                  </a:ext>
                </a:extLst>
              </p:cNvPr>
              <p:cNvSpPr txBox="1"/>
              <p:nvPr/>
            </p:nvSpPr>
            <p:spPr>
              <a:xfrm rot="16200000">
                <a:off x="1468913" y="3073102"/>
                <a:ext cx="1886478" cy="5937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9DC45E-1BAC-4241-BFC3-152C56125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468913" y="3073102"/>
                <a:ext cx="1886478" cy="593752"/>
              </a:xfrm>
              <a:prstGeom prst="rect">
                <a:avLst/>
              </a:prstGeom>
              <a:blipFill>
                <a:blip r:embed="rId6"/>
                <a:stretch>
                  <a:fillRect l="-6383" r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FFDD5A-C7D6-2A4F-95B7-8AEAB2EEE378}"/>
                  </a:ext>
                </a:extLst>
              </p:cNvPr>
              <p:cNvSpPr txBox="1"/>
              <p:nvPr/>
            </p:nvSpPr>
            <p:spPr>
              <a:xfrm>
                <a:off x="6850229" y="1506153"/>
                <a:ext cx="957890" cy="5917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FFDD5A-C7D6-2A4F-95B7-8AEAB2EEE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229" y="1506153"/>
                <a:ext cx="957890" cy="591765"/>
              </a:xfrm>
              <a:prstGeom prst="rect">
                <a:avLst/>
              </a:prstGeom>
              <a:blipFill>
                <a:blip r:embed="rId7"/>
                <a:stretch>
                  <a:fillRect r="-3896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6A97E565-71A2-8C4D-8A24-911CFE48FD38}"/>
              </a:ext>
            </a:extLst>
          </p:cNvPr>
          <p:cNvGrpSpPr/>
          <p:nvPr/>
        </p:nvGrpSpPr>
        <p:grpSpPr>
          <a:xfrm>
            <a:off x="4346348" y="2028275"/>
            <a:ext cx="1890422" cy="313710"/>
            <a:chOff x="8032841" y="1026443"/>
            <a:chExt cx="3213654" cy="437312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C78AE8F-E920-1E43-BE0A-806E78F6896C}"/>
                </a:ext>
              </a:extLst>
            </p:cNvPr>
            <p:cNvCxnSpPr/>
            <p:nvPr/>
          </p:nvCxnSpPr>
          <p:spPr>
            <a:xfrm flipV="1">
              <a:off x="8032841" y="1058249"/>
              <a:ext cx="182880" cy="18288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CA6683F-EC6D-C840-9045-998B16A87615}"/>
                </a:ext>
              </a:extLst>
            </p:cNvPr>
            <p:cNvCxnSpPr>
              <a:cxnSpLocks/>
            </p:cNvCxnSpPr>
            <p:nvPr/>
          </p:nvCxnSpPr>
          <p:spPr>
            <a:xfrm>
              <a:off x="8215721" y="1026443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2FAB7FB-2C1D-5543-9DA1-B3A1E3E078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67530" y="1026443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EF3F9D8-B7E1-B54D-AF11-857BC2F7B38B}"/>
                </a:ext>
              </a:extLst>
            </p:cNvPr>
            <p:cNvCxnSpPr>
              <a:cxnSpLocks/>
            </p:cNvCxnSpPr>
            <p:nvPr/>
          </p:nvCxnSpPr>
          <p:spPr>
            <a:xfrm>
              <a:off x="8933290" y="1050278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3598672-69D6-D14F-9D9A-79D19F7257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85099" y="1050278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C3D9C7-0294-474D-9AA0-9A122249C312}"/>
                </a:ext>
              </a:extLst>
            </p:cNvPr>
            <p:cNvCxnSpPr>
              <a:cxnSpLocks/>
            </p:cNvCxnSpPr>
            <p:nvPr/>
          </p:nvCxnSpPr>
          <p:spPr>
            <a:xfrm>
              <a:off x="9634404" y="1074160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69DB1E8-A8D0-644B-A271-9DB3A98037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6213" y="1074160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A67DB26-7915-9D42-A62E-AB5C3E8F3505}"/>
                </a:ext>
              </a:extLst>
            </p:cNvPr>
            <p:cNvCxnSpPr>
              <a:cxnSpLocks/>
            </p:cNvCxnSpPr>
            <p:nvPr/>
          </p:nvCxnSpPr>
          <p:spPr>
            <a:xfrm>
              <a:off x="10351973" y="1097995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54A3726-E5F4-524F-A08E-111B389F3D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03782" y="1097995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08D3E53-BB23-624E-9B9B-0621584377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063615" y="1090782"/>
              <a:ext cx="182880" cy="18288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C0DCEAF-B790-6240-9F7F-94394E96B14B}"/>
                  </a:ext>
                </a:extLst>
              </p:cNvPr>
              <p:cNvSpPr txBox="1"/>
              <p:nvPr/>
            </p:nvSpPr>
            <p:spPr>
              <a:xfrm>
                <a:off x="4497660" y="1419549"/>
                <a:ext cx="1540102" cy="5937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C0DCEAF-B790-6240-9F7F-94394E96B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660" y="1419549"/>
                <a:ext cx="1540102" cy="593752"/>
              </a:xfrm>
              <a:prstGeom prst="rect">
                <a:avLst/>
              </a:prstGeom>
              <a:blipFill>
                <a:blip r:embed="rId8"/>
                <a:stretch>
                  <a:fillRect t="-6250"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Line 11">
            <a:extLst>
              <a:ext uri="{FF2B5EF4-FFF2-40B4-BE49-F238E27FC236}">
                <a16:creationId xmlns:a16="http://schemas.microsoft.com/office/drawing/2014/main" id="{FFA30904-71EB-8443-A8DF-8602A47685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37212" y="2182282"/>
            <a:ext cx="1041790" cy="0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none" w="lg" len="lg"/>
            <a:tailEnd type="non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536A34F-8D37-064B-851F-CA670E496621}"/>
              </a:ext>
            </a:extLst>
          </p:cNvPr>
          <p:cNvGrpSpPr/>
          <p:nvPr/>
        </p:nvGrpSpPr>
        <p:grpSpPr>
          <a:xfrm>
            <a:off x="4740609" y="4310629"/>
            <a:ext cx="640080" cy="640080"/>
            <a:chOff x="365760" y="4656224"/>
            <a:chExt cx="640080" cy="640080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216D8A28-97EB-FB4A-A5CC-530C047B0A92}"/>
                </a:ext>
              </a:extLst>
            </p:cNvPr>
            <p:cNvSpPr/>
            <p:nvPr/>
          </p:nvSpPr>
          <p:spPr>
            <a:xfrm>
              <a:off x="365760" y="4656224"/>
              <a:ext cx="640080" cy="64008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49A6CA10-BBF3-7D48-B7C0-CA9BD238BC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073" y="4842934"/>
              <a:ext cx="474755" cy="274320"/>
            </a:xfrm>
            <a:custGeom>
              <a:avLst/>
              <a:gdLst>
                <a:gd name="connsiteX0" fmla="*/ 0 w 1137920"/>
                <a:gd name="connsiteY0" fmla="*/ 489647 h 657505"/>
                <a:gd name="connsiteX1" fmla="*/ 345440 w 1137920"/>
                <a:gd name="connsiteY1" fmla="*/ 1967 h 657505"/>
                <a:gd name="connsiteX2" fmla="*/ 792480 w 1137920"/>
                <a:gd name="connsiteY2" fmla="*/ 652207 h 657505"/>
                <a:gd name="connsiteX3" fmla="*/ 1137920 w 1137920"/>
                <a:gd name="connsiteY3" fmla="*/ 327087 h 657505"/>
                <a:gd name="connsiteX4" fmla="*/ 1137920 w 1137920"/>
                <a:gd name="connsiteY4" fmla="*/ 327087 h 657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920" h="657505">
                  <a:moveTo>
                    <a:pt x="0" y="489647"/>
                  </a:moveTo>
                  <a:cubicBezTo>
                    <a:pt x="106680" y="232260"/>
                    <a:pt x="213360" y="-25126"/>
                    <a:pt x="345440" y="1967"/>
                  </a:cubicBezTo>
                  <a:cubicBezTo>
                    <a:pt x="477520" y="29060"/>
                    <a:pt x="660400" y="598020"/>
                    <a:pt x="792480" y="652207"/>
                  </a:cubicBezTo>
                  <a:cubicBezTo>
                    <a:pt x="924560" y="706394"/>
                    <a:pt x="1137920" y="327087"/>
                    <a:pt x="1137920" y="327087"/>
                  </a:cubicBezTo>
                  <a:lnTo>
                    <a:pt x="1137920" y="327087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Line 82">
            <a:extLst>
              <a:ext uri="{FF2B5EF4-FFF2-40B4-BE49-F238E27FC236}">
                <a16:creationId xmlns:a16="http://schemas.microsoft.com/office/drawing/2014/main" id="{845D173C-ECC7-674A-9D79-CC1908AFD870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969" y="4660899"/>
            <a:ext cx="1691640" cy="0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diamond"/>
            <a:tailEnd type="diamon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FB412AE-C87E-C04B-9DFD-5377CA308CE1}"/>
                  </a:ext>
                </a:extLst>
              </p:cNvPr>
              <p:cNvSpPr txBox="1"/>
              <p:nvPr/>
            </p:nvSpPr>
            <p:spPr>
              <a:xfrm>
                <a:off x="4006493" y="4922218"/>
                <a:ext cx="2203488" cy="600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FB412AE-C87E-C04B-9DFD-5377CA308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493" y="4922218"/>
                <a:ext cx="2203488" cy="600805"/>
              </a:xfrm>
              <a:prstGeom prst="rect">
                <a:avLst/>
              </a:prstGeom>
              <a:blipFill>
                <a:blip r:embed="rId9"/>
                <a:stretch>
                  <a:fillRect t="-6250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498718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82">
            <a:extLst>
              <a:ext uri="{FF2B5EF4-FFF2-40B4-BE49-F238E27FC236}">
                <a16:creationId xmlns:a16="http://schemas.microsoft.com/office/drawing/2014/main" id="{FA7163E5-1095-CB4B-AECC-CEA2D62BDA04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6040" y="4647148"/>
            <a:ext cx="1737360" cy="0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diamond"/>
            <a:tailEnd type="diamon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4" name="Line 11">
            <a:extLst>
              <a:ext uri="{FF2B5EF4-FFF2-40B4-BE49-F238E27FC236}">
                <a16:creationId xmlns:a16="http://schemas.microsoft.com/office/drawing/2014/main" id="{1894D696-E47C-7E45-924C-6120406D600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51066" y="2698622"/>
            <a:ext cx="1041790" cy="0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non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5" name="Line 15">
            <a:extLst>
              <a:ext uri="{FF2B5EF4-FFF2-40B4-BE49-F238E27FC236}">
                <a16:creationId xmlns:a16="http://schemas.microsoft.com/office/drawing/2014/main" id="{501E6007-2D2B-9A40-AA12-4D89715CB759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3104325" y="2690875"/>
            <a:ext cx="1055519" cy="0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grpSp>
        <p:nvGrpSpPr>
          <p:cNvPr id="6" name="Group 19">
            <a:extLst>
              <a:ext uri="{FF2B5EF4-FFF2-40B4-BE49-F238E27FC236}">
                <a16:creationId xmlns:a16="http://schemas.microsoft.com/office/drawing/2014/main" id="{2FE32B0D-5E6A-C743-BED3-26787FD0FD96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4926697" y="1937298"/>
            <a:ext cx="430463" cy="2560320"/>
            <a:chOff x="7269" y="2964"/>
            <a:chExt cx="549" cy="2865"/>
          </a:xfrm>
        </p:grpSpPr>
        <p:sp>
          <p:nvSpPr>
            <p:cNvPr id="34" name="Arc 20">
              <a:extLst>
                <a:ext uri="{FF2B5EF4-FFF2-40B4-BE49-F238E27FC236}">
                  <a16:creationId xmlns:a16="http://schemas.microsoft.com/office/drawing/2014/main" id="{57798874-4386-0345-85E9-1C692511302F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7478" y="4076"/>
              <a:ext cx="119" cy="531"/>
            </a:xfrm>
            <a:custGeom>
              <a:avLst/>
              <a:gdLst>
                <a:gd name="G0" fmla="+- 0 0 0"/>
                <a:gd name="G1" fmla="+- 21594 0 0"/>
                <a:gd name="G2" fmla="+- 21600 0 0"/>
                <a:gd name="T0" fmla="*/ 500 w 21600"/>
                <a:gd name="T1" fmla="*/ 0 h 38559"/>
                <a:gd name="T2" fmla="*/ 13369 w 21600"/>
                <a:gd name="T3" fmla="*/ 38559 h 38559"/>
                <a:gd name="T4" fmla="*/ 0 w 21600"/>
                <a:gd name="T5" fmla="*/ 21594 h 38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8559" fill="none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</a:path>
                <a:path w="21600" h="38559" stroke="0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  <a:lnTo>
                    <a:pt x="0" y="21594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35" name="Arc 21">
              <a:extLst>
                <a:ext uri="{FF2B5EF4-FFF2-40B4-BE49-F238E27FC236}">
                  <a16:creationId xmlns:a16="http://schemas.microsoft.com/office/drawing/2014/main" id="{BB87C4A0-11AE-CC48-9FE9-6BA07197C09B}"/>
                </a:ext>
              </a:extLst>
            </p:cNvPr>
            <p:cNvSpPr>
              <a:spLocks/>
            </p:cNvSpPr>
            <p:nvPr/>
          </p:nvSpPr>
          <p:spPr bwMode="auto">
            <a:xfrm rot="-5400000" flipH="1" flipV="1">
              <a:off x="7385" y="4080"/>
              <a:ext cx="223" cy="456"/>
            </a:xfrm>
            <a:custGeom>
              <a:avLst/>
              <a:gdLst>
                <a:gd name="G0" fmla="+- 19755 0 0"/>
                <a:gd name="G1" fmla="+- 11552 0 0"/>
                <a:gd name="G2" fmla="+- 21600 0 0"/>
                <a:gd name="T0" fmla="*/ 38005 w 41355"/>
                <a:gd name="T1" fmla="*/ 0 h 33152"/>
                <a:gd name="T2" fmla="*/ 0 w 41355"/>
                <a:gd name="T3" fmla="*/ 20286 h 33152"/>
                <a:gd name="T4" fmla="*/ 19755 w 41355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55" h="33152" fill="none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</a:path>
                <a:path w="41355" h="33152" stroke="0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  <a:lnTo>
                    <a:pt x="19755" y="11552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36" name="Arc 22">
              <a:extLst>
                <a:ext uri="{FF2B5EF4-FFF2-40B4-BE49-F238E27FC236}">
                  <a16:creationId xmlns:a16="http://schemas.microsoft.com/office/drawing/2014/main" id="{15179500-409F-C342-965F-3B18DBB48D42}"/>
                </a:ext>
              </a:extLst>
            </p:cNvPr>
            <p:cNvSpPr>
              <a:spLocks/>
            </p:cNvSpPr>
            <p:nvPr/>
          </p:nvSpPr>
          <p:spPr bwMode="auto">
            <a:xfrm rot="-16628983">
              <a:off x="7648" y="4247"/>
              <a:ext cx="111" cy="211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grpSp>
          <p:nvGrpSpPr>
            <p:cNvPr id="37" name="Group 23">
              <a:extLst>
                <a:ext uri="{FF2B5EF4-FFF2-40B4-BE49-F238E27FC236}">
                  <a16:creationId xmlns:a16="http://schemas.microsoft.com/office/drawing/2014/main" id="{EEC5C061-1627-2C47-AD32-2D98AB4F4965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383" y="3985"/>
              <a:ext cx="311" cy="540"/>
              <a:chOff x="7989" y="10264"/>
              <a:chExt cx="1008" cy="982"/>
            </a:xfrm>
          </p:grpSpPr>
          <p:sp>
            <p:nvSpPr>
              <p:cNvPr id="93" name="Arc 24">
                <a:extLst>
                  <a:ext uri="{FF2B5EF4-FFF2-40B4-BE49-F238E27FC236}">
                    <a16:creationId xmlns:a16="http://schemas.microsoft.com/office/drawing/2014/main" id="{A2E66F3B-A7A7-3248-AB3D-C90B769DD3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94" name="Arc 25">
                <a:extLst>
                  <a:ext uri="{FF2B5EF4-FFF2-40B4-BE49-F238E27FC236}">
                    <a16:creationId xmlns:a16="http://schemas.microsoft.com/office/drawing/2014/main" id="{8C51C8DA-2AD5-314E-A133-F0CD46FB409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95" name="Arc 26">
                <a:extLst>
                  <a:ext uri="{FF2B5EF4-FFF2-40B4-BE49-F238E27FC236}">
                    <a16:creationId xmlns:a16="http://schemas.microsoft.com/office/drawing/2014/main" id="{2896C86D-50A6-6E43-A372-446157221914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grpSp>
          <p:nvGrpSpPr>
            <p:cNvPr id="38" name="Group 27">
              <a:extLst>
                <a:ext uri="{FF2B5EF4-FFF2-40B4-BE49-F238E27FC236}">
                  <a16:creationId xmlns:a16="http://schemas.microsoft.com/office/drawing/2014/main" id="{A044C3F5-45E3-7644-994B-C8D736C4C41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383" y="3885"/>
              <a:ext cx="311" cy="540"/>
              <a:chOff x="7989" y="10264"/>
              <a:chExt cx="1008" cy="982"/>
            </a:xfrm>
          </p:grpSpPr>
          <p:sp>
            <p:nvSpPr>
              <p:cNvPr id="90" name="Arc 28">
                <a:extLst>
                  <a:ext uri="{FF2B5EF4-FFF2-40B4-BE49-F238E27FC236}">
                    <a16:creationId xmlns:a16="http://schemas.microsoft.com/office/drawing/2014/main" id="{CC9D15EB-37F4-AC41-B528-31CCDE3380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91" name="Arc 29">
                <a:extLst>
                  <a:ext uri="{FF2B5EF4-FFF2-40B4-BE49-F238E27FC236}">
                    <a16:creationId xmlns:a16="http://schemas.microsoft.com/office/drawing/2014/main" id="{8D7FA187-5E23-D349-AB0C-0EEA6EBD978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92" name="Arc 30">
                <a:extLst>
                  <a:ext uri="{FF2B5EF4-FFF2-40B4-BE49-F238E27FC236}">
                    <a16:creationId xmlns:a16="http://schemas.microsoft.com/office/drawing/2014/main" id="{798B4C09-EACF-E949-AA04-EE0B7E3CEBCE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grpSp>
          <p:nvGrpSpPr>
            <p:cNvPr id="39" name="Group 31">
              <a:extLst>
                <a:ext uri="{FF2B5EF4-FFF2-40B4-BE49-F238E27FC236}">
                  <a16:creationId xmlns:a16="http://schemas.microsoft.com/office/drawing/2014/main" id="{AE5DE6E5-B9FF-764E-9D03-4F6D74A77D94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383" y="3788"/>
              <a:ext cx="312" cy="540"/>
              <a:chOff x="7989" y="10264"/>
              <a:chExt cx="1008" cy="982"/>
            </a:xfrm>
          </p:grpSpPr>
          <p:sp>
            <p:nvSpPr>
              <p:cNvPr id="87" name="Arc 32">
                <a:extLst>
                  <a:ext uri="{FF2B5EF4-FFF2-40B4-BE49-F238E27FC236}">
                    <a16:creationId xmlns:a16="http://schemas.microsoft.com/office/drawing/2014/main" id="{80BAD448-F880-9342-AD90-19369732C1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88" name="Arc 33">
                <a:extLst>
                  <a:ext uri="{FF2B5EF4-FFF2-40B4-BE49-F238E27FC236}">
                    <a16:creationId xmlns:a16="http://schemas.microsoft.com/office/drawing/2014/main" id="{4B854094-5FFA-BB48-B7AC-0DB26AA00FF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89" name="Arc 34">
                <a:extLst>
                  <a:ext uri="{FF2B5EF4-FFF2-40B4-BE49-F238E27FC236}">
                    <a16:creationId xmlns:a16="http://schemas.microsoft.com/office/drawing/2014/main" id="{F61F5FFD-B754-D14B-99DE-34870B6AB94E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grpSp>
          <p:nvGrpSpPr>
            <p:cNvPr id="40" name="Group 35">
              <a:extLst>
                <a:ext uri="{FF2B5EF4-FFF2-40B4-BE49-F238E27FC236}">
                  <a16:creationId xmlns:a16="http://schemas.microsoft.com/office/drawing/2014/main" id="{6E4A412D-FEB5-4742-9E35-98A5D08AC404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383" y="3689"/>
              <a:ext cx="312" cy="540"/>
              <a:chOff x="7989" y="10264"/>
              <a:chExt cx="1008" cy="982"/>
            </a:xfrm>
          </p:grpSpPr>
          <p:sp>
            <p:nvSpPr>
              <p:cNvPr id="84" name="Arc 36">
                <a:extLst>
                  <a:ext uri="{FF2B5EF4-FFF2-40B4-BE49-F238E27FC236}">
                    <a16:creationId xmlns:a16="http://schemas.microsoft.com/office/drawing/2014/main" id="{3087F5A1-59E7-F94B-8950-B047106DE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85" name="Arc 37">
                <a:extLst>
                  <a:ext uri="{FF2B5EF4-FFF2-40B4-BE49-F238E27FC236}">
                    <a16:creationId xmlns:a16="http://schemas.microsoft.com/office/drawing/2014/main" id="{180527FD-F4CB-444F-A920-DC38DF298B8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86" name="Arc 38">
                <a:extLst>
                  <a:ext uri="{FF2B5EF4-FFF2-40B4-BE49-F238E27FC236}">
                    <a16:creationId xmlns:a16="http://schemas.microsoft.com/office/drawing/2014/main" id="{2FC7E835-999F-BF4B-8BB7-D5269B6C3F79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grpSp>
          <p:nvGrpSpPr>
            <p:cNvPr id="41" name="Group 39">
              <a:extLst>
                <a:ext uri="{FF2B5EF4-FFF2-40B4-BE49-F238E27FC236}">
                  <a16:creationId xmlns:a16="http://schemas.microsoft.com/office/drawing/2014/main" id="{BE4512F7-4BBC-4149-BD5A-8CD3CF82253B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383" y="3591"/>
              <a:ext cx="312" cy="540"/>
              <a:chOff x="7989" y="10264"/>
              <a:chExt cx="1008" cy="982"/>
            </a:xfrm>
          </p:grpSpPr>
          <p:sp>
            <p:nvSpPr>
              <p:cNvPr id="81" name="Arc 40">
                <a:extLst>
                  <a:ext uri="{FF2B5EF4-FFF2-40B4-BE49-F238E27FC236}">
                    <a16:creationId xmlns:a16="http://schemas.microsoft.com/office/drawing/2014/main" id="{CBD753B9-982F-3147-BFFE-587C6D139E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82" name="Arc 41">
                <a:extLst>
                  <a:ext uri="{FF2B5EF4-FFF2-40B4-BE49-F238E27FC236}">
                    <a16:creationId xmlns:a16="http://schemas.microsoft.com/office/drawing/2014/main" id="{935E9370-F8FC-5C4D-A1FD-EAAEA1AA7F7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83" name="Arc 42">
                <a:extLst>
                  <a:ext uri="{FF2B5EF4-FFF2-40B4-BE49-F238E27FC236}">
                    <a16:creationId xmlns:a16="http://schemas.microsoft.com/office/drawing/2014/main" id="{5EA5A05D-A41C-904F-AFF1-7F513D3088E8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grpSp>
          <p:nvGrpSpPr>
            <p:cNvPr id="42" name="Group 43">
              <a:extLst>
                <a:ext uri="{FF2B5EF4-FFF2-40B4-BE49-F238E27FC236}">
                  <a16:creationId xmlns:a16="http://schemas.microsoft.com/office/drawing/2014/main" id="{4CBA2A2F-CEC9-0640-9996-F9B4C646A23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383" y="3491"/>
              <a:ext cx="312" cy="540"/>
              <a:chOff x="7989" y="10264"/>
              <a:chExt cx="1008" cy="982"/>
            </a:xfrm>
          </p:grpSpPr>
          <p:sp>
            <p:nvSpPr>
              <p:cNvPr id="78" name="Arc 44">
                <a:extLst>
                  <a:ext uri="{FF2B5EF4-FFF2-40B4-BE49-F238E27FC236}">
                    <a16:creationId xmlns:a16="http://schemas.microsoft.com/office/drawing/2014/main" id="{92E5B58F-AB3A-C24E-B8D2-F49697732C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79" name="Arc 45">
                <a:extLst>
                  <a:ext uri="{FF2B5EF4-FFF2-40B4-BE49-F238E27FC236}">
                    <a16:creationId xmlns:a16="http://schemas.microsoft.com/office/drawing/2014/main" id="{F88FD07D-52FE-6845-A341-D8B05412BAA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80" name="Arc 46">
                <a:extLst>
                  <a:ext uri="{FF2B5EF4-FFF2-40B4-BE49-F238E27FC236}">
                    <a16:creationId xmlns:a16="http://schemas.microsoft.com/office/drawing/2014/main" id="{C3572E0A-2A6D-984B-AA6F-EEEBA8AD8C46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sp>
          <p:nvSpPr>
            <p:cNvPr id="43" name="Arc 47">
              <a:extLst>
                <a:ext uri="{FF2B5EF4-FFF2-40B4-BE49-F238E27FC236}">
                  <a16:creationId xmlns:a16="http://schemas.microsoft.com/office/drawing/2014/main" id="{C0398098-5807-2246-A774-99B5FFE26958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7425" y="3440"/>
              <a:ext cx="226" cy="531"/>
            </a:xfrm>
            <a:custGeom>
              <a:avLst/>
              <a:gdLst>
                <a:gd name="G0" fmla="+- 19435 0 0"/>
                <a:gd name="G1" fmla="+- 21600 0 0"/>
                <a:gd name="G2" fmla="+- 21600 0 0"/>
                <a:gd name="T0" fmla="*/ 0 w 41035"/>
                <a:gd name="T1" fmla="*/ 12177 h 38565"/>
                <a:gd name="T2" fmla="*/ 32804 w 41035"/>
                <a:gd name="T3" fmla="*/ 38565 h 38565"/>
                <a:gd name="T4" fmla="*/ 19435 w 41035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035" h="38565" fill="none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</a:path>
                <a:path w="41035" h="38565" stroke="0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  <a:lnTo>
                    <a:pt x="19435" y="21600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44" name="Arc 48">
              <a:extLst>
                <a:ext uri="{FF2B5EF4-FFF2-40B4-BE49-F238E27FC236}">
                  <a16:creationId xmlns:a16="http://schemas.microsoft.com/office/drawing/2014/main" id="{F90B1D0E-FBC5-9044-BBA5-E840960AFAB6}"/>
                </a:ext>
              </a:extLst>
            </p:cNvPr>
            <p:cNvSpPr>
              <a:spLocks/>
            </p:cNvSpPr>
            <p:nvPr/>
          </p:nvSpPr>
          <p:spPr bwMode="auto">
            <a:xfrm rot="-5400000" flipH="1" flipV="1">
              <a:off x="7380" y="3385"/>
              <a:ext cx="233" cy="456"/>
            </a:xfrm>
            <a:custGeom>
              <a:avLst/>
              <a:gdLst>
                <a:gd name="G0" fmla="+- 21572 0 0"/>
                <a:gd name="G1" fmla="+- 11552 0 0"/>
                <a:gd name="G2" fmla="+- 21600 0 0"/>
                <a:gd name="T0" fmla="*/ 39822 w 43172"/>
                <a:gd name="T1" fmla="*/ 0 h 33152"/>
                <a:gd name="T2" fmla="*/ 0 w 43172"/>
                <a:gd name="T3" fmla="*/ 12648 h 33152"/>
                <a:gd name="T4" fmla="*/ 21572 w 43172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72" h="33152" fill="none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</a:path>
                <a:path w="43172" h="33152" stroke="0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  <a:lnTo>
                    <a:pt x="21572" y="11552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45" name="Arc 49">
              <a:extLst>
                <a:ext uri="{FF2B5EF4-FFF2-40B4-BE49-F238E27FC236}">
                  <a16:creationId xmlns:a16="http://schemas.microsoft.com/office/drawing/2014/main" id="{F34F5DCF-9951-EC45-81E7-A518929FCB6C}"/>
                </a:ext>
              </a:extLst>
            </p:cNvPr>
            <p:cNvSpPr>
              <a:spLocks/>
            </p:cNvSpPr>
            <p:nvPr/>
          </p:nvSpPr>
          <p:spPr bwMode="auto">
            <a:xfrm rot="-16628983">
              <a:off x="7648" y="3557"/>
              <a:ext cx="111" cy="211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46" name="Arc 50">
              <a:extLst>
                <a:ext uri="{FF2B5EF4-FFF2-40B4-BE49-F238E27FC236}">
                  <a16:creationId xmlns:a16="http://schemas.microsoft.com/office/drawing/2014/main" id="{D2619CC8-5D8C-D14B-B839-0B2C4F50191D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7486" y="4748"/>
              <a:ext cx="119" cy="531"/>
            </a:xfrm>
            <a:custGeom>
              <a:avLst/>
              <a:gdLst>
                <a:gd name="G0" fmla="+- 166 0 0"/>
                <a:gd name="G1" fmla="+- 21600 0 0"/>
                <a:gd name="G2" fmla="+- 21600 0 0"/>
                <a:gd name="T0" fmla="*/ 0 w 21766"/>
                <a:gd name="T1" fmla="*/ 1 h 38565"/>
                <a:gd name="T2" fmla="*/ 13535 w 21766"/>
                <a:gd name="T3" fmla="*/ 38565 h 38565"/>
                <a:gd name="T4" fmla="*/ 166 w 21766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66" h="38565" fill="none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</a:path>
                <a:path w="21766" h="38565" stroke="0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  <a:lnTo>
                    <a:pt x="166" y="21600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47" name="Arc 51">
              <a:extLst>
                <a:ext uri="{FF2B5EF4-FFF2-40B4-BE49-F238E27FC236}">
                  <a16:creationId xmlns:a16="http://schemas.microsoft.com/office/drawing/2014/main" id="{EC0E7D76-9521-A449-8726-0E72CA343A04}"/>
                </a:ext>
              </a:extLst>
            </p:cNvPr>
            <p:cNvSpPr>
              <a:spLocks/>
            </p:cNvSpPr>
            <p:nvPr/>
          </p:nvSpPr>
          <p:spPr bwMode="auto">
            <a:xfrm rot="-5400000" flipH="1" flipV="1">
              <a:off x="7428" y="4788"/>
              <a:ext cx="151" cy="456"/>
            </a:xfrm>
            <a:custGeom>
              <a:avLst/>
              <a:gdLst>
                <a:gd name="G0" fmla="+- 6433 0 0"/>
                <a:gd name="G1" fmla="+- 11552 0 0"/>
                <a:gd name="G2" fmla="+- 21600 0 0"/>
                <a:gd name="T0" fmla="*/ 24683 w 28033"/>
                <a:gd name="T1" fmla="*/ 0 h 33152"/>
                <a:gd name="T2" fmla="*/ 0 w 28033"/>
                <a:gd name="T3" fmla="*/ 32171 h 33152"/>
                <a:gd name="T4" fmla="*/ 6433 w 28033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33" h="33152" fill="none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</a:path>
                <a:path w="28033" h="33152" stroke="0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  <a:lnTo>
                    <a:pt x="6433" y="11552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48" name="Arc 52">
              <a:extLst>
                <a:ext uri="{FF2B5EF4-FFF2-40B4-BE49-F238E27FC236}">
                  <a16:creationId xmlns:a16="http://schemas.microsoft.com/office/drawing/2014/main" id="{CD53F349-7F99-0B4C-9A03-88928C669B97}"/>
                </a:ext>
              </a:extLst>
            </p:cNvPr>
            <p:cNvSpPr>
              <a:spLocks/>
            </p:cNvSpPr>
            <p:nvPr/>
          </p:nvSpPr>
          <p:spPr bwMode="auto">
            <a:xfrm rot="-16628983">
              <a:off x="7655" y="4919"/>
              <a:ext cx="112" cy="211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49" name="Arc 53">
              <a:extLst>
                <a:ext uri="{FF2B5EF4-FFF2-40B4-BE49-F238E27FC236}">
                  <a16:creationId xmlns:a16="http://schemas.microsoft.com/office/drawing/2014/main" id="{489F7A89-3B58-6C42-8AC6-CE381BD7211D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7428" y="4926"/>
              <a:ext cx="236" cy="531"/>
            </a:xfrm>
            <a:custGeom>
              <a:avLst/>
              <a:gdLst>
                <a:gd name="G0" fmla="+- 21508 0 0"/>
                <a:gd name="G1" fmla="+- 21600 0 0"/>
                <a:gd name="G2" fmla="+- 21600 0 0"/>
                <a:gd name="T0" fmla="*/ 0 w 43108"/>
                <a:gd name="T1" fmla="*/ 19616 h 38565"/>
                <a:gd name="T2" fmla="*/ 34877 w 43108"/>
                <a:gd name="T3" fmla="*/ 38565 h 38565"/>
                <a:gd name="T4" fmla="*/ 21508 w 43108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08" h="38565" fill="none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</a:path>
                <a:path w="43108" h="38565" stroke="0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  <a:lnTo>
                    <a:pt x="21508" y="21600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50" name="Arc 54">
              <a:extLst>
                <a:ext uri="{FF2B5EF4-FFF2-40B4-BE49-F238E27FC236}">
                  <a16:creationId xmlns:a16="http://schemas.microsoft.com/office/drawing/2014/main" id="{CDF64C3B-7955-BC4D-97A1-629649ECA57B}"/>
                </a:ext>
              </a:extLst>
            </p:cNvPr>
            <p:cNvSpPr>
              <a:spLocks/>
            </p:cNvSpPr>
            <p:nvPr/>
          </p:nvSpPr>
          <p:spPr bwMode="auto">
            <a:xfrm rot="-5400000" flipH="1" flipV="1">
              <a:off x="7421" y="4902"/>
              <a:ext cx="166" cy="45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51" name="Arc 55">
              <a:extLst>
                <a:ext uri="{FF2B5EF4-FFF2-40B4-BE49-F238E27FC236}">
                  <a16:creationId xmlns:a16="http://schemas.microsoft.com/office/drawing/2014/main" id="{82B3550B-068D-C34B-94D4-2E16501705E7}"/>
                </a:ext>
              </a:extLst>
            </p:cNvPr>
            <p:cNvSpPr>
              <a:spLocks/>
            </p:cNvSpPr>
            <p:nvPr/>
          </p:nvSpPr>
          <p:spPr bwMode="auto">
            <a:xfrm rot="-16628983">
              <a:off x="7655" y="5039"/>
              <a:ext cx="111" cy="211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grpSp>
          <p:nvGrpSpPr>
            <p:cNvPr id="52" name="Group 56">
              <a:extLst>
                <a:ext uri="{FF2B5EF4-FFF2-40B4-BE49-F238E27FC236}">
                  <a16:creationId xmlns:a16="http://schemas.microsoft.com/office/drawing/2014/main" id="{C2D10C5A-F8E7-EA4C-963F-F8192CF2C66B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486" y="4531"/>
              <a:ext cx="120" cy="540"/>
              <a:chOff x="3891" y="3067"/>
              <a:chExt cx="330" cy="717"/>
            </a:xfrm>
          </p:grpSpPr>
          <p:sp>
            <p:nvSpPr>
              <p:cNvPr id="74" name="Arc 57">
                <a:extLst>
                  <a:ext uri="{FF2B5EF4-FFF2-40B4-BE49-F238E27FC236}">
                    <a16:creationId xmlns:a16="http://schemas.microsoft.com/office/drawing/2014/main" id="{E325A238-B1D7-5A41-83A1-6FCBB73EA4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" y="3072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grpSp>
            <p:nvGrpSpPr>
              <p:cNvPr id="75" name="Group 58">
                <a:extLst>
                  <a:ext uri="{FF2B5EF4-FFF2-40B4-BE49-F238E27FC236}">
                    <a16:creationId xmlns:a16="http://schemas.microsoft.com/office/drawing/2014/main" id="{79576996-D524-1746-B28C-43E49867397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1" y="3067"/>
                <a:ext cx="295" cy="717"/>
                <a:chOff x="3581" y="2155"/>
                <a:chExt cx="295" cy="717"/>
              </a:xfrm>
            </p:grpSpPr>
            <p:sp>
              <p:nvSpPr>
                <p:cNvPr id="76" name="Arc 59">
                  <a:extLst>
                    <a:ext uri="{FF2B5EF4-FFF2-40B4-BE49-F238E27FC236}">
                      <a16:creationId xmlns:a16="http://schemas.microsoft.com/office/drawing/2014/main" id="{99A4E86D-1960-824C-9283-A0DD54A6D0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581" y="2155"/>
                  <a:ext cx="280" cy="605"/>
                </a:xfrm>
                <a:custGeom>
                  <a:avLst/>
                  <a:gdLst>
                    <a:gd name="G0" fmla="+- 3 0 0"/>
                    <a:gd name="G1" fmla="+- 11552 0 0"/>
                    <a:gd name="G2" fmla="+- 21600 0 0"/>
                    <a:gd name="T0" fmla="*/ 18253 w 21603"/>
                    <a:gd name="T1" fmla="*/ 0 h 33152"/>
                    <a:gd name="T2" fmla="*/ 0 w 21603"/>
                    <a:gd name="T3" fmla="*/ 33151 h 33152"/>
                    <a:gd name="T4" fmla="*/ 3 w 2160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3" h="33152" fill="none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</a:path>
                    <a:path w="21603" h="33152" stroke="0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  <a:lnTo>
                        <a:pt x="3" y="1155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77" name="Arc 60">
                  <a:extLst>
                    <a:ext uri="{FF2B5EF4-FFF2-40B4-BE49-F238E27FC236}">
                      <a16:creationId xmlns:a16="http://schemas.microsoft.com/office/drawing/2014/main" id="{A573D9E3-A3B9-3945-8596-695A65FCBD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07" y="2592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</p:grpSp>
        </p:grpSp>
        <p:sp>
          <p:nvSpPr>
            <p:cNvPr id="53" name="Arc 61">
              <a:extLst>
                <a:ext uri="{FF2B5EF4-FFF2-40B4-BE49-F238E27FC236}">
                  <a16:creationId xmlns:a16="http://schemas.microsoft.com/office/drawing/2014/main" id="{993F0AA6-AACD-B748-A286-A32E94B0F178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7489" y="4639"/>
              <a:ext cx="116" cy="531"/>
            </a:xfrm>
            <a:custGeom>
              <a:avLst/>
              <a:gdLst>
                <a:gd name="G0" fmla="+- 2440 0 0"/>
                <a:gd name="G1" fmla="+- 21600 0 0"/>
                <a:gd name="G2" fmla="+- 21600 0 0"/>
                <a:gd name="T0" fmla="*/ 0 w 24040"/>
                <a:gd name="T1" fmla="*/ 139 h 38565"/>
                <a:gd name="T2" fmla="*/ 15809 w 24040"/>
                <a:gd name="T3" fmla="*/ 38565 h 38565"/>
                <a:gd name="T4" fmla="*/ 2440 w 24040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40" h="38565" fill="none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</a:path>
                <a:path w="24040" h="38565" stroke="0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  <a:lnTo>
                    <a:pt x="2440" y="21600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54" name="Arc 62">
              <a:extLst>
                <a:ext uri="{FF2B5EF4-FFF2-40B4-BE49-F238E27FC236}">
                  <a16:creationId xmlns:a16="http://schemas.microsoft.com/office/drawing/2014/main" id="{FCD48AA0-C7CE-9A4C-8F83-EF91BA31511F}"/>
                </a:ext>
              </a:extLst>
            </p:cNvPr>
            <p:cNvSpPr>
              <a:spLocks/>
            </p:cNvSpPr>
            <p:nvPr/>
          </p:nvSpPr>
          <p:spPr bwMode="auto">
            <a:xfrm rot="-5400000" flipH="1" flipV="1">
              <a:off x="7431" y="4667"/>
              <a:ext cx="146" cy="45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55" name="Arc 63">
              <a:extLst>
                <a:ext uri="{FF2B5EF4-FFF2-40B4-BE49-F238E27FC236}">
                  <a16:creationId xmlns:a16="http://schemas.microsoft.com/office/drawing/2014/main" id="{8AD11345-AE0D-6244-845C-88FDA4D427C9}"/>
                </a:ext>
              </a:extLst>
            </p:cNvPr>
            <p:cNvSpPr>
              <a:spLocks/>
            </p:cNvSpPr>
            <p:nvPr/>
          </p:nvSpPr>
          <p:spPr bwMode="auto">
            <a:xfrm rot="-16628983">
              <a:off x="7662" y="4803"/>
              <a:ext cx="98" cy="211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grpSp>
          <p:nvGrpSpPr>
            <p:cNvPr id="56" name="Group 64">
              <a:extLst>
                <a:ext uri="{FF2B5EF4-FFF2-40B4-BE49-F238E27FC236}">
                  <a16:creationId xmlns:a16="http://schemas.microsoft.com/office/drawing/2014/main" id="{EE9E9546-5707-0545-9292-12C1F507CAB2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312" y="4359"/>
              <a:ext cx="472" cy="540"/>
              <a:chOff x="4893" y="2164"/>
              <a:chExt cx="1140" cy="717"/>
            </a:xfrm>
          </p:grpSpPr>
          <p:sp>
            <p:nvSpPr>
              <p:cNvPr id="59" name="Arc 65">
                <a:extLst>
                  <a:ext uri="{FF2B5EF4-FFF2-40B4-BE49-F238E27FC236}">
                    <a16:creationId xmlns:a16="http://schemas.microsoft.com/office/drawing/2014/main" id="{093C725C-084D-3842-A0A6-39C03F113A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8" y="2169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60" name="Arc 66">
                <a:extLst>
                  <a:ext uri="{FF2B5EF4-FFF2-40B4-BE49-F238E27FC236}">
                    <a16:creationId xmlns:a16="http://schemas.microsoft.com/office/drawing/2014/main" id="{67B7E51F-F46D-B64B-B2AA-24739598B57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186" y="2164"/>
                <a:ext cx="363" cy="605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61" name="Arc 67">
                <a:extLst>
                  <a:ext uri="{FF2B5EF4-FFF2-40B4-BE49-F238E27FC236}">
                    <a16:creationId xmlns:a16="http://schemas.microsoft.com/office/drawing/2014/main" id="{9F633960-F1D9-CD4E-9045-ADA2E7E65B37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213" y="2601"/>
                <a:ext cx="269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grpSp>
            <p:nvGrpSpPr>
              <p:cNvPr id="62" name="Group 68">
                <a:extLst>
                  <a:ext uri="{FF2B5EF4-FFF2-40B4-BE49-F238E27FC236}">
                    <a16:creationId xmlns:a16="http://schemas.microsoft.com/office/drawing/2014/main" id="{2804B7E1-978D-6D4D-8731-603BA36A5AE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3" y="2164"/>
                <a:ext cx="401" cy="717"/>
                <a:chOff x="3661" y="2164"/>
                <a:chExt cx="401" cy="717"/>
              </a:xfrm>
            </p:grpSpPr>
            <p:sp>
              <p:nvSpPr>
                <p:cNvPr id="71" name="Arc 69">
                  <a:extLst>
                    <a:ext uri="{FF2B5EF4-FFF2-40B4-BE49-F238E27FC236}">
                      <a16:creationId xmlns:a16="http://schemas.microsoft.com/office/drawing/2014/main" id="{C78640AA-8104-744E-8085-D5A51FD641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4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72" name="Arc 70">
                  <a:extLst>
                    <a:ext uri="{FF2B5EF4-FFF2-40B4-BE49-F238E27FC236}">
                      <a16:creationId xmlns:a16="http://schemas.microsoft.com/office/drawing/2014/main" id="{E00F9378-A429-3E45-814C-F2610EE4E5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661" y="2164"/>
                  <a:ext cx="401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73" name="Arc 71">
                  <a:extLst>
                    <a:ext uri="{FF2B5EF4-FFF2-40B4-BE49-F238E27FC236}">
                      <a16:creationId xmlns:a16="http://schemas.microsoft.com/office/drawing/2014/main" id="{611B820E-D709-3045-8130-BAAD2628A5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89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63" name="Group 72">
                <a:extLst>
                  <a:ext uri="{FF2B5EF4-FFF2-40B4-BE49-F238E27FC236}">
                    <a16:creationId xmlns:a16="http://schemas.microsoft.com/office/drawing/2014/main" id="{C72C7872-39BB-6B4D-AA60-E700B32D333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" y="2164"/>
                <a:ext cx="290" cy="717"/>
                <a:chOff x="3891" y="3067"/>
                <a:chExt cx="330" cy="717"/>
              </a:xfrm>
            </p:grpSpPr>
            <p:sp>
              <p:nvSpPr>
                <p:cNvPr id="67" name="Arc 73">
                  <a:extLst>
                    <a:ext uri="{FF2B5EF4-FFF2-40B4-BE49-F238E27FC236}">
                      <a16:creationId xmlns:a16="http://schemas.microsoft.com/office/drawing/2014/main" id="{5D49BD1B-EA5B-4640-AF35-6809DA42D0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grpSp>
              <p:nvGrpSpPr>
                <p:cNvPr id="68" name="Group 74">
                  <a:extLst>
                    <a:ext uri="{FF2B5EF4-FFF2-40B4-BE49-F238E27FC236}">
                      <a16:creationId xmlns:a16="http://schemas.microsoft.com/office/drawing/2014/main" id="{C73904FC-78BF-BF40-A579-0FE224CC207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69" name="Arc 75">
                    <a:extLst>
                      <a:ext uri="{FF2B5EF4-FFF2-40B4-BE49-F238E27FC236}">
                        <a16:creationId xmlns:a16="http://schemas.microsoft.com/office/drawing/2014/main" id="{2EF84F52-AEE9-D441-9D38-93B4496488C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rgbClr val="C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400">
                      <a:latin typeface="Book Antiqua" pitchFamily="18" charset="0"/>
                    </a:endParaRPr>
                  </a:p>
                </p:txBody>
              </p:sp>
              <p:sp>
                <p:nvSpPr>
                  <p:cNvPr id="70" name="Arc 76">
                    <a:extLst>
                      <a:ext uri="{FF2B5EF4-FFF2-40B4-BE49-F238E27FC236}">
                        <a16:creationId xmlns:a16="http://schemas.microsoft.com/office/drawing/2014/main" id="{748124D4-5B86-2B40-A642-A58F53D65FE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rgbClr val="C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400">
                      <a:latin typeface="Book Antiqua" pitchFamily="18" charset="0"/>
                    </a:endParaRPr>
                  </a:p>
                </p:txBody>
              </p:sp>
            </p:grpSp>
          </p:grpSp>
          <p:sp>
            <p:nvSpPr>
              <p:cNvPr id="64" name="Arc 77">
                <a:extLst>
                  <a:ext uri="{FF2B5EF4-FFF2-40B4-BE49-F238E27FC236}">
                    <a16:creationId xmlns:a16="http://schemas.microsoft.com/office/drawing/2014/main" id="{2438BAD7-164F-824A-8D89-74F74EA86B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6" y="2171"/>
                <a:ext cx="281" cy="705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65" name="Arc 78">
                <a:extLst>
                  <a:ext uri="{FF2B5EF4-FFF2-40B4-BE49-F238E27FC236}">
                    <a16:creationId xmlns:a16="http://schemas.microsoft.com/office/drawing/2014/main" id="{D4B615BE-304F-3F46-AEF4-BE703E9D244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484" y="2164"/>
                <a:ext cx="353" cy="605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66" name="Arc 79">
                <a:extLst>
                  <a:ext uri="{FF2B5EF4-FFF2-40B4-BE49-F238E27FC236}">
                    <a16:creationId xmlns:a16="http://schemas.microsoft.com/office/drawing/2014/main" id="{4A26AAC7-4A86-E54A-B566-88405EEA6BA8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509" y="2601"/>
                <a:ext cx="236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sp>
          <p:nvSpPr>
            <p:cNvPr id="57" name="Line 80">
              <a:extLst>
                <a:ext uri="{FF2B5EF4-FFF2-40B4-BE49-F238E27FC236}">
                  <a16:creationId xmlns:a16="http://schemas.microsoft.com/office/drawing/2014/main" id="{6798E1C6-67CB-934F-B5CD-DEAE6D41F00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7279" y="3234"/>
              <a:ext cx="540" cy="0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58" name="Line 81">
              <a:extLst>
                <a:ext uri="{FF2B5EF4-FFF2-40B4-BE49-F238E27FC236}">
                  <a16:creationId xmlns:a16="http://schemas.microsoft.com/office/drawing/2014/main" id="{1F0B83C1-658B-2145-94BF-7E20E8D7F97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7277" y="5559"/>
              <a:ext cx="540" cy="0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</p:grpSp>
      <p:sp>
        <p:nvSpPr>
          <p:cNvPr id="9" name="Line 9">
            <a:extLst>
              <a:ext uri="{FF2B5EF4-FFF2-40B4-BE49-F238E27FC236}">
                <a16:creationId xmlns:a16="http://schemas.microsoft.com/office/drawing/2014/main" id="{0C541BF0-A1A5-7B4F-8A7A-145D9E10F91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204928" y="2698621"/>
            <a:ext cx="20131" cy="922503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10" name="Line 16">
            <a:extLst>
              <a:ext uri="{FF2B5EF4-FFF2-40B4-BE49-F238E27FC236}">
                <a16:creationId xmlns:a16="http://schemas.microsoft.com/office/drawing/2014/main" id="{E606547F-1587-534B-B51B-02E6C24B080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23413" y="4292134"/>
            <a:ext cx="448548" cy="389085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/>
            <a:tailEnd type="diamond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11" name="Line 17">
            <a:extLst>
              <a:ext uri="{FF2B5EF4-FFF2-40B4-BE49-F238E27FC236}">
                <a16:creationId xmlns:a16="http://schemas.microsoft.com/office/drawing/2014/main" id="{33CE5573-8C1B-0F4E-953B-4A41D3A1329E}"/>
              </a:ext>
            </a:extLst>
          </p:cNvPr>
          <p:cNvSpPr>
            <a:spLocks noChangeShapeType="1"/>
          </p:cNvSpPr>
          <p:nvPr/>
        </p:nvSpPr>
        <p:spPr bwMode="auto">
          <a:xfrm>
            <a:off x="7308176" y="4647148"/>
            <a:ext cx="925372" cy="18152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diamond" w="med" len="med"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12" name="Arc 18">
            <a:extLst>
              <a:ext uri="{FF2B5EF4-FFF2-40B4-BE49-F238E27FC236}">
                <a16:creationId xmlns:a16="http://schemas.microsoft.com/office/drawing/2014/main" id="{4A9228D5-5581-204A-8328-BA12F51A19B5}"/>
              </a:ext>
            </a:extLst>
          </p:cNvPr>
          <p:cNvSpPr>
            <a:spLocks/>
          </p:cNvSpPr>
          <p:nvPr/>
        </p:nvSpPr>
        <p:spPr bwMode="auto">
          <a:xfrm>
            <a:off x="6907977" y="4327393"/>
            <a:ext cx="622180" cy="61192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31750">
            <a:solidFill>
              <a:srgbClr val="000000"/>
            </a:solidFill>
            <a:round/>
            <a:headEnd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600C7E0-E0E4-E149-B30E-A2A1A1135FD7}"/>
                  </a:ext>
                </a:extLst>
              </p:cNvPr>
              <p:cNvSpPr txBox="1"/>
              <p:nvPr/>
            </p:nvSpPr>
            <p:spPr>
              <a:xfrm>
                <a:off x="6661531" y="4846880"/>
                <a:ext cx="121135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600C7E0-E0E4-E149-B30E-A2A1A1135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531" y="4846880"/>
                <a:ext cx="121135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Line 9">
            <a:extLst>
              <a:ext uri="{FF2B5EF4-FFF2-40B4-BE49-F238E27FC236}">
                <a16:creationId xmlns:a16="http://schemas.microsoft.com/office/drawing/2014/main" id="{04380BD6-E24C-B741-90E3-8DE4F0BC925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33548" y="3534716"/>
            <a:ext cx="0" cy="1126416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9DC45E-1BAC-4241-BFC3-152C56125A58}"/>
                  </a:ext>
                </a:extLst>
              </p:cNvPr>
              <p:cNvSpPr txBox="1"/>
              <p:nvPr/>
            </p:nvSpPr>
            <p:spPr>
              <a:xfrm>
                <a:off x="4860585" y="3385292"/>
                <a:ext cx="5040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9DC45E-1BAC-4241-BFC3-152C56125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585" y="3385292"/>
                <a:ext cx="504048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FFDD5A-C7D6-2A4F-95B7-8AEAB2EEE378}"/>
                  </a:ext>
                </a:extLst>
              </p:cNvPr>
              <p:cNvSpPr txBox="1"/>
              <p:nvPr/>
            </p:nvSpPr>
            <p:spPr>
              <a:xfrm>
                <a:off x="1774696" y="2095616"/>
                <a:ext cx="155196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FFDD5A-C7D6-2A4F-95B7-8AEAB2EEE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696" y="2095616"/>
                <a:ext cx="155196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6A97E565-71A2-8C4D-8A24-911CFE48FD38}"/>
              </a:ext>
            </a:extLst>
          </p:cNvPr>
          <p:cNvGrpSpPr/>
          <p:nvPr/>
        </p:nvGrpSpPr>
        <p:grpSpPr>
          <a:xfrm>
            <a:off x="4346348" y="2028275"/>
            <a:ext cx="1890422" cy="313710"/>
            <a:chOff x="8032841" y="1026443"/>
            <a:chExt cx="3213654" cy="437312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C78AE8F-E920-1E43-BE0A-806E78F6896C}"/>
                </a:ext>
              </a:extLst>
            </p:cNvPr>
            <p:cNvCxnSpPr/>
            <p:nvPr/>
          </p:nvCxnSpPr>
          <p:spPr>
            <a:xfrm flipV="1">
              <a:off x="8032841" y="1058249"/>
              <a:ext cx="182880" cy="18288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CA6683F-EC6D-C840-9045-998B16A87615}"/>
                </a:ext>
              </a:extLst>
            </p:cNvPr>
            <p:cNvCxnSpPr>
              <a:cxnSpLocks/>
            </p:cNvCxnSpPr>
            <p:nvPr/>
          </p:nvCxnSpPr>
          <p:spPr>
            <a:xfrm>
              <a:off x="8215721" y="1026443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2FAB7FB-2C1D-5543-9DA1-B3A1E3E078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67530" y="1026443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EF3F9D8-B7E1-B54D-AF11-857BC2F7B38B}"/>
                </a:ext>
              </a:extLst>
            </p:cNvPr>
            <p:cNvCxnSpPr>
              <a:cxnSpLocks/>
            </p:cNvCxnSpPr>
            <p:nvPr/>
          </p:nvCxnSpPr>
          <p:spPr>
            <a:xfrm>
              <a:off x="8933290" y="1050278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3598672-69D6-D14F-9D9A-79D19F7257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85099" y="1050278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C3D9C7-0294-474D-9AA0-9A122249C312}"/>
                </a:ext>
              </a:extLst>
            </p:cNvPr>
            <p:cNvCxnSpPr>
              <a:cxnSpLocks/>
            </p:cNvCxnSpPr>
            <p:nvPr/>
          </p:nvCxnSpPr>
          <p:spPr>
            <a:xfrm>
              <a:off x="9634404" y="1074160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69DB1E8-A8D0-644B-A271-9DB3A98037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6213" y="1074160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A67DB26-7915-9D42-A62E-AB5C3E8F3505}"/>
                </a:ext>
              </a:extLst>
            </p:cNvPr>
            <p:cNvCxnSpPr>
              <a:cxnSpLocks/>
            </p:cNvCxnSpPr>
            <p:nvPr/>
          </p:nvCxnSpPr>
          <p:spPr>
            <a:xfrm>
              <a:off x="10351973" y="1097995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54A3726-E5F4-524F-A08E-111B389F3D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03782" y="1097995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08D3E53-BB23-624E-9B9B-0621584377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063615" y="1090782"/>
              <a:ext cx="182880" cy="18288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C0DCEAF-B790-6240-9F7F-94394E96B14B}"/>
                  </a:ext>
                </a:extLst>
              </p:cNvPr>
              <p:cNvSpPr txBox="1"/>
              <p:nvPr/>
            </p:nvSpPr>
            <p:spPr>
              <a:xfrm>
                <a:off x="5105197" y="1460770"/>
                <a:ext cx="55098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C0DCEAF-B790-6240-9F7F-94394E96B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197" y="1460770"/>
                <a:ext cx="55098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Line 11">
            <a:extLst>
              <a:ext uri="{FF2B5EF4-FFF2-40B4-BE49-F238E27FC236}">
                <a16:creationId xmlns:a16="http://schemas.microsoft.com/office/drawing/2014/main" id="{FFA30904-71EB-8443-A8DF-8602A47685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91758" y="2698622"/>
            <a:ext cx="1041790" cy="0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none" w="lg" len="lg"/>
            <a:tailEnd type="non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536A34F-8D37-064B-851F-CA670E496621}"/>
              </a:ext>
            </a:extLst>
          </p:cNvPr>
          <p:cNvGrpSpPr/>
          <p:nvPr/>
        </p:nvGrpSpPr>
        <p:grpSpPr>
          <a:xfrm>
            <a:off x="4740609" y="4310629"/>
            <a:ext cx="640080" cy="640080"/>
            <a:chOff x="365760" y="4656224"/>
            <a:chExt cx="640080" cy="640080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216D8A28-97EB-FB4A-A5CC-530C047B0A92}"/>
                </a:ext>
              </a:extLst>
            </p:cNvPr>
            <p:cNvSpPr/>
            <p:nvPr/>
          </p:nvSpPr>
          <p:spPr>
            <a:xfrm>
              <a:off x="365760" y="4656224"/>
              <a:ext cx="640080" cy="64008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49A6CA10-BBF3-7D48-B7C0-CA9BD238BC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073" y="4842934"/>
              <a:ext cx="474755" cy="274320"/>
            </a:xfrm>
            <a:custGeom>
              <a:avLst/>
              <a:gdLst>
                <a:gd name="connsiteX0" fmla="*/ 0 w 1137920"/>
                <a:gd name="connsiteY0" fmla="*/ 489647 h 657505"/>
                <a:gd name="connsiteX1" fmla="*/ 345440 w 1137920"/>
                <a:gd name="connsiteY1" fmla="*/ 1967 h 657505"/>
                <a:gd name="connsiteX2" fmla="*/ 792480 w 1137920"/>
                <a:gd name="connsiteY2" fmla="*/ 652207 h 657505"/>
                <a:gd name="connsiteX3" fmla="*/ 1137920 w 1137920"/>
                <a:gd name="connsiteY3" fmla="*/ 327087 h 657505"/>
                <a:gd name="connsiteX4" fmla="*/ 1137920 w 1137920"/>
                <a:gd name="connsiteY4" fmla="*/ 327087 h 657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920" h="657505">
                  <a:moveTo>
                    <a:pt x="0" y="489647"/>
                  </a:moveTo>
                  <a:cubicBezTo>
                    <a:pt x="106680" y="232260"/>
                    <a:pt x="213360" y="-25126"/>
                    <a:pt x="345440" y="1967"/>
                  </a:cubicBezTo>
                  <a:cubicBezTo>
                    <a:pt x="477520" y="29060"/>
                    <a:pt x="660400" y="598020"/>
                    <a:pt x="792480" y="652207"/>
                  </a:cubicBezTo>
                  <a:cubicBezTo>
                    <a:pt x="924560" y="706394"/>
                    <a:pt x="1137920" y="327087"/>
                    <a:pt x="1137920" y="327087"/>
                  </a:cubicBezTo>
                  <a:lnTo>
                    <a:pt x="1137920" y="327087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Line 82">
            <a:extLst>
              <a:ext uri="{FF2B5EF4-FFF2-40B4-BE49-F238E27FC236}">
                <a16:creationId xmlns:a16="http://schemas.microsoft.com/office/drawing/2014/main" id="{845D173C-ECC7-674A-9D79-CC1908AFD87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5592" y="4647148"/>
            <a:ext cx="2515017" cy="13751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diamond"/>
            <a:tailEnd type="diamon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FB412AE-C87E-C04B-9DFD-5377CA308CE1}"/>
                  </a:ext>
                </a:extLst>
              </p:cNvPr>
              <p:cNvSpPr txBox="1"/>
              <p:nvPr/>
            </p:nvSpPr>
            <p:spPr>
              <a:xfrm>
                <a:off x="4006493" y="4922218"/>
                <a:ext cx="185217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FB412AE-C87E-C04B-9DFD-5377CA308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493" y="4922218"/>
                <a:ext cx="1852174" cy="584775"/>
              </a:xfrm>
              <a:prstGeom prst="rect">
                <a:avLst/>
              </a:prstGeom>
              <a:blipFill>
                <a:blip r:embed="rId6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Line 15">
            <a:extLst>
              <a:ext uri="{FF2B5EF4-FFF2-40B4-BE49-F238E27FC236}">
                <a16:creationId xmlns:a16="http://schemas.microsoft.com/office/drawing/2014/main" id="{C85A46F3-D29C-8141-B22F-86D8C9AFB8D4}"/>
              </a:ext>
            </a:extLst>
          </p:cNvPr>
          <p:cNvSpPr>
            <a:spLocks noChangeShapeType="1"/>
          </p:cNvSpPr>
          <p:nvPr/>
        </p:nvSpPr>
        <p:spPr bwMode="auto">
          <a:xfrm>
            <a:off x="6192782" y="2193694"/>
            <a:ext cx="697173" cy="0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103" name="Line 15">
            <a:extLst>
              <a:ext uri="{FF2B5EF4-FFF2-40B4-BE49-F238E27FC236}">
                <a16:creationId xmlns:a16="http://schemas.microsoft.com/office/drawing/2014/main" id="{2BA63B9D-0DF3-6540-9234-4E80D7F0A010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3893" y="3254121"/>
            <a:ext cx="697173" cy="0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104" name="Line 15">
            <a:extLst>
              <a:ext uri="{FF2B5EF4-FFF2-40B4-BE49-F238E27FC236}">
                <a16:creationId xmlns:a16="http://schemas.microsoft.com/office/drawing/2014/main" id="{C625DE1D-B595-984B-99BD-BFF9F281769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906" y="2166135"/>
            <a:ext cx="697173" cy="0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105" name="Line 15">
            <a:extLst>
              <a:ext uri="{FF2B5EF4-FFF2-40B4-BE49-F238E27FC236}">
                <a16:creationId xmlns:a16="http://schemas.microsoft.com/office/drawing/2014/main" id="{EFEFB85B-C0AC-C14B-A305-B629E24ED822}"/>
              </a:ext>
            </a:extLst>
          </p:cNvPr>
          <p:cNvSpPr>
            <a:spLocks noChangeShapeType="1"/>
          </p:cNvSpPr>
          <p:nvPr/>
        </p:nvSpPr>
        <p:spPr bwMode="auto">
          <a:xfrm>
            <a:off x="3608074" y="3220202"/>
            <a:ext cx="697173" cy="0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106" name="Line 15">
            <a:extLst>
              <a:ext uri="{FF2B5EF4-FFF2-40B4-BE49-F238E27FC236}">
                <a16:creationId xmlns:a16="http://schemas.microsoft.com/office/drawing/2014/main" id="{A025A789-6812-264E-8FC7-C4653311C86D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6307197" y="2721454"/>
            <a:ext cx="1055519" cy="0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107" name="Line 11">
            <a:extLst>
              <a:ext uri="{FF2B5EF4-FFF2-40B4-BE49-F238E27FC236}">
                <a16:creationId xmlns:a16="http://schemas.microsoft.com/office/drawing/2014/main" id="{21354D32-166B-2646-A2A2-6962CC42A6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25592" y="2698621"/>
            <a:ext cx="1041790" cy="0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non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108" name="Line 11">
            <a:extLst>
              <a:ext uri="{FF2B5EF4-FFF2-40B4-BE49-F238E27FC236}">
                <a16:creationId xmlns:a16="http://schemas.microsoft.com/office/drawing/2014/main" id="{77EB1ADA-33DC-FB4E-85CB-86C0228FC7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66284" y="2698621"/>
            <a:ext cx="1041790" cy="0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none" w="lg" len="lg"/>
            <a:tailEnd type="non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109" name="Line 9">
            <a:extLst>
              <a:ext uri="{FF2B5EF4-FFF2-40B4-BE49-F238E27FC236}">
                <a16:creationId xmlns:a16="http://schemas.microsoft.com/office/drawing/2014/main" id="{A60086F2-2E65-AA4C-9A54-B3039A65448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41920" y="2730371"/>
            <a:ext cx="20131" cy="922503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110" name="Line 9">
            <a:extLst>
              <a:ext uri="{FF2B5EF4-FFF2-40B4-BE49-F238E27FC236}">
                <a16:creationId xmlns:a16="http://schemas.microsoft.com/office/drawing/2014/main" id="{9EDF9D6D-11DD-5643-915E-4DE960EE6C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50220" y="3566466"/>
            <a:ext cx="0" cy="1126416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AF95DA7C-3B43-C14D-B16C-23E0A8CC7BCA}"/>
                  </a:ext>
                </a:extLst>
              </p:cNvPr>
              <p:cNvSpPr txBox="1"/>
              <p:nvPr/>
            </p:nvSpPr>
            <p:spPr>
              <a:xfrm>
                <a:off x="2879595" y="1395521"/>
                <a:ext cx="16955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AF95DA7C-3B43-C14D-B16C-23E0A8CC7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9595" y="1395521"/>
                <a:ext cx="1695592" cy="584775"/>
              </a:xfrm>
              <a:prstGeom prst="rect">
                <a:avLst/>
              </a:prstGeom>
              <a:blipFill>
                <a:blip r:embed="rId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Line 11">
            <a:extLst>
              <a:ext uri="{FF2B5EF4-FFF2-40B4-BE49-F238E27FC236}">
                <a16:creationId xmlns:a16="http://schemas.microsoft.com/office/drawing/2014/main" id="{639EA4A6-E257-C140-B79C-35515BC01AA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32172" y="2179011"/>
            <a:ext cx="548640" cy="0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non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114" name="Line 11">
            <a:extLst>
              <a:ext uri="{FF2B5EF4-FFF2-40B4-BE49-F238E27FC236}">
                <a16:creationId xmlns:a16="http://schemas.microsoft.com/office/drawing/2014/main" id="{3659851C-8BBD-FB43-9744-C03D8C54512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32084" y="3202847"/>
            <a:ext cx="548640" cy="0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non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4C63F3CC-FB60-2D49-AB4D-406A8119E72C}"/>
                  </a:ext>
                </a:extLst>
              </p:cNvPr>
              <p:cNvSpPr txBox="1"/>
              <p:nvPr/>
            </p:nvSpPr>
            <p:spPr>
              <a:xfrm>
                <a:off x="2829543" y="3377638"/>
                <a:ext cx="170508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4C63F3CC-FB60-2D49-AB4D-406A8119E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543" y="3377638"/>
                <a:ext cx="1705082" cy="584775"/>
              </a:xfrm>
              <a:prstGeom prst="rect">
                <a:avLst/>
              </a:prstGeom>
              <a:blipFill>
                <a:blip r:embed="rId8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5534210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2">
            <a:extLst>
              <a:ext uri="{FF2B5EF4-FFF2-40B4-BE49-F238E27FC236}">
                <a16:creationId xmlns:a16="http://schemas.microsoft.com/office/drawing/2014/main" id="{F699C4EA-ED25-7F45-8002-1F8916DD87B7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6040" y="4647148"/>
            <a:ext cx="1737360" cy="0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diamond"/>
            <a:tailEnd type="diamon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3" name="Line 11">
            <a:extLst>
              <a:ext uri="{FF2B5EF4-FFF2-40B4-BE49-F238E27FC236}">
                <a16:creationId xmlns:a16="http://schemas.microsoft.com/office/drawing/2014/main" id="{1AFD17CE-C206-E74B-88B5-9A4501227AA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51066" y="2698622"/>
            <a:ext cx="1041790" cy="0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non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4" name="Line 15">
            <a:extLst>
              <a:ext uri="{FF2B5EF4-FFF2-40B4-BE49-F238E27FC236}">
                <a16:creationId xmlns:a16="http://schemas.microsoft.com/office/drawing/2014/main" id="{260AC3DB-E259-D14D-87B6-4642E12B06B5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3104325" y="2690875"/>
            <a:ext cx="1055519" cy="0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grpSp>
        <p:nvGrpSpPr>
          <p:cNvPr id="5" name="Group 19">
            <a:extLst>
              <a:ext uri="{FF2B5EF4-FFF2-40B4-BE49-F238E27FC236}">
                <a16:creationId xmlns:a16="http://schemas.microsoft.com/office/drawing/2014/main" id="{DF669F36-0B5A-0D41-81FE-B66CA0ADA2F5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4926697" y="1937298"/>
            <a:ext cx="430463" cy="2560320"/>
            <a:chOff x="7269" y="2964"/>
            <a:chExt cx="549" cy="2865"/>
          </a:xfrm>
        </p:grpSpPr>
        <p:sp>
          <p:nvSpPr>
            <p:cNvPr id="6" name="Arc 20">
              <a:extLst>
                <a:ext uri="{FF2B5EF4-FFF2-40B4-BE49-F238E27FC236}">
                  <a16:creationId xmlns:a16="http://schemas.microsoft.com/office/drawing/2014/main" id="{E5D74BDC-2C03-D646-B2D1-D572104F117A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7478" y="4076"/>
              <a:ext cx="119" cy="531"/>
            </a:xfrm>
            <a:custGeom>
              <a:avLst/>
              <a:gdLst>
                <a:gd name="G0" fmla="+- 0 0 0"/>
                <a:gd name="G1" fmla="+- 21594 0 0"/>
                <a:gd name="G2" fmla="+- 21600 0 0"/>
                <a:gd name="T0" fmla="*/ 500 w 21600"/>
                <a:gd name="T1" fmla="*/ 0 h 38559"/>
                <a:gd name="T2" fmla="*/ 13369 w 21600"/>
                <a:gd name="T3" fmla="*/ 38559 h 38559"/>
                <a:gd name="T4" fmla="*/ 0 w 21600"/>
                <a:gd name="T5" fmla="*/ 21594 h 38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8559" fill="none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</a:path>
                <a:path w="21600" h="38559" stroke="0" extrusionOk="0">
                  <a:moveTo>
                    <a:pt x="500" y="-1"/>
                  </a:moveTo>
                  <a:cubicBezTo>
                    <a:pt x="12231" y="271"/>
                    <a:pt x="21600" y="9859"/>
                    <a:pt x="21600" y="21594"/>
                  </a:cubicBezTo>
                  <a:cubicBezTo>
                    <a:pt x="21600" y="28211"/>
                    <a:pt x="18566" y="34463"/>
                    <a:pt x="13369" y="38559"/>
                  </a:cubicBezTo>
                  <a:lnTo>
                    <a:pt x="0" y="21594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7" name="Arc 21">
              <a:extLst>
                <a:ext uri="{FF2B5EF4-FFF2-40B4-BE49-F238E27FC236}">
                  <a16:creationId xmlns:a16="http://schemas.microsoft.com/office/drawing/2014/main" id="{BA1C5EBA-5FA0-F349-8749-392FB7D7B5EE}"/>
                </a:ext>
              </a:extLst>
            </p:cNvPr>
            <p:cNvSpPr>
              <a:spLocks/>
            </p:cNvSpPr>
            <p:nvPr/>
          </p:nvSpPr>
          <p:spPr bwMode="auto">
            <a:xfrm rot="-5400000" flipH="1" flipV="1">
              <a:off x="7385" y="4080"/>
              <a:ext cx="223" cy="456"/>
            </a:xfrm>
            <a:custGeom>
              <a:avLst/>
              <a:gdLst>
                <a:gd name="G0" fmla="+- 19755 0 0"/>
                <a:gd name="G1" fmla="+- 11552 0 0"/>
                <a:gd name="G2" fmla="+- 21600 0 0"/>
                <a:gd name="T0" fmla="*/ 38005 w 41355"/>
                <a:gd name="T1" fmla="*/ 0 h 33152"/>
                <a:gd name="T2" fmla="*/ 0 w 41355"/>
                <a:gd name="T3" fmla="*/ 20286 h 33152"/>
                <a:gd name="T4" fmla="*/ 19755 w 41355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55" h="33152" fill="none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</a:path>
                <a:path w="41355" h="33152" stroke="0" extrusionOk="0">
                  <a:moveTo>
                    <a:pt x="38005" y="-1"/>
                  </a:moveTo>
                  <a:cubicBezTo>
                    <a:pt x="40193" y="3455"/>
                    <a:pt x="41355" y="7461"/>
                    <a:pt x="41355" y="11552"/>
                  </a:cubicBezTo>
                  <a:cubicBezTo>
                    <a:pt x="41355" y="23481"/>
                    <a:pt x="31684" y="33152"/>
                    <a:pt x="19755" y="33152"/>
                  </a:cubicBezTo>
                  <a:cubicBezTo>
                    <a:pt x="11203" y="33152"/>
                    <a:pt x="3457" y="28107"/>
                    <a:pt x="-1" y="20286"/>
                  </a:cubicBezTo>
                  <a:lnTo>
                    <a:pt x="19755" y="11552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8" name="Arc 22">
              <a:extLst>
                <a:ext uri="{FF2B5EF4-FFF2-40B4-BE49-F238E27FC236}">
                  <a16:creationId xmlns:a16="http://schemas.microsoft.com/office/drawing/2014/main" id="{048EEB2E-FFE1-F241-934C-48636DCFEB7C}"/>
                </a:ext>
              </a:extLst>
            </p:cNvPr>
            <p:cNvSpPr>
              <a:spLocks/>
            </p:cNvSpPr>
            <p:nvPr/>
          </p:nvSpPr>
          <p:spPr bwMode="auto">
            <a:xfrm rot="-16628983">
              <a:off x="7648" y="4247"/>
              <a:ext cx="111" cy="211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grpSp>
          <p:nvGrpSpPr>
            <p:cNvPr id="9" name="Group 23">
              <a:extLst>
                <a:ext uri="{FF2B5EF4-FFF2-40B4-BE49-F238E27FC236}">
                  <a16:creationId xmlns:a16="http://schemas.microsoft.com/office/drawing/2014/main" id="{6586529A-87EB-6D44-952E-2BD9D2FFDA8F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383" y="3985"/>
              <a:ext cx="311" cy="540"/>
              <a:chOff x="7989" y="10264"/>
              <a:chExt cx="1008" cy="982"/>
            </a:xfrm>
          </p:grpSpPr>
          <p:sp>
            <p:nvSpPr>
              <p:cNvPr id="65" name="Arc 24">
                <a:extLst>
                  <a:ext uri="{FF2B5EF4-FFF2-40B4-BE49-F238E27FC236}">
                    <a16:creationId xmlns:a16="http://schemas.microsoft.com/office/drawing/2014/main" id="{11DD30C0-22E4-E341-92A3-23764C8F0B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66" name="Arc 25">
                <a:extLst>
                  <a:ext uri="{FF2B5EF4-FFF2-40B4-BE49-F238E27FC236}">
                    <a16:creationId xmlns:a16="http://schemas.microsoft.com/office/drawing/2014/main" id="{0F978DBD-63B4-8C49-A5E0-B6EB599821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67" name="Arc 26">
                <a:extLst>
                  <a:ext uri="{FF2B5EF4-FFF2-40B4-BE49-F238E27FC236}">
                    <a16:creationId xmlns:a16="http://schemas.microsoft.com/office/drawing/2014/main" id="{913E11A8-7E6C-234D-BEF6-EA5D019E24A1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grpSp>
          <p:nvGrpSpPr>
            <p:cNvPr id="10" name="Group 27">
              <a:extLst>
                <a:ext uri="{FF2B5EF4-FFF2-40B4-BE49-F238E27FC236}">
                  <a16:creationId xmlns:a16="http://schemas.microsoft.com/office/drawing/2014/main" id="{84EEB88E-FFB5-EC4B-B400-CF28D41406D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383" y="3885"/>
              <a:ext cx="311" cy="540"/>
              <a:chOff x="7989" y="10264"/>
              <a:chExt cx="1008" cy="982"/>
            </a:xfrm>
          </p:grpSpPr>
          <p:sp>
            <p:nvSpPr>
              <p:cNvPr id="62" name="Arc 28">
                <a:extLst>
                  <a:ext uri="{FF2B5EF4-FFF2-40B4-BE49-F238E27FC236}">
                    <a16:creationId xmlns:a16="http://schemas.microsoft.com/office/drawing/2014/main" id="{4E9988A9-A04A-4B47-9D11-CE1DCBBD45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63" name="Arc 29">
                <a:extLst>
                  <a:ext uri="{FF2B5EF4-FFF2-40B4-BE49-F238E27FC236}">
                    <a16:creationId xmlns:a16="http://schemas.microsoft.com/office/drawing/2014/main" id="{67A54130-5D59-114F-A27F-DD6FAEA845E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64" name="Arc 30">
                <a:extLst>
                  <a:ext uri="{FF2B5EF4-FFF2-40B4-BE49-F238E27FC236}">
                    <a16:creationId xmlns:a16="http://schemas.microsoft.com/office/drawing/2014/main" id="{F5FA43D0-A6D8-6D44-823E-5378F244C759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grpSp>
          <p:nvGrpSpPr>
            <p:cNvPr id="11" name="Group 31">
              <a:extLst>
                <a:ext uri="{FF2B5EF4-FFF2-40B4-BE49-F238E27FC236}">
                  <a16:creationId xmlns:a16="http://schemas.microsoft.com/office/drawing/2014/main" id="{C8490330-DFEC-114E-ACDD-596155D36337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383" y="3788"/>
              <a:ext cx="312" cy="540"/>
              <a:chOff x="7989" y="10264"/>
              <a:chExt cx="1008" cy="982"/>
            </a:xfrm>
          </p:grpSpPr>
          <p:sp>
            <p:nvSpPr>
              <p:cNvPr id="59" name="Arc 32">
                <a:extLst>
                  <a:ext uri="{FF2B5EF4-FFF2-40B4-BE49-F238E27FC236}">
                    <a16:creationId xmlns:a16="http://schemas.microsoft.com/office/drawing/2014/main" id="{E4AEF97A-5AA5-854F-9F84-2CE60A5162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60" name="Arc 33">
                <a:extLst>
                  <a:ext uri="{FF2B5EF4-FFF2-40B4-BE49-F238E27FC236}">
                    <a16:creationId xmlns:a16="http://schemas.microsoft.com/office/drawing/2014/main" id="{52B71234-C3B6-2345-BD30-F9E7A8B10FF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61" name="Arc 34">
                <a:extLst>
                  <a:ext uri="{FF2B5EF4-FFF2-40B4-BE49-F238E27FC236}">
                    <a16:creationId xmlns:a16="http://schemas.microsoft.com/office/drawing/2014/main" id="{E9C7464E-633A-D34E-9472-EC4F64E44884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grpSp>
          <p:nvGrpSpPr>
            <p:cNvPr id="12" name="Group 35">
              <a:extLst>
                <a:ext uri="{FF2B5EF4-FFF2-40B4-BE49-F238E27FC236}">
                  <a16:creationId xmlns:a16="http://schemas.microsoft.com/office/drawing/2014/main" id="{96F0EAA7-0416-6A42-A804-39594978BE92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383" y="3689"/>
              <a:ext cx="312" cy="540"/>
              <a:chOff x="7989" y="10264"/>
              <a:chExt cx="1008" cy="982"/>
            </a:xfrm>
          </p:grpSpPr>
          <p:sp>
            <p:nvSpPr>
              <p:cNvPr id="56" name="Arc 36">
                <a:extLst>
                  <a:ext uri="{FF2B5EF4-FFF2-40B4-BE49-F238E27FC236}">
                    <a16:creationId xmlns:a16="http://schemas.microsoft.com/office/drawing/2014/main" id="{4CAD9906-A0E8-D046-BECC-21E4558E2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57" name="Arc 37">
                <a:extLst>
                  <a:ext uri="{FF2B5EF4-FFF2-40B4-BE49-F238E27FC236}">
                    <a16:creationId xmlns:a16="http://schemas.microsoft.com/office/drawing/2014/main" id="{229F0309-E726-E749-A495-420408EAE4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58" name="Arc 38">
                <a:extLst>
                  <a:ext uri="{FF2B5EF4-FFF2-40B4-BE49-F238E27FC236}">
                    <a16:creationId xmlns:a16="http://schemas.microsoft.com/office/drawing/2014/main" id="{D680977D-D90B-C24D-A31B-F9DCE3457CAD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grpSp>
          <p:nvGrpSpPr>
            <p:cNvPr id="13" name="Group 39">
              <a:extLst>
                <a:ext uri="{FF2B5EF4-FFF2-40B4-BE49-F238E27FC236}">
                  <a16:creationId xmlns:a16="http://schemas.microsoft.com/office/drawing/2014/main" id="{39263D5F-F16F-0341-8AD5-194AAEA3068E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383" y="3591"/>
              <a:ext cx="312" cy="540"/>
              <a:chOff x="7989" y="10264"/>
              <a:chExt cx="1008" cy="982"/>
            </a:xfrm>
          </p:grpSpPr>
          <p:sp>
            <p:nvSpPr>
              <p:cNvPr id="53" name="Arc 40">
                <a:extLst>
                  <a:ext uri="{FF2B5EF4-FFF2-40B4-BE49-F238E27FC236}">
                    <a16:creationId xmlns:a16="http://schemas.microsoft.com/office/drawing/2014/main" id="{2AE4A209-3D02-1744-8F82-C49E89F4BB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54" name="Arc 41">
                <a:extLst>
                  <a:ext uri="{FF2B5EF4-FFF2-40B4-BE49-F238E27FC236}">
                    <a16:creationId xmlns:a16="http://schemas.microsoft.com/office/drawing/2014/main" id="{E2409C5F-0363-624E-B8CE-E94401D9FE5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55" name="Arc 42">
                <a:extLst>
                  <a:ext uri="{FF2B5EF4-FFF2-40B4-BE49-F238E27FC236}">
                    <a16:creationId xmlns:a16="http://schemas.microsoft.com/office/drawing/2014/main" id="{77B8A3B9-F43C-A042-AF54-E0051E345BEC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grpSp>
          <p:nvGrpSpPr>
            <p:cNvPr id="14" name="Group 43">
              <a:extLst>
                <a:ext uri="{FF2B5EF4-FFF2-40B4-BE49-F238E27FC236}">
                  <a16:creationId xmlns:a16="http://schemas.microsoft.com/office/drawing/2014/main" id="{71BEFBDD-53A1-3744-A4CE-56182B318A2F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383" y="3491"/>
              <a:ext cx="312" cy="540"/>
              <a:chOff x="7989" y="10264"/>
              <a:chExt cx="1008" cy="982"/>
            </a:xfrm>
          </p:grpSpPr>
          <p:sp>
            <p:nvSpPr>
              <p:cNvPr id="50" name="Arc 44">
                <a:extLst>
                  <a:ext uri="{FF2B5EF4-FFF2-40B4-BE49-F238E27FC236}">
                    <a16:creationId xmlns:a16="http://schemas.microsoft.com/office/drawing/2014/main" id="{3A5C27DB-D684-B24A-96AA-6A13CF54F0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" y="10270"/>
                <a:ext cx="732" cy="965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51" name="Arc 45">
                <a:extLst>
                  <a:ext uri="{FF2B5EF4-FFF2-40B4-BE49-F238E27FC236}">
                    <a16:creationId xmlns:a16="http://schemas.microsoft.com/office/drawing/2014/main" id="{61AB3BEA-EF95-5045-847B-0CC66C02B43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277" y="10264"/>
                <a:ext cx="720" cy="829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52" name="Arc 46">
                <a:extLst>
                  <a:ext uri="{FF2B5EF4-FFF2-40B4-BE49-F238E27FC236}">
                    <a16:creationId xmlns:a16="http://schemas.microsoft.com/office/drawing/2014/main" id="{F62C024B-B940-6441-B67C-D4442A03A42C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8312" y="10862"/>
                <a:ext cx="361" cy="384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sp>
          <p:nvSpPr>
            <p:cNvPr id="15" name="Arc 47">
              <a:extLst>
                <a:ext uri="{FF2B5EF4-FFF2-40B4-BE49-F238E27FC236}">
                  <a16:creationId xmlns:a16="http://schemas.microsoft.com/office/drawing/2014/main" id="{BDDD8612-090A-B24A-984E-44ACC3F42048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7425" y="3440"/>
              <a:ext cx="226" cy="531"/>
            </a:xfrm>
            <a:custGeom>
              <a:avLst/>
              <a:gdLst>
                <a:gd name="G0" fmla="+- 19435 0 0"/>
                <a:gd name="G1" fmla="+- 21600 0 0"/>
                <a:gd name="G2" fmla="+- 21600 0 0"/>
                <a:gd name="T0" fmla="*/ 0 w 41035"/>
                <a:gd name="T1" fmla="*/ 12177 h 38565"/>
                <a:gd name="T2" fmla="*/ 32804 w 41035"/>
                <a:gd name="T3" fmla="*/ 38565 h 38565"/>
                <a:gd name="T4" fmla="*/ 19435 w 41035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035" h="38565" fill="none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</a:path>
                <a:path w="41035" h="38565" stroke="0" extrusionOk="0">
                  <a:moveTo>
                    <a:pt x="-1" y="12176"/>
                  </a:moveTo>
                  <a:cubicBezTo>
                    <a:pt x="3609" y="4729"/>
                    <a:pt x="11158" y="-1"/>
                    <a:pt x="19435" y="0"/>
                  </a:cubicBezTo>
                  <a:cubicBezTo>
                    <a:pt x="31364" y="0"/>
                    <a:pt x="41035" y="9670"/>
                    <a:pt x="41035" y="21600"/>
                  </a:cubicBezTo>
                  <a:cubicBezTo>
                    <a:pt x="41035" y="28217"/>
                    <a:pt x="38001" y="34469"/>
                    <a:pt x="32804" y="38565"/>
                  </a:cubicBezTo>
                  <a:lnTo>
                    <a:pt x="19435" y="21600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16" name="Arc 48">
              <a:extLst>
                <a:ext uri="{FF2B5EF4-FFF2-40B4-BE49-F238E27FC236}">
                  <a16:creationId xmlns:a16="http://schemas.microsoft.com/office/drawing/2014/main" id="{6739A109-2FA6-1947-AFC5-A9572B8CA1BA}"/>
                </a:ext>
              </a:extLst>
            </p:cNvPr>
            <p:cNvSpPr>
              <a:spLocks/>
            </p:cNvSpPr>
            <p:nvPr/>
          </p:nvSpPr>
          <p:spPr bwMode="auto">
            <a:xfrm rot="-5400000" flipH="1" flipV="1">
              <a:off x="7380" y="3385"/>
              <a:ext cx="233" cy="456"/>
            </a:xfrm>
            <a:custGeom>
              <a:avLst/>
              <a:gdLst>
                <a:gd name="G0" fmla="+- 21572 0 0"/>
                <a:gd name="G1" fmla="+- 11552 0 0"/>
                <a:gd name="G2" fmla="+- 21600 0 0"/>
                <a:gd name="T0" fmla="*/ 39822 w 43172"/>
                <a:gd name="T1" fmla="*/ 0 h 33152"/>
                <a:gd name="T2" fmla="*/ 0 w 43172"/>
                <a:gd name="T3" fmla="*/ 12648 h 33152"/>
                <a:gd name="T4" fmla="*/ 21572 w 43172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72" h="33152" fill="none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</a:path>
                <a:path w="43172" h="33152" stroke="0" extrusionOk="0">
                  <a:moveTo>
                    <a:pt x="39822" y="-1"/>
                  </a:moveTo>
                  <a:cubicBezTo>
                    <a:pt x="42010" y="3455"/>
                    <a:pt x="43172" y="7461"/>
                    <a:pt x="43172" y="11552"/>
                  </a:cubicBezTo>
                  <a:cubicBezTo>
                    <a:pt x="43172" y="23481"/>
                    <a:pt x="33501" y="33152"/>
                    <a:pt x="21572" y="33152"/>
                  </a:cubicBezTo>
                  <a:cubicBezTo>
                    <a:pt x="10068" y="33152"/>
                    <a:pt x="583" y="24136"/>
                    <a:pt x="-1" y="12648"/>
                  </a:cubicBezTo>
                  <a:lnTo>
                    <a:pt x="21572" y="11552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17" name="Arc 49">
              <a:extLst>
                <a:ext uri="{FF2B5EF4-FFF2-40B4-BE49-F238E27FC236}">
                  <a16:creationId xmlns:a16="http://schemas.microsoft.com/office/drawing/2014/main" id="{A102A36B-9189-1F4C-9BC8-713B75B932E1}"/>
                </a:ext>
              </a:extLst>
            </p:cNvPr>
            <p:cNvSpPr>
              <a:spLocks/>
            </p:cNvSpPr>
            <p:nvPr/>
          </p:nvSpPr>
          <p:spPr bwMode="auto">
            <a:xfrm rot="-16628983">
              <a:off x="7648" y="3557"/>
              <a:ext cx="111" cy="211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18" name="Arc 50">
              <a:extLst>
                <a:ext uri="{FF2B5EF4-FFF2-40B4-BE49-F238E27FC236}">
                  <a16:creationId xmlns:a16="http://schemas.microsoft.com/office/drawing/2014/main" id="{F17F2622-376F-6641-AA6C-F312FAA17E3E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7486" y="4748"/>
              <a:ext cx="119" cy="531"/>
            </a:xfrm>
            <a:custGeom>
              <a:avLst/>
              <a:gdLst>
                <a:gd name="G0" fmla="+- 166 0 0"/>
                <a:gd name="G1" fmla="+- 21600 0 0"/>
                <a:gd name="G2" fmla="+- 21600 0 0"/>
                <a:gd name="T0" fmla="*/ 0 w 21766"/>
                <a:gd name="T1" fmla="*/ 1 h 38565"/>
                <a:gd name="T2" fmla="*/ 13535 w 21766"/>
                <a:gd name="T3" fmla="*/ 38565 h 38565"/>
                <a:gd name="T4" fmla="*/ 166 w 21766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66" h="38565" fill="none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</a:path>
                <a:path w="21766" h="38565" stroke="0" extrusionOk="0">
                  <a:moveTo>
                    <a:pt x="-1" y="0"/>
                  </a:moveTo>
                  <a:cubicBezTo>
                    <a:pt x="55" y="0"/>
                    <a:pt x="110" y="-1"/>
                    <a:pt x="166" y="0"/>
                  </a:cubicBezTo>
                  <a:cubicBezTo>
                    <a:pt x="12095" y="0"/>
                    <a:pt x="21766" y="9670"/>
                    <a:pt x="21766" y="21600"/>
                  </a:cubicBezTo>
                  <a:cubicBezTo>
                    <a:pt x="21766" y="28217"/>
                    <a:pt x="18732" y="34469"/>
                    <a:pt x="13535" y="38565"/>
                  </a:cubicBezTo>
                  <a:lnTo>
                    <a:pt x="166" y="21600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19" name="Arc 51">
              <a:extLst>
                <a:ext uri="{FF2B5EF4-FFF2-40B4-BE49-F238E27FC236}">
                  <a16:creationId xmlns:a16="http://schemas.microsoft.com/office/drawing/2014/main" id="{D6A78739-79C8-3D4D-86F4-D13A383F3E3F}"/>
                </a:ext>
              </a:extLst>
            </p:cNvPr>
            <p:cNvSpPr>
              <a:spLocks/>
            </p:cNvSpPr>
            <p:nvPr/>
          </p:nvSpPr>
          <p:spPr bwMode="auto">
            <a:xfrm rot="-5400000" flipH="1" flipV="1">
              <a:off x="7428" y="4788"/>
              <a:ext cx="151" cy="456"/>
            </a:xfrm>
            <a:custGeom>
              <a:avLst/>
              <a:gdLst>
                <a:gd name="G0" fmla="+- 6433 0 0"/>
                <a:gd name="G1" fmla="+- 11552 0 0"/>
                <a:gd name="G2" fmla="+- 21600 0 0"/>
                <a:gd name="T0" fmla="*/ 24683 w 28033"/>
                <a:gd name="T1" fmla="*/ 0 h 33152"/>
                <a:gd name="T2" fmla="*/ 0 w 28033"/>
                <a:gd name="T3" fmla="*/ 32171 h 33152"/>
                <a:gd name="T4" fmla="*/ 6433 w 28033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33" h="33152" fill="none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</a:path>
                <a:path w="28033" h="33152" stroke="0" extrusionOk="0">
                  <a:moveTo>
                    <a:pt x="24683" y="-1"/>
                  </a:moveTo>
                  <a:cubicBezTo>
                    <a:pt x="26871" y="3455"/>
                    <a:pt x="28033" y="7461"/>
                    <a:pt x="28033" y="11552"/>
                  </a:cubicBezTo>
                  <a:cubicBezTo>
                    <a:pt x="28033" y="23481"/>
                    <a:pt x="18362" y="33152"/>
                    <a:pt x="6433" y="33152"/>
                  </a:cubicBezTo>
                  <a:cubicBezTo>
                    <a:pt x="4251" y="33152"/>
                    <a:pt x="2082" y="32821"/>
                    <a:pt x="-1" y="32171"/>
                  </a:cubicBezTo>
                  <a:lnTo>
                    <a:pt x="6433" y="11552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20" name="Arc 52">
              <a:extLst>
                <a:ext uri="{FF2B5EF4-FFF2-40B4-BE49-F238E27FC236}">
                  <a16:creationId xmlns:a16="http://schemas.microsoft.com/office/drawing/2014/main" id="{895DABFD-EA3C-0D45-B9D7-41972BABE093}"/>
                </a:ext>
              </a:extLst>
            </p:cNvPr>
            <p:cNvSpPr>
              <a:spLocks/>
            </p:cNvSpPr>
            <p:nvPr/>
          </p:nvSpPr>
          <p:spPr bwMode="auto">
            <a:xfrm rot="-16628983">
              <a:off x="7655" y="4919"/>
              <a:ext cx="112" cy="211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21" name="Arc 53">
              <a:extLst>
                <a:ext uri="{FF2B5EF4-FFF2-40B4-BE49-F238E27FC236}">
                  <a16:creationId xmlns:a16="http://schemas.microsoft.com/office/drawing/2014/main" id="{F0A90FE6-7084-CC42-96A6-4E0658EA0B84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7428" y="4926"/>
              <a:ext cx="236" cy="531"/>
            </a:xfrm>
            <a:custGeom>
              <a:avLst/>
              <a:gdLst>
                <a:gd name="G0" fmla="+- 21508 0 0"/>
                <a:gd name="G1" fmla="+- 21600 0 0"/>
                <a:gd name="G2" fmla="+- 21600 0 0"/>
                <a:gd name="T0" fmla="*/ 0 w 43108"/>
                <a:gd name="T1" fmla="*/ 19616 h 38565"/>
                <a:gd name="T2" fmla="*/ 34877 w 43108"/>
                <a:gd name="T3" fmla="*/ 38565 h 38565"/>
                <a:gd name="T4" fmla="*/ 21508 w 43108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08" h="38565" fill="none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</a:path>
                <a:path w="43108" h="38565" stroke="0" extrusionOk="0">
                  <a:moveTo>
                    <a:pt x="-1" y="19615"/>
                  </a:moveTo>
                  <a:cubicBezTo>
                    <a:pt x="1024" y="8502"/>
                    <a:pt x="10347" y="-1"/>
                    <a:pt x="21508" y="0"/>
                  </a:cubicBezTo>
                  <a:cubicBezTo>
                    <a:pt x="33437" y="0"/>
                    <a:pt x="43108" y="9670"/>
                    <a:pt x="43108" y="21600"/>
                  </a:cubicBezTo>
                  <a:cubicBezTo>
                    <a:pt x="43108" y="28217"/>
                    <a:pt x="40074" y="34469"/>
                    <a:pt x="34877" y="38565"/>
                  </a:cubicBezTo>
                  <a:lnTo>
                    <a:pt x="21508" y="21600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22" name="Arc 54">
              <a:extLst>
                <a:ext uri="{FF2B5EF4-FFF2-40B4-BE49-F238E27FC236}">
                  <a16:creationId xmlns:a16="http://schemas.microsoft.com/office/drawing/2014/main" id="{BD07BA89-1FCC-7A40-A7F6-ED7BD157A44E}"/>
                </a:ext>
              </a:extLst>
            </p:cNvPr>
            <p:cNvSpPr>
              <a:spLocks/>
            </p:cNvSpPr>
            <p:nvPr/>
          </p:nvSpPr>
          <p:spPr bwMode="auto">
            <a:xfrm rot="-5400000" flipH="1" flipV="1">
              <a:off x="7421" y="4902"/>
              <a:ext cx="166" cy="45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23" name="Arc 55">
              <a:extLst>
                <a:ext uri="{FF2B5EF4-FFF2-40B4-BE49-F238E27FC236}">
                  <a16:creationId xmlns:a16="http://schemas.microsoft.com/office/drawing/2014/main" id="{2102D323-8A4E-1B45-82E6-B3D28EC7F370}"/>
                </a:ext>
              </a:extLst>
            </p:cNvPr>
            <p:cNvSpPr>
              <a:spLocks/>
            </p:cNvSpPr>
            <p:nvPr/>
          </p:nvSpPr>
          <p:spPr bwMode="auto">
            <a:xfrm rot="-16628983">
              <a:off x="7655" y="5039"/>
              <a:ext cx="111" cy="211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grpSp>
          <p:nvGrpSpPr>
            <p:cNvPr id="24" name="Group 56">
              <a:extLst>
                <a:ext uri="{FF2B5EF4-FFF2-40B4-BE49-F238E27FC236}">
                  <a16:creationId xmlns:a16="http://schemas.microsoft.com/office/drawing/2014/main" id="{929321E9-CBA2-F740-8ED0-33398C312FBB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486" y="4531"/>
              <a:ext cx="120" cy="540"/>
              <a:chOff x="3891" y="3067"/>
              <a:chExt cx="330" cy="717"/>
            </a:xfrm>
          </p:grpSpPr>
          <p:sp>
            <p:nvSpPr>
              <p:cNvPr id="46" name="Arc 57">
                <a:extLst>
                  <a:ext uri="{FF2B5EF4-FFF2-40B4-BE49-F238E27FC236}">
                    <a16:creationId xmlns:a16="http://schemas.microsoft.com/office/drawing/2014/main" id="{1EF89D28-8E55-3047-8B20-CABDADB6D9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" y="3072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grpSp>
            <p:nvGrpSpPr>
              <p:cNvPr id="47" name="Group 58">
                <a:extLst>
                  <a:ext uri="{FF2B5EF4-FFF2-40B4-BE49-F238E27FC236}">
                    <a16:creationId xmlns:a16="http://schemas.microsoft.com/office/drawing/2014/main" id="{98EA3F9F-51BA-264E-8DA3-DA8818B642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1" y="3067"/>
                <a:ext cx="295" cy="717"/>
                <a:chOff x="3581" y="2155"/>
                <a:chExt cx="295" cy="717"/>
              </a:xfrm>
            </p:grpSpPr>
            <p:sp>
              <p:nvSpPr>
                <p:cNvPr id="48" name="Arc 59">
                  <a:extLst>
                    <a:ext uri="{FF2B5EF4-FFF2-40B4-BE49-F238E27FC236}">
                      <a16:creationId xmlns:a16="http://schemas.microsoft.com/office/drawing/2014/main" id="{817C3687-B753-9D42-8515-1312905163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581" y="2155"/>
                  <a:ext cx="280" cy="605"/>
                </a:xfrm>
                <a:custGeom>
                  <a:avLst/>
                  <a:gdLst>
                    <a:gd name="G0" fmla="+- 3 0 0"/>
                    <a:gd name="G1" fmla="+- 11552 0 0"/>
                    <a:gd name="G2" fmla="+- 21600 0 0"/>
                    <a:gd name="T0" fmla="*/ 18253 w 21603"/>
                    <a:gd name="T1" fmla="*/ 0 h 33152"/>
                    <a:gd name="T2" fmla="*/ 0 w 21603"/>
                    <a:gd name="T3" fmla="*/ 33151 h 33152"/>
                    <a:gd name="T4" fmla="*/ 3 w 2160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3" h="33152" fill="none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</a:path>
                    <a:path w="21603" h="33152" stroke="0" extrusionOk="0">
                      <a:moveTo>
                        <a:pt x="18253" y="-1"/>
                      </a:moveTo>
                      <a:cubicBezTo>
                        <a:pt x="20441" y="3455"/>
                        <a:pt x="21603" y="7461"/>
                        <a:pt x="21603" y="11552"/>
                      </a:cubicBezTo>
                      <a:cubicBezTo>
                        <a:pt x="21603" y="23481"/>
                        <a:pt x="11932" y="33152"/>
                        <a:pt x="3" y="33152"/>
                      </a:cubicBezTo>
                      <a:cubicBezTo>
                        <a:pt x="1" y="33152"/>
                        <a:pt x="0" y="33151"/>
                        <a:pt x="-1" y="33151"/>
                      </a:cubicBezTo>
                      <a:lnTo>
                        <a:pt x="3" y="1155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49" name="Arc 60">
                  <a:extLst>
                    <a:ext uri="{FF2B5EF4-FFF2-40B4-BE49-F238E27FC236}">
                      <a16:creationId xmlns:a16="http://schemas.microsoft.com/office/drawing/2014/main" id="{FBA64D4C-638D-FB45-812D-5EA8098344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07" y="2592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</p:grpSp>
        </p:grpSp>
        <p:sp>
          <p:nvSpPr>
            <p:cNvPr id="25" name="Arc 61">
              <a:extLst>
                <a:ext uri="{FF2B5EF4-FFF2-40B4-BE49-F238E27FC236}">
                  <a16:creationId xmlns:a16="http://schemas.microsoft.com/office/drawing/2014/main" id="{F3B1153C-8C20-9A45-83C1-BE1BEF659B19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7489" y="4639"/>
              <a:ext cx="116" cy="531"/>
            </a:xfrm>
            <a:custGeom>
              <a:avLst/>
              <a:gdLst>
                <a:gd name="G0" fmla="+- 2440 0 0"/>
                <a:gd name="G1" fmla="+- 21600 0 0"/>
                <a:gd name="G2" fmla="+- 21600 0 0"/>
                <a:gd name="T0" fmla="*/ 0 w 24040"/>
                <a:gd name="T1" fmla="*/ 139 h 38565"/>
                <a:gd name="T2" fmla="*/ 15809 w 24040"/>
                <a:gd name="T3" fmla="*/ 38565 h 38565"/>
                <a:gd name="T4" fmla="*/ 2440 w 24040"/>
                <a:gd name="T5" fmla="*/ 21600 h 38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40" h="38565" fill="none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</a:path>
                <a:path w="24040" h="38565" stroke="0" extrusionOk="0">
                  <a:moveTo>
                    <a:pt x="-1" y="138"/>
                  </a:moveTo>
                  <a:cubicBezTo>
                    <a:pt x="810" y="46"/>
                    <a:pt x="1624" y="-1"/>
                    <a:pt x="2440" y="0"/>
                  </a:cubicBezTo>
                  <a:cubicBezTo>
                    <a:pt x="14369" y="0"/>
                    <a:pt x="24040" y="9670"/>
                    <a:pt x="24040" y="21600"/>
                  </a:cubicBezTo>
                  <a:cubicBezTo>
                    <a:pt x="24040" y="28217"/>
                    <a:pt x="21006" y="34469"/>
                    <a:pt x="15809" y="38565"/>
                  </a:cubicBezTo>
                  <a:lnTo>
                    <a:pt x="2440" y="21600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26" name="Arc 62">
              <a:extLst>
                <a:ext uri="{FF2B5EF4-FFF2-40B4-BE49-F238E27FC236}">
                  <a16:creationId xmlns:a16="http://schemas.microsoft.com/office/drawing/2014/main" id="{B12DEE2B-5E3C-3B40-9741-6538592A277F}"/>
                </a:ext>
              </a:extLst>
            </p:cNvPr>
            <p:cNvSpPr>
              <a:spLocks/>
            </p:cNvSpPr>
            <p:nvPr/>
          </p:nvSpPr>
          <p:spPr bwMode="auto">
            <a:xfrm rot="-5400000" flipH="1" flipV="1">
              <a:off x="7431" y="4667"/>
              <a:ext cx="146" cy="456"/>
            </a:xfrm>
            <a:custGeom>
              <a:avLst/>
              <a:gdLst>
                <a:gd name="G0" fmla="+- 9334 0 0"/>
                <a:gd name="G1" fmla="+- 11552 0 0"/>
                <a:gd name="G2" fmla="+- 21600 0 0"/>
                <a:gd name="T0" fmla="*/ 27584 w 30934"/>
                <a:gd name="T1" fmla="*/ 0 h 33152"/>
                <a:gd name="T2" fmla="*/ 0 w 30934"/>
                <a:gd name="T3" fmla="*/ 31030 h 33152"/>
                <a:gd name="T4" fmla="*/ 9334 w 30934"/>
                <a:gd name="T5" fmla="*/ 11552 h 3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34" h="33152" fill="none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</a:path>
                <a:path w="30934" h="33152" stroke="0" extrusionOk="0">
                  <a:moveTo>
                    <a:pt x="27584" y="-1"/>
                  </a:moveTo>
                  <a:cubicBezTo>
                    <a:pt x="29772" y="3455"/>
                    <a:pt x="30934" y="7461"/>
                    <a:pt x="30934" y="11552"/>
                  </a:cubicBezTo>
                  <a:cubicBezTo>
                    <a:pt x="30934" y="23481"/>
                    <a:pt x="21263" y="33152"/>
                    <a:pt x="9334" y="33152"/>
                  </a:cubicBezTo>
                  <a:cubicBezTo>
                    <a:pt x="6103" y="33152"/>
                    <a:pt x="2913" y="32427"/>
                    <a:pt x="-1" y="31030"/>
                  </a:cubicBezTo>
                  <a:lnTo>
                    <a:pt x="9334" y="11552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27" name="Arc 63">
              <a:extLst>
                <a:ext uri="{FF2B5EF4-FFF2-40B4-BE49-F238E27FC236}">
                  <a16:creationId xmlns:a16="http://schemas.microsoft.com/office/drawing/2014/main" id="{1DF08116-F2AE-A24D-8FCA-CADF3DB875FB}"/>
                </a:ext>
              </a:extLst>
            </p:cNvPr>
            <p:cNvSpPr>
              <a:spLocks/>
            </p:cNvSpPr>
            <p:nvPr/>
          </p:nvSpPr>
          <p:spPr bwMode="auto">
            <a:xfrm rot="-16628983">
              <a:off x="7662" y="4803"/>
              <a:ext cx="98" cy="211"/>
            </a:xfrm>
            <a:custGeom>
              <a:avLst/>
              <a:gdLst>
                <a:gd name="G0" fmla="+- 17231 0 0"/>
                <a:gd name="G1" fmla="+- 21600 0 0"/>
                <a:gd name="G2" fmla="+- 21600 0 0"/>
                <a:gd name="T0" fmla="*/ 0 w 37547"/>
                <a:gd name="T1" fmla="*/ 8576 h 21600"/>
                <a:gd name="T2" fmla="*/ 37547 w 37547"/>
                <a:gd name="T3" fmla="*/ 14265 h 21600"/>
                <a:gd name="T4" fmla="*/ 17231 w 3754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47" h="21600" fill="none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</a:path>
                <a:path w="37547" h="21600" stroke="0" extrusionOk="0">
                  <a:moveTo>
                    <a:pt x="-1" y="8575"/>
                  </a:moveTo>
                  <a:cubicBezTo>
                    <a:pt x="4081" y="3174"/>
                    <a:pt x="10460" y="-1"/>
                    <a:pt x="17231" y="0"/>
                  </a:cubicBezTo>
                  <a:cubicBezTo>
                    <a:pt x="26332" y="0"/>
                    <a:pt x="34456" y="5704"/>
                    <a:pt x="37547" y="14264"/>
                  </a:cubicBezTo>
                  <a:lnTo>
                    <a:pt x="17231" y="21600"/>
                  </a:lnTo>
                  <a:close/>
                </a:path>
              </a:pathLst>
            </a:cu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grpSp>
          <p:nvGrpSpPr>
            <p:cNvPr id="28" name="Group 64">
              <a:extLst>
                <a:ext uri="{FF2B5EF4-FFF2-40B4-BE49-F238E27FC236}">
                  <a16:creationId xmlns:a16="http://schemas.microsoft.com/office/drawing/2014/main" id="{DC623AB3-A9BC-E547-8E35-8ACCA87C5B4B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312" y="4359"/>
              <a:ext cx="472" cy="540"/>
              <a:chOff x="4893" y="2164"/>
              <a:chExt cx="1140" cy="717"/>
            </a:xfrm>
          </p:grpSpPr>
          <p:sp>
            <p:nvSpPr>
              <p:cNvPr id="31" name="Arc 65">
                <a:extLst>
                  <a:ext uri="{FF2B5EF4-FFF2-40B4-BE49-F238E27FC236}">
                    <a16:creationId xmlns:a16="http://schemas.microsoft.com/office/drawing/2014/main" id="{B99CD46B-26D5-A34A-B959-06F3D426C1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8" y="2169"/>
                <a:ext cx="289" cy="705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32" name="Arc 66">
                <a:extLst>
                  <a:ext uri="{FF2B5EF4-FFF2-40B4-BE49-F238E27FC236}">
                    <a16:creationId xmlns:a16="http://schemas.microsoft.com/office/drawing/2014/main" id="{59E6F7D8-3CCA-DD4E-BDBB-A90177B1413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186" y="2164"/>
                <a:ext cx="363" cy="605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33" name="Arc 67">
                <a:extLst>
                  <a:ext uri="{FF2B5EF4-FFF2-40B4-BE49-F238E27FC236}">
                    <a16:creationId xmlns:a16="http://schemas.microsoft.com/office/drawing/2014/main" id="{7051FF4C-727E-1A4C-8230-5E1311F7A251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213" y="2601"/>
                <a:ext cx="269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grpSp>
            <p:nvGrpSpPr>
              <p:cNvPr id="34" name="Group 68">
                <a:extLst>
                  <a:ext uri="{FF2B5EF4-FFF2-40B4-BE49-F238E27FC236}">
                    <a16:creationId xmlns:a16="http://schemas.microsoft.com/office/drawing/2014/main" id="{C3094C36-E18C-7B42-A25D-B6DCD101C2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3" y="2164"/>
                <a:ext cx="401" cy="717"/>
                <a:chOff x="3661" y="2164"/>
                <a:chExt cx="401" cy="717"/>
              </a:xfrm>
            </p:grpSpPr>
            <p:sp>
              <p:nvSpPr>
                <p:cNvPr id="43" name="Arc 69">
                  <a:extLst>
                    <a:ext uri="{FF2B5EF4-FFF2-40B4-BE49-F238E27FC236}">
                      <a16:creationId xmlns:a16="http://schemas.microsoft.com/office/drawing/2014/main" id="{F66DC76D-514F-C249-8C6F-2DABE24532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4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44" name="Arc 70">
                  <a:extLst>
                    <a:ext uri="{FF2B5EF4-FFF2-40B4-BE49-F238E27FC236}">
                      <a16:creationId xmlns:a16="http://schemas.microsoft.com/office/drawing/2014/main" id="{271366B8-54C4-E748-A474-01E57054AA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661" y="2164"/>
                  <a:ext cx="401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45" name="Arc 71">
                  <a:extLst>
                    <a:ext uri="{FF2B5EF4-FFF2-40B4-BE49-F238E27FC236}">
                      <a16:creationId xmlns:a16="http://schemas.microsoft.com/office/drawing/2014/main" id="{1955A19A-D014-4A46-B5A9-0CB609132A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3689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35" name="Group 72">
                <a:extLst>
                  <a:ext uri="{FF2B5EF4-FFF2-40B4-BE49-F238E27FC236}">
                    <a16:creationId xmlns:a16="http://schemas.microsoft.com/office/drawing/2014/main" id="{05696E8C-9E1E-6642-85DD-FDF348EB57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43" y="2164"/>
                <a:ext cx="290" cy="717"/>
                <a:chOff x="3891" y="3067"/>
                <a:chExt cx="330" cy="717"/>
              </a:xfrm>
            </p:grpSpPr>
            <p:sp>
              <p:nvSpPr>
                <p:cNvPr id="39" name="Arc 73">
                  <a:extLst>
                    <a:ext uri="{FF2B5EF4-FFF2-40B4-BE49-F238E27FC236}">
                      <a16:creationId xmlns:a16="http://schemas.microsoft.com/office/drawing/2014/main" id="{B365CD92-C521-B74B-AFF0-0B1084B4FB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grpSp>
              <p:nvGrpSpPr>
                <p:cNvPr id="40" name="Group 74">
                  <a:extLst>
                    <a:ext uri="{FF2B5EF4-FFF2-40B4-BE49-F238E27FC236}">
                      <a16:creationId xmlns:a16="http://schemas.microsoft.com/office/drawing/2014/main" id="{5A4547C1-FBB8-9C4D-A14C-E7F8434F30C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41" name="Arc 75">
                    <a:extLst>
                      <a:ext uri="{FF2B5EF4-FFF2-40B4-BE49-F238E27FC236}">
                        <a16:creationId xmlns:a16="http://schemas.microsoft.com/office/drawing/2014/main" id="{A182C6B0-07B6-4048-A8A3-E5B35AB789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rgbClr val="C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400">
                      <a:latin typeface="Book Antiqua" pitchFamily="18" charset="0"/>
                    </a:endParaRPr>
                  </a:p>
                </p:txBody>
              </p:sp>
              <p:sp>
                <p:nvSpPr>
                  <p:cNvPr id="42" name="Arc 76">
                    <a:extLst>
                      <a:ext uri="{FF2B5EF4-FFF2-40B4-BE49-F238E27FC236}">
                        <a16:creationId xmlns:a16="http://schemas.microsoft.com/office/drawing/2014/main" id="{DC801329-9B3B-3B43-82AF-13F3E6C371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rgbClr val="C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400">
                      <a:latin typeface="Book Antiqua" pitchFamily="18" charset="0"/>
                    </a:endParaRPr>
                  </a:p>
                </p:txBody>
              </p:sp>
            </p:grpSp>
          </p:grpSp>
          <p:sp>
            <p:nvSpPr>
              <p:cNvPr id="36" name="Arc 77">
                <a:extLst>
                  <a:ext uri="{FF2B5EF4-FFF2-40B4-BE49-F238E27FC236}">
                    <a16:creationId xmlns:a16="http://schemas.microsoft.com/office/drawing/2014/main" id="{6975071B-97FA-694C-8D17-D41A875581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6" y="2171"/>
                <a:ext cx="281" cy="705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37" name="Arc 78">
                <a:extLst>
                  <a:ext uri="{FF2B5EF4-FFF2-40B4-BE49-F238E27FC236}">
                    <a16:creationId xmlns:a16="http://schemas.microsoft.com/office/drawing/2014/main" id="{5E7AA1DD-99D5-A848-BB2E-3E190365E7D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5484" y="2164"/>
                <a:ext cx="353" cy="605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38" name="Arc 79">
                <a:extLst>
                  <a:ext uri="{FF2B5EF4-FFF2-40B4-BE49-F238E27FC236}">
                    <a16:creationId xmlns:a16="http://schemas.microsoft.com/office/drawing/2014/main" id="{C8A43C28-E461-594F-9358-D42115763234}"/>
                  </a:ext>
                </a:extLst>
              </p:cNvPr>
              <p:cNvSpPr>
                <a:spLocks/>
              </p:cNvSpPr>
              <p:nvPr/>
            </p:nvSpPr>
            <p:spPr bwMode="auto">
              <a:xfrm rot="-11228983">
                <a:off x="5509" y="2601"/>
                <a:ext cx="236" cy="280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sp>
          <p:nvSpPr>
            <p:cNvPr id="29" name="Line 80">
              <a:extLst>
                <a:ext uri="{FF2B5EF4-FFF2-40B4-BE49-F238E27FC236}">
                  <a16:creationId xmlns:a16="http://schemas.microsoft.com/office/drawing/2014/main" id="{417051B3-3392-4141-81EC-89B043C055B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7279" y="3234"/>
              <a:ext cx="540" cy="0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  <p:sp>
          <p:nvSpPr>
            <p:cNvPr id="30" name="Line 81">
              <a:extLst>
                <a:ext uri="{FF2B5EF4-FFF2-40B4-BE49-F238E27FC236}">
                  <a16:creationId xmlns:a16="http://schemas.microsoft.com/office/drawing/2014/main" id="{1EBC6F0A-5D8F-3144-8099-34E38F85F7A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7277" y="5559"/>
              <a:ext cx="540" cy="0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itchFamily="18" charset="0"/>
              </a:endParaRPr>
            </a:p>
          </p:txBody>
        </p:sp>
      </p:grpSp>
      <p:sp>
        <p:nvSpPr>
          <p:cNvPr id="68" name="Line 9">
            <a:extLst>
              <a:ext uri="{FF2B5EF4-FFF2-40B4-BE49-F238E27FC236}">
                <a16:creationId xmlns:a16="http://schemas.microsoft.com/office/drawing/2014/main" id="{F332856E-5C5E-054D-B25F-F7EC54B4B28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204928" y="2698621"/>
            <a:ext cx="20131" cy="922503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69" name="Line 16">
            <a:extLst>
              <a:ext uri="{FF2B5EF4-FFF2-40B4-BE49-F238E27FC236}">
                <a16:creationId xmlns:a16="http://schemas.microsoft.com/office/drawing/2014/main" id="{2A568F29-D70C-F54F-98C2-26E1ECC7063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23413" y="4292134"/>
            <a:ext cx="448548" cy="389085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/>
            <a:tailEnd type="diamond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70" name="Line 17">
            <a:extLst>
              <a:ext uri="{FF2B5EF4-FFF2-40B4-BE49-F238E27FC236}">
                <a16:creationId xmlns:a16="http://schemas.microsoft.com/office/drawing/2014/main" id="{0C6832B9-B3A2-3844-A6FA-AAC3F3A47C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308176" y="4647148"/>
            <a:ext cx="925372" cy="18152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diamond" w="med" len="med"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71" name="Arc 18">
            <a:extLst>
              <a:ext uri="{FF2B5EF4-FFF2-40B4-BE49-F238E27FC236}">
                <a16:creationId xmlns:a16="http://schemas.microsoft.com/office/drawing/2014/main" id="{4B5DA16B-C42A-9C49-A1A7-4116AA69FA45}"/>
              </a:ext>
            </a:extLst>
          </p:cNvPr>
          <p:cNvSpPr>
            <a:spLocks/>
          </p:cNvSpPr>
          <p:nvPr/>
        </p:nvSpPr>
        <p:spPr bwMode="auto">
          <a:xfrm>
            <a:off x="6907977" y="4327393"/>
            <a:ext cx="622180" cy="61192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31750">
            <a:solidFill>
              <a:srgbClr val="000000"/>
            </a:solidFill>
            <a:round/>
            <a:headEnd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BE890AE-A8C5-B64D-9C27-35A94B0C6E20}"/>
                  </a:ext>
                </a:extLst>
              </p:cNvPr>
              <p:cNvSpPr txBox="1"/>
              <p:nvPr/>
            </p:nvSpPr>
            <p:spPr>
              <a:xfrm>
                <a:off x="6661531" y="4846880"/>
                <a:ext cx="121135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BE890AE-A8C5-B64D-9C27-35A94B0C6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531" y="4846880"/>
                <a:ext cx="121135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Line 9">
            <a:extLst>
              <a:ext uri="{FF2B5EF4-FFF2-40B4-BE49-F238E27FC236}">
                <a16:creationId xmlns:a16="http://schemas.microsoft.com/office/drawing/2014/main" id="{921E64CD-B908-834C-B25E-99E84F7C40F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33548" y="3534716"/>
            <a:ext cx="0" cy="1126416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A343602-BFD9-4E46-BB8C-43F9CD13CF33}"/>
                  </a:ext>
                </a:extLst>
              </p:cNvPr>
              <p:cNvSpPr txBox="1"/>
              <p:nvPr/>
            </p:nvSpPr>
            <p:spPr>
              <a:xfrm>
                <a:off x="2304378" y="2138606"/>
                <a:ext cx="446148" cy="5917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A343602-BFD9-4E46-BB8C-43F9CD13C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378" y="2138606"/>
                <a:ext cx="446148" cy="5917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563DC987-091E-F349-BE69-29BCD36BCF19}"/>
              </a:ext>
            </a:extLst>
          </p:cNvPr>
          <p:cNvGrpSpPr/>
          <p:nvPr/>
        </p:nvGrpSpPr>
        <p:grpSpPr>
          <a:xfrm>
            <a:off x="4346348" y="2028275"/>
            <a:ext cx="1890422" cy="313710"/>
            <a:chOff x="8032841" y="1026443"/>
            <a:chExt cx="3213654" cy="437312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479694B8-965D-074D-9687-83D79DF37383}"/>
                </a:ext>
              </a:extLst>
            </p:cNvPr>
            <p:cNvCxnSpPr/>
            <p:nvPr/>
          </p:nvCxnSpPr>
          <p:spPr>
            <a:xfrm flipV="1">
              <a:off x="8032841" y="1058249"/>
              <a:ext cx="182880" cy="18288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EC87D4A-CDF8-454A-A92E-473F0C5FDEF5}"/>
                </a:ext>
              </a:extLst>
            </p:cNvPr>
            <p:cNvCxnSpPr>
              <a:cxnSpLocks/>
            </p:cNvCxnSpPr>
            <p:nvPr/>
          </p:nvCxnSpPr>
          <p:spPr>
            <a:xfrm>
              <a:off x="8215721" y="1026443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61C06FC-6735-5244-B1EE-A9CB10271B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67530" y="1026443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AB7EE1E-A17C-A342-BF5C-B7D345EA3281}"/>
                </a:ext>
              </a:extLst>
            </p:cNvPr>
            <p:cNvCxnSpPr>
              <a:cxnSpLocks/>
            </p:cNvCxnSpPr>
            <p:nvPr/>
          </p:nvCxnSpPr>
          <p:spPr>
            <a:xfrm>
              <a:off x="8933290" y="1050278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5A5080FF-94F7-024A-8521-C82549A4EB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85099" y="1050278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B6C3E8E-CE7A-A541-943D-545B03C83609}"/>
                </a:ext>
              </a:extLst>
            </p:cNvPr>
            <p:cNvCxnSpPr>
              <a:cxnSpLocks/>
            </p:cNvCxnSpPr>
            <p:nvPr/>
          </p:nvCxnSpPr>
          <p:spPr>
            <a:xfrm>
              <a:off x="9634404" y="1074160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2BC7B17-A261-324F-89F5-465121ED17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6213" y="1074160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3235954-B319-EA49-9B91-E88F09F124C3}"/>
                </a:ext>
              </a:extLst>
            </p:cNvPr>
            <p:cNvCxnSpPr>
              <a:cxnSpLocks/>
            </p:cNvCxnSpPr>
            <p:nvPr/>
          </p:nvCxnSpPr>
          <p:spPr>
            <a:xfrm>
              <a:off x="10351973" y="1097995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91928C5-6580-7F4C-BE77-D5EEDC2766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03782" y="1097995"/>
              <a:ext cx="365760" cy="36576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4A7EA2E-1A02-FD40-949B-FC9787885B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063615" y="1090782"/>
              <a:ext cx="182880" cy="18288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5380F14-5B89-8347-BA50-6ED550678BF1}"/>
                  </a:ext>
                </a:extLst>
              </p:cNvPr>
              <p:cNvSpPr txBox="1"/>
              <p:nvPr/>
            </p:nvSpPr>
            <p:spPr>
              <a:xfrm>
                <a:off x="5105197" y="1460770"/>
                <a:ext cx="732572" cy="5937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5380F14-5B89-8347-BA50-6ED550678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197" y="1460770"/>
                <a:ext cx="732572" cy="593752"/>
              </a:xfrm>
              <a:prstGeom prst="rect">
                <a:avLst/>
              </a:prstGeom>
              <a:blipFill>
                <a:blip r:embed="rId4"/>
                <a:stretch>
                  <a:fillRect t="-4167"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Line 11">
            <a:extLst>
              <a:ext uri="{FF2B5EF4-FFF2-40B4-BE49-F238E27FC236}">
                <a16:creationId xmlns:a16="http://schemas.microsoft.com/office/drawing/2014/main" id="{E145C446-355B-0748-AD51-82FAA79DB13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91758" y="2698622"/>
            <a:ext cx="1041790" cy="0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none" w="lg" len="lg"/>
            <a:tailEnd type="non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04F8F43-6E7B-0444-94BB-E002638F055D}"/>
              </a:ext>
            </a:extLst>
          </p:cNvPr>
          <p:cNvGrpSpPr/>
          <p:nvPr/>
        </p:nvGrpSpPr>
        <p:grpSpPr>
          <a:xfrm>
            <a:off x="4740609" y="4310629"/>
            <a:ext cx="640080" cy="640080"/>
            <a:chOff x="365760" y="4656224"/>
            <a:chExt cx="640080" cy="640080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1EDFF91-A375-C241-8869-C207F065D3AA}"/>
                </a:ext>
              </a:extLst>
            </p:cNvPr>
            <p:cNvSpPr/>
            <p:nvPr/>
          </p:nvSpPr>
          <p:spPr>
            <a:xfrm>
              <a:off x="365760" y="4656224"/>
              <a:ext cx="640080" cy="64008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43F01967-5FE9-554D-B52A-BE7E403A46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073" y="4842934"/>
              <a:ext cx="474755" cy="274320"/>
            </a:xfrm>
            <a:custGeom>
              <a:avLst/>
              <a:gdLst>
                <a:gd name="connsiteX0" fmla="*/ 0 w 1137920"/>
                <a:gd name="connsiteY0" fmla="*/ 489647 h 657505"/>
                <a:gd name="connsiteX1" fmla="*/ 345440 w 1137920"/>
                <a:gd name="connsiteY1" fmla="*/ 1967 h 657505"/>
                <a:gd name="connsiteX2" fmla="*/ 792480 w 1137920"/>
                <a:gd name="connsiteY2" fmla="*/ 652207 h 657505"/>
                <a:gd name="connsiteX3" fmla="*/ 1137920 w 1137920"/>
                <a:gd name="connsiteY3" fmla="*/ 327087 h 657505"/>
                <a:gd name="connsiteX4" fmla="*/ 1137920 w 1137920"/>
                <a:gd name="connsiteY4" fmla="*/ 327087 h 657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920" h="657505">
                  <a:moveTo>
                    <a:pt x="0" y="489647"/>
                  </a:moveTo>
                  <a:cubicBezTo>
                    <a:pt x="106680" y="232260"/>
                    <a:pt x="213360" y="-25126"/>
                    <a:pt x="345440" y="1967"/>
                  </a:cubicBezTo>
                  <a:cubicBezTo>
                    <a:pt x="477520" y="29060"/>
                    <a:pt x="660400" y="598020"/>
                    <a:pt x="792480" y="652207"/>
                  </a:cubicBezTo>
                  <a:cubicBezTo>
                    <a:pt x="924560" y="706394"/>
                    <a:pt x="1137920" y="327087"/>
                    <a:pt x="1137920" y="327087"/>
                  </a:cubicBezTo>
                  <a:lnTo>
                    <a:pt x="1137920" y="327087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" name="Line 82">
            <a:extLst>
              <a:ext uri="{FF2B5EF4-FFF2-40B4-BE49-F238E27FC236}">
                <a16:creationId xmlns:a16="http://schemas.microsoft.com/office/drawing/2014/main" id="{B3CC8D59-8130-604B-BF4B-D6D06EAA5C3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5592" y="4647148"/>
            <a:ext cx="2515017" cy="13751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diamond"/>
            <a:tailEnd type="diamon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94" name="Line 15">
            <a:extLst>
              <a:ext uri="{FF2B5EF4-FFF2-40B4-BE49-F238E27FC236}">
                <a16:creationId xmlns:a16="http://schemas.microsoft.com/office/drawing/2014/main" id="{767C94A8-C7F4-C04E-95A9-5F39F1C652B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92782" y="2193694"/>
            <a:ext cx="697173" cy="0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95" name="Line 15">
            <a:extLst>
              <a:ext uri="{FF2B5EF4-FFF2-40B4-BE49-F238E27FC236}">
                <a16:creationId xmlns:a16="http://schemas.microsoft.com/office/drawing/2014/main" id="{74040B60-DF27-1649-B898-FC27D1971C5C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3893" y="3254121"/>
            <a:ext cx="697173" cy="0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96" name="Line 15">
            <a:extLst>
              <a:ext uri="{FF2B5EF4-FFF2-40B4-BE49-F238E27FC236}">
                <a16:creationId xmlns:a16="http://schemas.microsoft.com/office/drawing/2014/main" id="{1161A060-A968-6441-9646-DC0D05816E3B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906" y="2166135"/>
            <a:ext cx="697173" cy="0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97" name="Line 15">
            <a:extLst>
              <a:ext uri="{FF2B5EF4-FFF2-40B4-BE49-F238E27FC236}">
                <a16:creationId xmlns:a16="http://schemas.microsoft.com/office/drawing/2014/main" id="{304A4C9F-05F8-B14F-9E99-3BF1911DB26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08074" y="3220202"/>
            <a:ext cx="697173" cy="0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98" name="Line 15">
            <a:extLst>
              <a:ext uri="{FF2B5EF4-FFF2-40B4-BE49-F238E27FC236}">
                <a16:creationId xmlns:a16="http://schemas.microsoft.com/office/drawing/2014/main" id="{D74D5E49-0878-F946-82BA-E2AA5CED5382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6307197" y="2721454"/>
            <a:ext cx="1055519" cy="0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99" name="Line 11">
            <a:extLst>
              <a:ext uri="{FF2B5EF4-FFF2-40B4-BE49-F238E27FC236}">
                <a16:creationId xmlns:a16="http://schemas.microsoft.com/office/drawing/2014/main" id="{719FE240-9630-3C40-A32A-B0D411C9542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25592" y="2698621"/>
            <a:ext cx="1041790" cy="0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non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100" name="Line 11">
            <a:extLst>
              <a:ext uri="{FF2B5EF4-FFF2-40B4-BE49-F238E27FC236}">
                <a16:creationId xmlns:a16="http://schemas.microsoft.com/office/drawing/2014/main" id="{BEAF2F04-9C49-7340-B7B5-4C14F7FF53C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66284" y="2698621"/>
            <a:ext cx="1041790" cy="0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none" w="lg" len="lg"/>
            <a:tailEnd type="non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101" name="Line 9">
            <a:extLst>
              <a:ext uri="{FF2B5EF4-FFF2-40B4-BE49-F238E27FC236}">
                <a16:creationId xmlns:a16="http://schemas.microsoft.com/office/drawing/2014/main" id="{A4AC86E7-569D-F841-A994-32CBE469C91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41920" y="2730371"/>
            <a:ext cx="20131" cy="922503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102" name="Line 9">
            <a:extLst>
              <a:ext uri="{FF2B5EF4-FFF2-40B4-BE49-F238E27FC236}">
                <a16:creationId xmlns:a16="http://schemas.microsoft.com/office/drawing/2014/main" id="{6304DD56-2546-6544-BA91-4EC6831C237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50220" y="3566466"/>
            <a:ext cx="0" cy="1126416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9141B0CF-97FE-E44D-8908-68E9C57E6E16}"/>
                  </a:ext>
                </a:extLst>
              </p:cNvPr>
              <p:cNvSpPr txBox="1"/>
              <p:nvPr/>
            </p:nvSpPr>
            <p:spPr>
              <a:xfrm>
                <a:off x="3649566" y="1540891"/>
                <a:ext cx="589777" cy="5917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9141B0CF-97FE-E44D-8908-68E9C57E6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566" y="1540891"/>
                <a:ext cx="589777" cy="591765"/>
              </a:xfrm>
              <a:prstGeom prst="rect">
                <a:avLst/>
              </a:prstGeom>
              <a:blipFill>
                <a:blip r:embed="rId5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Line 11">
            <a:extLst>
              <a:ext uri="{FF2B5EF4-FFF2-40B4-BE49-F238E27FC236}">
                <a16:creationId xmlns:a16="http://schemas.microsoft.com/office/drawing/2014/main" id="{99BE3944-F94D-0F43-9BC7-1A566F03831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32172" y="2179011"/>
            <a:ext cx="548640" cy="0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non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p:sp>
        <p:nvSpPr>
          <p:cNvPr id="105" name="Line 11">
            <a:extLst>
              <a:ext uri="{FF2B5EF4-FFF2-40B4-BE49-F238E27FC236}">
                <a16:creationId xmlns:a16="http://schemas.microsoft.com/office/drawing/2014/main" id="{13EFFEAC-7F23-8E4C-A107-CEA21C9DCD7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32084" y="3202847"/>
            <a:ext cx="548640" cy="0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non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Book Antiqua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0AFFE319-63EF-E341-864A-E63D03511B0C}"/>
                  </a:ext>
                </a:extLst>
              </p:cNvPr>
              <p:cNvSpPr txBox="1"/>
              <p:nvPr/>
            </p:nvSpPr>
            <p:spPr>
              <a:xfrm>
                <a:off x="4996044" y="3438334"/>
                <a:ext cx="697883" cy="5937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0AFFE319-63EF-E341-864A-E63D03511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044" y="3438334"/>
                <a:ext cx="697883" cy="593752"/>
              </a:xfrm>
              <a:prstGeom prst="rect">
                <a:avLst/>
              </a:prstGeom>
              <a:blipFill>
                <a:blip r:embed="rId6"/>
                <a:stretch>
                  <a:fillRect t="-6383"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7341E7C-38BC-5B44-B6C1-46870509A447}"/>
                  </a:ext>
                </a:extLst>
              </p:cNvPr>
              <p:cNvSpPr txBox="1"/>
              <p:nvPr/>
            </p:nvSpPr>
            <p:spPr>
              <a:xfrm>
                <a:off x="3520150" y="3238459"/>
                <a:ext cx="599267" cy="5917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7341E7C-38BC-5B44-B6C1-46870509A4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0150" y="3238459"/>
                <a:ext cx="599267" cy="591765"/>
              </a:xfrm>
              <a:prstGeom prst="rect">
                <a:avLst/>
              </a:prstGeom>
              <a:blipFill>
                <a:blip r:embed="rId7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D791CFE-1681-1240-BB94-BEE02A95CD2A}"/>
                  </a:ext>
                </a:extLst>
              </p:cNvPr>
              <p:cNvSpPr txBox="1"/>
              <p:nvPr/>
            </p:nvSpPr>
            <p:spPr>
              <a:xfrm>
                <a:off x="4772635" y="5056189"/>
                <a:ext cx="547137" cy="5937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D791CFE-1681-1240-BB94-BEE02A95C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635" y="5056189"/>
                <a:ext cx="547137" cy="593752"/>
              </a:xfrm>
              <a:prstGeom prst="rect">
                <a:avLst/>
              </a:prstGeom>
              <a:blipFill>
                <a:blip r:embed="rId8"/>
                <a:stretch>
                  <a:fillRect t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5761675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roup 272">
            <a:extLst>
              <a:ext uri="{FF2B5EF4-FFF2-40B4-BE49-F238E27FC236}">
                <a16:creationId xmlns:a16="http://schemas.microsoft.com/office/drawing/2014/main" id="{DF31F900-7BED-0F4A-B720-F2E2DFC591AB}"/>
              </a:ext>
            </a:extLst>
          </p:cNvPr>
          <p:cNvGrpSpPr/>
          <p:nvPr/>
        </p:nvGrpSpPr>
        <p:grpSpPr>
          <a:xfrm>
            <a:off x="2530548" y="478479"/>
            <a:ext cx="5623443" cy="1043581"/>
            <a:chOff x="2530548" y="478479"/>
            <a:chExt cx="5623443" cy="1043581"/>
          </a:xfrm>
        </p:grpSpPr>
        <p:grpSp>
          <p:nvGrpSpPr>
            <p:cNvPr id="2" name="Group 19">
              <a:extLst>
                <a:ext uri="{FF2B5EF4-FFF2-40B4-BE49-F238E27FC236}">
                  <a16:creationId xmlns:a16="http://schemas.microsoft.com/office/drawing/2014/main" id="{4B90FD77-C783-4B4D-966C-9A8CF2BC280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182417" y="23440"/>
              <a:ext cx="430463" cy="2560320"/>
              <a:chOff x="7269" y="2964"/>
              <a:chExt cx="549" cy="2865"/>
            </a:xfrm>
          </p:grpSpPr>
          <p:sp>
            <p:nvSpPr>
              <p:cNvPr id="3" name="Arc 20">
                <a:extLst>
                  <a:ext uri="{FF2B5EF4-FFF2-40B4-BE49-F238E27FC236}">
                    <a16:creationId xmlns:a16="http://schemas.microsoft.com/office/drawing/2014/main" id="{981F851B-9686-0B40-A6F0-84FC191992F1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7478" y="4076"/>
                <a:ext cx="119" cy="531"/>
              </a:xfrm>
              <a:custGeom>
                <a:avLst/>
                <a:gdLst>
                  <a:gd name="G0" fmla="+- 0 0 0"/>
                  <a:gd name="G1" fmla="+- 21594 0 0"/>
                  <a:gd name="G2" fmla="+- 21600 0 0"/>
                  <a:gd name="T0" fmla="*/ 500 w 21600"/>
                  <a:gd name="T1" fmla="*/ 0 h 38559"/>
                  <a:gd name="T2" fmla="*/ 13369 w 21600"/>
                  <a:gd name="T3" fmla="*/ 38559 h 38559"/>
                  <a:gd name="T4" fmla="*/ 0 w 21600"/>
                  <a:gd name="T5" fmla="*/ 21594 h 38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38559" fill="none" extrusionOk="0">
                    <a:moveTo>
                      <a:pt x="500" y="-1"/>
                    </a:moveTo>
                    <a:cubicBezTo>
                      <a:pt x="12231" y="271"/>
                      <a:pt x="21600" y="9859"/>
                      <a:pt x="21600" y="21594"/>
                    </a:cubicBezTo>
                    <a:cubicBezTo>
                      <a:pt x="21600" y="28211"/>
                      <a:pt x="18566" y="34463"/>
                      <a:pt x="13369" y="38559"/>
                    </a:cubicBezTo>
                  </a:path>
                  <a:path w="21600" h="38559" stroke="0" extrusionOk="0">
                    <a:moveTo>
                      <a:pt x="500" y="-1"/>
                    </a:moveTo>
                    <a:cubicBezTo>
                      <a:pt x="12231" y="271"/>
                      <a:pt x="21600" y="9859"/>
                      <a:pt x="21600" y="21594"/>
                    </a:cubicBezTo>
                    <a:cubicBezTo>
                      <a:pt x="21600" y="28211"/>
                      <a:pt x="18566" y="34463"/>
                      <a:pt x="13369" y="38559"/>
                    </a:cubicBezTo>
                    <a:lnTo>
                      <a:pt x="0" y="21594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4" name="Arc 21">
                <a:extLst>
                  <a:ext uri="{FF2B5EF4-FFF2-40B4-BE49-F238E27FC236}">
                    <a16:creationId xmlns:a16="http://schemas.microsoft.com/office/drawing/2014/main" id="{7C3DE3D4-C1B3-7B48-BE44-74728A442820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 flipH="1" flipV="1">
                <a:off x="7385" y="4080"/>
                <a:ext cx="223" cy="456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5" name="Arc 22">
                <a:extLst>
                  <a:ext uri="{FF2B5EF4-FFF2-40B4-BE49-F238E27FC236}">
                    <a16:creationId xmlns:a16="http://schemas.microsoft.com/office/drawing/2014/main" id="{D12AC1ED-76C1-CC42-A936-783551F0A4ED}"/>
                  </a:ext>
                </a:extLst>
              </p:cNvPr>
              <p:cNvSpPr>
                <a:spLocks/>
              </p:cNvSpPr>
              <p:nvPr/>
            </p:nvSpPr>
            <p:spPr bwMode="auto">
              <a:xfrm rot="-16628983">
                <a:off x="7648" y="4247"/>
                <a:ext cx="111" cy="211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grpSp>
            <p:nvGrpSpPr>
              <p:cNvPr id="6" name="Group 23">
                <a:extLst>
                  <a:ext uri="{FF2B5EF4-FFF2-40B4-BE49-F238E27FC236}">
                    <a16:creationId xmlns:a16="http://schemas.microsoft.com/office/drawing/2014/main" id="{243B662A-524F-424A-AED3-062869A81F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7383" y="3985"/>
                <a:ext cx="311" cy="540"/>
                <a:chOff x="7989" y="10264"/>
                <a:chExt cx="1008" cy="982"/>
              </a:xfrm>
            </p:grpSpPr>
            <p:sp>
              <p:nvSpPr>
                <p:cNvPr id="62" name="Arc 24">
                  <a:extLst>
                    <a:ext uri="{FF2B5EF4-FFF2-40B4-BE49-F238E27FC236}">
                      <a16:creationId xmlns:a16="http://schemas.microsoft.com/office/drawing/2014/main" id="{AAB76440-80CC-7E44-86F8-E9A4FF26BB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63" name="Arc 25">
                  <a:extLst>
                    <a:ext uri="{FF2B5EF4-FFF2-40B4-BE49-F238E27FC236}">
                      <a16:creationId xmlns:a16="http://schemas.microsoft.com/office/drawing/2014/main" id="{6547DFFB-A696-B741-A46E-38CC03E136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64" name="Arc 26">
                  <a:extLst>
                    <a:ext uri="{FF2B5EF4-FFF2-40B4-BE49-F238E27FC236}">
                      <a16:creationId xmlns:a16="http://schemas.microsoft.com/office/drawing/2014/main" id="{F188F382-F21B-AA42-B94F-F0C6446700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7" name="Group 27">
                <a:extLst>
                  <a:ext uri="{FF2B5EF4-FFF2-40B4-BE49-F238E27FC236}">
                    <a16:creationId xmlns:a16="http://schemas.microsoft.com/office/drawing/2014/main" id="{67068733-B69B-D645-A6DC-3E87DE29F0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7383" y="3885"/>
                <a:ext cx="311" cy="540"/>
                <a:chOff x="7989" y="10264"/>
                <a:chExt cx="1008" cy="982"/>
              </a:xfrm>
            </p:grpSpPr>
            <p:sp>
              <p:nvSpPr>
                <p:cNvPr id="59" name="Arc 28">
                  <a:extLst>
                    <a:ext uri="{FF2B5EF4-FFF2-40B4-BE49-F238E27FC236}">
                      <a16:creationId xmlns:a16="http://schemas.microsoft.com/office/drawing/2014/main" id="{DCD85117-A774-A04C-BC9E-65647AD8B2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60" name="Arc 29">
                  <a:extLst>
                    <a:ext uri="{FF2B5EF4-FFF2-40B4-BE49-F238E27FC236}">
                      <a16:creationId xmlns:a16="http://schemas.microsoft.com/office/drawing/2014/main" id="{38AE5858-9AF5-EA48-BF67-03F9E04845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61" name="Arc 30">
                  <a:extLst>
                    <a:ext uri="{FF2B5EF4-FFF2-40B4-BE49-F238E27FC236}">
                      <a16:creationId xmlns:a16="http://schemas.microsoft.com/office/drawing/2014/main" id="{BFF205D3-F7EC-1745-B9E7-E153E57016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8" name="Group 31">
                <a:extLst>
                  <a:ext uri="{FF2B5EF4-FFF2-40B4-BE49-F238E27FC236}">
                    <a16:creationId xmlns:a16="http://schemas.microsoft.com/office/drawing/2014/main" id="{659E5353-4344-8349-AFBF-A9261DBAEE5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7383" y="3788"/>
                <a:ext cx="312" cy="540"/>
                <a:chOff x="7989" y="10264"/>
                <a:chExt cx="1008" cy="982"/>
              </a:xfrm>
            </p:grpSpPr>
            <p:sp>
              <p:nvSpPr>
                <p:cNvPr id="56" name="Arc 32">
                  <a:extLst>
                    <a:ext uri="{FF2B5EF4-FFF2-40B4-BE49-F238E27FC236}">
                      <a16:creationId xmlns:a16="http://schemas.microsoft.com/office/drawing/2014/main" id="{116DEEF6-7660-664A-B4F3-AB44988AE7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57" name="Arc 33">
                  <a:extLst>
                    <a:ext uri="{FF2B5EF4-FFF2-40B4-BE49-F238E27FC236}">
                      <a16:creationId xmlns:a16="http://schemas.microsoft.com/office/drawing/2014/main" id="{792BFA68-6B9A-2347-93B1-D648655B2B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58" name="Arc 34">
                  <a:extLst>
                    <a:ext uri="{FF2B5EF4-FFF2-40B4-BE49-F238E27FC236}">
                      <a16:creationId xmlns:a16="http://schemas.microsoft.com/office/drawing/2014/main" id="{12F60632-7D0F-FB42-9754-D8BCF34D34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9" name="Group 35">
                <a:extLst>
                  <a:ext uri="{FF2B5EF4-FFF2-40B4-BE49-F238E27FC236}">
                    <a16:creationId xmlns:a16="http://schemas.microsoft.com/office/drawing/2014/main" id="{A6B31AA5-3C41-EF47-8B26-DF095F83A3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7383" y="3689"/>
                <a:ext cx="312" cy="540"/>
                <a:chOff x="7989" y="10264"/>
                <a:chExt cx="1008" cy="982"/>
              </a:xfrm>
            </p:grpSpPr>
            <p:sp>
              <p:nvSpPr>
                <p:cNvPr id="53" name="Arc 36">
                  <a:extLst>
                    <a:ext uri="{FF2B5EF4-FFF2-40B4-BE49-F238E27FC236}">
                      <a16:creationId xmlns:a16="http://schemas.microsoft.com/office/drawing/2014/main" id="{C3820710-ADBA-A941-9D79-36402D24BF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54" name="Arc 37">
                  <a:extLst>
                    <a:ext uri="{FF2B5EF4-FFF2-40B4-BE49-F238E27FC236}">
                      <a16:creationId xmlns:a16="http://schemas.microsoft.com/office/drawing/2014/main" id="{5E3FC10C-0992-0F46-A509-CD1216923B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55" name="Arc 38">
                  <a:extLst>
                    <a:ext uri="{FF2B5EF4-FFF2-40B4-BE49-F238E27FC236}">
                      <a16:creationId xmlns:a16="http://schemas.microsoft.com/office/drawing/2014/main" id="{8A15EE60-9819-F942-A3FB-BA339FF109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10" name="Group 39">
                <a:extLst>
                  <a:ext uri="{FF2B5EF4-FFF2-40B4-BE49-F238E27FC236}">
                    <a16:creationId xmlns:a16="http://schemas.microsoft.com/office/drawing/2014/main" id="{22342796-BD07-814A-9CCD-7FE43CA003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7383" y="3591"/>
                <a:ext cx="312" cy="540"/>
                <a:chOff x="7989" y="10264"/>
                <a:chExt cx="1008" cy="982"/>
              </a:xfrm>
            </p:grpSpPr>
            <p:sp>
              <p:nvSpPr>
                <p:cNvPr id="50" name="Arc 40">
                  <a:extLst>
                    <a:ext uri="{FF2B5EF4-FFF2-40B4-BE49-F238E27FC236}">
                      <a16:creationId xmlns:a16="http://schemas.microsoft.com/office/drawing/2014/main" id="{7120D4AD-9456-714E-A0C9-608004B9CD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51" name="Arc 41">
                  <a:extLst>
                    <a:ext uri="{FF2B5EF4-FFF2-40B4-BE49-F238E27FC236}">
                      <a16:creationId xmlns:a16="http://schemas.microsoft.com/office/drawing/2014/main" id="{5ED30D19-B889-CF42-A4CD-11D672DDCD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52" name="Arc 42">
                  <a:extLst>
                    <a:ext uri="{FF2B5EF4-FFF2-40B4-BE49-F238E27FC236}">
                      <a16:creationId xmlns:a16="http://schemas.microsoft.com/office/drawing/2014/main" id="{45463BD3-26A6-8642-94BD-7984B6619C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11" name="Group 43">
                <a:extLst>
                  <a:ext uri="{FF2B5EF4-FFF2-40B4-BE49-F238E27FC236}">
                    <a16:creationId xmlns:a16="http://schemas.microsoft.com/office/drawing/2014/main" id="{BC717CB3-FBF5-FF41-9127-13BC5CE5623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7383" y="3491"/>
                <a:ext cx="312" cy="540"/>
                <a:chOff x="7989" y="10264"/>
                <a:chExt cx="1008" cy="982"/>
              </a:xfrm>
            </p:grpSpPr>
            <p:sp>
              <p:nvSpPr>
                <p:cNvPr id="47" name="Arc 44">
                  <a:extLst>
                    <a:ext uri="{FF2B5EF4-FFF2-40B4-BE49-F238E27FC236}">
                      <a16:creationId xmlns:a16="http://schemas.microsoft.com/office/drawing/2014/main" id="{AA4E23AD-6EBD-5040-9B33-B620983E46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48" name="Arc 45">
                  <a:extLst>
                    <a:ext uri="{FF2B5EF4-FFF2-40B4-BE49-F238E27FC236}">
                      <a16:creationId xmlns:a16="http://schemas.microsoft.com/office/drawing/2014/main" id="{E2C259A3-AFA6-A44A-9BE7-AFCED0AF96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49" name="Arc 46">
                  <a:extLst>
                    <a:ext uri="{FF2B5EF4-FFF2-40B4-BE49-F238E27FC236}">
                      <a16:creationId xmlns:a16="http://schemas.microsoft.com/office/drawing/2014/main" id="{9833FD62-EECB-B442-A713-5B1A495FC8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</p:grpSp>
          <p:sp>
            <p:nvSpPr>
              <p:cNvPr id="12" name="Arc 47">
                <a:extLst>
                  <a:ext uri="{FF2B5EF4-FFF2-40B4-BE49-F238E27FC236}">
                    <a16:creationId xmlns:a16="http://schemas.microsoft.com/office/drawing/2014/main" id="{C0D4512C-555A-C64B-9197-0D0D268A857C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7425" y="3440"/>
                <a:ext cx="226" cy="531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13" name="Arc 48">
                <a:extLst>
                  <a:ext uri="{FF2B5EF4-FFF2-40B4-BE49-F238E27FC236}">
                    <a16:creationId xmlns:a16="http://schemas.microsoft.com/office/drawing/2014/main" id="{2AFFC812-1B1F-8641-A7C8-85B3205B3F06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 flipH="1" flipV="1">
                <a:off x="7380" y="3385"/>
                <a:ext cx="233" cy="456"/>
              </a:xfrm>
              <a:custGeom>
                <a:avLst/>
                <a:gdLst>
                  <a:gd name="G0" fmla="+- 21572 0 0"/>
                  <a:gd name="G1" fmla="+- 11552 0 0"/>
                  <a:gd name="G2" fmla="+- 21600 0 0"/>
                  <a:gd name="T0" fmla="*/ 39822 w 43172"/>
                  <a:gd name="T1" fmla="*/ 0 h 33152"/>
                  <a:gd name="T2" fmla="*/ 0 w 43172"/>
                  <a:gd name="T3" fmla="*/ 12648 h 33152"/>
                  <a:gd name="T4" fmla="*/ 21572 w 43172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72" h="33152" fill="none" extrusionOk="0">
                    <a:moveTo>
                      <a:pt x="39822" y="-1"/>
                    </a:moveTo>
                    <a:cubicBezTo>
                      <a:pt x="42010" y="3455"/>
                      <a:pt x="43172" y="7461"/>
                      <a:pt x="43172" y="11552"/>
                    </a:cubicBezTo>
                    <a:cubicBezTo>
                      <a:pt x="43172" y="23481"/>
                      <a:pt x="33501" y="33152"/>
                      <a:pt x="21572" y="33152"/>
                    </a:cubicBezTo>
                    <a:cubicBezTo>
                      <a:pt x="10068" y="33152"/>
                      <a:pt x="583" y="24136"/>
                      <a:pt x="-1" y="12648"/>
                    </a:cubicBezTo>
                  </a:path>
                  <a:path w="43172" h="33152" stroke="0" extrusionOk="0">
                    <a:moveTo>
                      <a:pt x="39822" y="-1"/>
                    </a:moveTo>
                    <a:cubicBezTo>
                      <a:pt x="42010" y="3455"/>
                      <a:pt x="43172" y="7461"/>
                      <a:pt x="43172" y="11552"/>
                    </a:cubicBezTo>
                    <a:cubicBezTo>
                      <a:pt x="43172" y="23481"/>
                      <a:pt x="33501" y="33152"/>
                      <a:pt x="21572" y="33152"/>
                    </a:cubicBezTo>
                    <a:cubicBezTo>
                      <a:pt x="10068" y="33152"/>
                      <a:pt x="583" y="24136"/>
                      <a:pt x="-1" y="12648"/>
                    </a:cubicBezTo>
                    <a:lnTo>
                      <a:pt x="21572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14" name="Arc 49">
                <a:extLst>
                  <a:ext uri="{FF2B5EF4-FFF2-40B4-BE49-F238E27FC236}">
                    <a16:creationId xmlns:a16="http://schemas.microsoft.com/office/drawing/2014/main" id="{639959D2-B9B6-264B-AD95-6C1EAF4E7A76}"/>
                  </a:ext>
                </a:extLst>
              </p:cNvPr>
              <p:cNvSpPr>
                <a:spLocks/>
              </p:cNvSpPr>
              <p:nvPr/>
            </p:nvSpPr>
            <p:spPr bwMode="auto">
              <a:xfrm rot="-16628983">
                <a:off x="7648" y="3557"/>
                <a:ext cx="111" cy="211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15" name="Arc 50">
                <a:extLst>
                  <a:ext uri="{FF2B5EF4-FFF2-40B4-BE49-F238E27FC236}">
                    <a16:creationId xmlns:a16="http://schemas.microsoft.com/office/drawing/2014/main" id="{661A5D0B-23BE-5641-8F8A-F9AA90EE6D7A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7486" y="4748"/>
                <a:ext cx="119" cy="531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16" name="Arc 51">
                <a:extLst>
                  <a:ext uri="{FF2B5EF4-FFF2-40B4-BE49-F238E27FC236}">
                    <a16:creationId xmlns:a16="http://schemas.microsoft.com/office/drawing/2014/main" id="{5A0C9038-B1CD-8342-AF33-C989AAFE3F1D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 flipH="1" flipV="1">
                <a:off x="7428" y="4788"/>
                <a:ext cx="151" cy="456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17" name="Arc 52">
                <a:extLst>
                  <a:ext uri="{FF2B5EF4-FFF2-40B4-BE49-F238E27FC236}">
                    <a16:creationId xmlns:a16="http://schemas.microsoft.com/office/drawing/2014/main" id="{5B0697FF-DF34-D249-A8C6-798B126551FF}"/>
                  </a:ext>
                </a:extLst>
              </p:cNvPr>
              <p:cNvSpPr>
                <a:spLocks/>
              </p:cNvSpPr>
              <p:nvPr/>
            </p:nvSpPr>
            <p:spPr bwMode="auto">
              <a:xfrm rot="-16628983">
                <a:off x="7655" y="4919"/>
                <a:ext cx="112" cy="211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18" name="Arc 53">
                <a:extLst>
                  <a:ext uri="{FF2B5EF4-FFF2-40B4-BE49-F238E27FC236}">
                    <a16:creationId xmlns:a16="http://schemas.microsoft.com/office/drawing/2014/main" id="{64C1538C-6E53-FB4D-9430-BB27338AD835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7428" y="4926"/>
                <a:ext cx="236" cy="531"/>
              </a:xfrm>
              <a:custGeom>
                <a:avLst/>
                <a:gdLst>
                  <a:gd name="G0" fmla="+- 21508 0 0"/>
                  <a:gd name="G1" fmla="+- 21600 0 0"/>
                  <a:gd name="G2" fmla="+- 21600 0 0"/>
                  <a:gd name="T0" fmla="*/ 0 w 43108"/>
                  <a:gd name="T1" fmla="*/ 19616 h 38565"/>
                  <a:gd name="T2" fmla="*/ 34877 w 43108"/>
                  <a:gd name="T3" fmla="*/ 38565 h 38565"/>
                  <a:gd name="T4" fmla="*/ 21508 w 43108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08" h="38565" fill="none" extrusionOk="0">
                    <a:moveTo>
                      <a:pt x="-1" y="19615"/>
                    </a:moveTo>
                    <a:cubicBezTo>
                      <a:pt x="1024" y="8502"/>
                      <a:pt x="10347" y="-1"/>
                      <a:pt x="21508" y="0"/>
                    </a:cubicBezTo>
                    <a:cubicBezTo>
                      <a:pt x="33437" y="0"/>
                      <a:pt x="43108" y="9670"/>
                      <a:pt x="43108" y="21600"/>
                    </a:cubicBezTo>
                    <a:cubicBezTo>
                      <a:pt x="43108" y="28217"/>
                      <a:pt x="40074" y="34469"/>
                      <a:pt x="34877" y="38565"/>
                    </a:cubicBezTo>
                  </a:path>
                  <a:path w="43108" h="38565" stroke="0" extrusionOk="0">
                    <a:moveTo>
                      <a:pt x="-1" y="19615"/>
                    </a:moveTo>
                    <a:cubicBezTo>
                      <a:pt x="1024" y="8502"/>
                      <a:pt x="10347" y="-1"/>
                      <a:pt x="21508" y="0"/>
                    </a:cubicBezTo>
                    <a:cubicBezTo>
                      <a:pt x="33437" y="0"/>
                      <a:pt x="43108" y="9670"/>
                      <a:pt x="43108" y="21600"/>
                    </a:cubicBezTo>
                    <a:cubicBezTo>
                      <a:pt x="43108" y="28217"/>
                      <a:pt x="40074" y="34469"/>
                      <a:pt x="34877" y="38565"/>
                    </a:cubicBezTo>
                    <a:lnTo>
                      <a:pt x="21508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19" name="Arc 54">
                <a:extLst>
                  <a:ext uri="{FF2B5EF4-FFF2-40B4-BE49-F238E27FC236}">
                    <a16:creationId xmlns:a16="http://schemas.microsoft.com/office/drawing/2014/main" id="{C501AD40-8808-064C-9EA5-BB62288540A8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 flipH="1" flipV="1">
                <a:off x="7421" y="4902"/>
                <a:ext cx="166" cy="456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20" name="Arc 55">
                <a:extLst>
                  <a:ext uri="{FF2B5EF4-FFF2-40B4-BE49-F238E27FC236}">
                    <a16:creationId xmlns:a16="http://schemas.microsoft.com/office/drawing/2014/main" id="{233F6E58-0432-9B43-9E1D-A4ABBB888791}"/>
                  </a:ext>
                </a:extLst>
              </p:cNvPr>
              <p:cNvSpPr>
                <a:spLocks/>
              </p:cNvSpPr>
              <p:nvPr/>
            </p:nvSpPr>
            <p:spPr bwMode="auto">
              <a:xfrm rot="-16628983">
                <a:off x="7655" y="5039"/>
                <a:ext cx="111" cy="211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grpSp>
            <p:nvGrpSpPr>
              <p:cNvPr id="21" name="Group 56">
                <a:extLst>
                  <a:ext uri="{FF2B5EF4-FFF2-40B4-BE49-F238E27FC236}">
                    <a16:creationId xmlns:a16="http://schemas.microsoft.com/office/drawing/2014/main" id="{15AE7DDF-5FE6-7F46-A4E9-6E5A7E71DB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7486" y="4531"/>
                <a:ext cx="120" cy="540"/>
                <a:chOff x="3891" y="3067"/>
                <a:chExt cx="330" cy="717"/>
              </a:xfrm>
            </p:grpSpPr>
            <p:sp>
              <p:nvSpPr>
                <p:cNvPr id="43" name="Arc 57">
                  <a:extLst>
                    <a:ext uri="{FF2B5EF4-FFF2-40B4-BE49-F238E27FC236}">
                      <a16:creationId xmlns:a16="http://schemas.microsoft.com/office/drawing/2014/main" id="{2F177B37-F35C-8D48-A580-7BF6390014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grpSp>
              <p:nvGrpSpPr>
                <p:cNvPr id="44" name="Group 58">
                  <a:extLst>
                    <a:ext uri="{FF2B5EF4-FFF2-40B4-BE49-F238E27FC236}">
                      <a16:creationId xmlns:a16="http://schemas.microsoft.com/office/drawing/2014/main" id="{1F91D999-BE30-BA4E-AF19-68F5D2DA25C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45" name="Arc 59">
                    <a:extLst>
                      <a:ext uri="{FF2B5EF4-FFF2-40B4-BE49-F238E27FC236}">
                        <a16:creationId xmlns:a16="http://schemas.microsoft.com/office/drawing/2014/main" id="{2DEEA8F3-9C18-B546-8971-D7D3D31C7CE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rgbClr val="C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400">
                      <a:latin typeface="Book Antiqua" pitchFamily="18" charset="0"/>
                    </a:endParaRPr>
                  </a:p>
                </p:txBody>
              </p:sp>
              <p:sp>
                <p:nvSpPr>
                  <p:cNvPr id="46" name="Arc 60">
                    <a:extLst>
                      <a:ext uri="{FF2B5EF4-FFF2-40B4-BE49-F238E27FC236}">
                        <a16:creationId xmlns:a16="http://schemas.microsoft.com/office/drawing/2014/main" id="{FC4CFEEC-9069-CB4A-B66C-6A46373ADA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rgbClr val="C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400">
                      <a:latin typeface="Book Antiqua" pitchFamily="18" charset="0"/>
                    </a:endParaRPr>
                  </a:p>
                </p:txBody>
              </p:sp>
            </p:grpSp>
          </p:grpSp>
          <p:sp>
            <p:nvSpPr>
              <p:cNvPr id="22" name="Arc 61">
                <a:extLst>
                  <a:ext uri="{FF2B5EF4-FFF2-40B4-BE49-F238E27FC236}">
                    <a16:creationId xmlns:a16="http://schemas.microsoft.com/office/drawing/2014/main" id="{3B0DD3DA-5019-3C44-B3D9-656BEE98E371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7489" y="4639"/>
                <a:ext cx="116" cy="531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23" name="Arc 62">
                <a:extLst>
                  <a:ext uri="{FF2B5EF4-FFF2-40B4-BE49-F238E27FC236}">
                    <a16:creationId xmlns:a16="http://schemas.microsoft.com/office/drawing/2014/main" id="{39BDB986-169E-7F49-AC72-FBDC35EB7F6F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 flipH="1" flipV="1">
                <a:off x="7431" y="4667"/>
                <a:ext cx="146" cy="456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24" name="Arc 63">
                <a:extLst>
                  <a:ext uri="{FF2B5EF4-FFF2-40B4-BE49-F238E27FC236}">
                    <a16:creationId xmlns:a16="http://schemas.microsoft.com/office/drawing/2014/main" id="{E3D61CC5-7BD4-7F42-80C5-18045CD286AC}"/>
                  </a:ext>
                </a:extLst>
              </p:cNvPr>
              <p:cNvSpPr>
                <a:spLocks/>
              </p:cNvSpPr>
              <p:nvPr/>
            </p:nvSpPr>
            <p:spPr bwMode="auto">
              <a:xfrm rot="-16628983">
                <a:off x="7662" y="4803"/>
                <a:ext cx="98" cy="211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grpSp>
            <p:nvGrpSpPr>
              <p:cNvPr id="25" name="Group 64">
                <a:extLst>
                  <a:ext uri="{FF2B5EF4-FFF2-40B4-BE49-F238E27FC236}">
                    <a16:creationId xmlns:a16="http://schemas.microsoft.com/office/drawing/2014/main" id="{94689B45-ADF4-1A47-A097-99EFCF8A03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7312" y="4359"/>
                <a:ext cx="472" cy="540"/>
                <a:chOff x="4893" y="2164"/>
                <a:chExt cx="1140" cy="717"/>
              </a:xfrm>
            </p:grpSpPr>
            <p:sp>
              <p:nvSpPr>
                <p:cNvPr id="28" name="Arc 65">
                  <a:extLst>
                    <a:ext uri="{FF2B5EF4-FFF2-40B4-BE49-F238E27FC236}">
                      <a16:creationId xmlns:a16="http://schemas.microsoft.com/office/drawing/2014/main" id="{1F7D682F-2F66-6F4A-BE33-E828088221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8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29" name="Arc 66">
                  <a:extLst>
                    <a:ext uri="{FF2B5EF4-FFF2-40B4-BE49-F238E27FC236}">
                      <a16:creationId xmlns:a16="http://schemas.microsoft.com/office/drawing/2014/main" id="{987FAEDE-CCE1-2E4B-A3E3-8C8FDE69FB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5186" y="2164"/>
                  <a:ext cx="363" cy="605"/>
                </a:xfrm>
                <a:custGeom>
                  <a:avLst/>
                  <a:gdLst>
                    <a:gd name="G0" fmla="+- 6433 0 0"/>
                    <a:gd name="G1" fmla="+- 11552 0 0"/>
                    <a:gd name="G2" fmla="+- 21600 0 0"/>
                    <a:gd name="T0" fmla="*/ 24683 w 28033"/>
                    <a:gd name="T1" fmla="*/ 0 h 33152"/>
                    <a:gd name="T2" fmla="*/ 0 w 28033"/>
                    <a:gd name="T3" fmla="*/ 32171 h 33152"/>
                    <a:gd name="T4" fmla="*/ 6433 w 2803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033" h="33152" fill="none" extrusionOk="0">
                      <a:moveTo>
                        <a:pt x="24683" y="-1"/>
                      </a:moveTo>
                      <a:cubicBezTo>
                        <a:pt x="26871" y="3455"/>
                        <a:pt x="28033" y="7461"/>
                        <a:pt x="28033" y="11552"/>
                      </a:cubicBezTo>
                      <a:cubicBezTo>
                        <a:pt x="28033" y="23481"/>
                        <a:pt x="18362" y="33152"/>
                        <a:pt x="6433" y="33152"/>
                      </a:cubicBezTo>
                      <a:cubicBezTo>
                        <a:pt x="4251" y="33152"/>
                        <a:pt x="2082" y="32821"/>
                        <a:pt x="-1" y="32171"/>
                      </a:cubicBezTo>
                    </a:path>
                    <a:path w="28033" h="33152" stroke="0" extrusionOk="0">
                      <a:moveTo>
                        <a:pt x="24683" y="-1"/>
                      </a:moveTo>
                      <a:cubicBezTo>
                        <a:pt x="26871" y="3455"/>
                        <a:pt x="28033" y="7461"/>
                        <a:pt x="28033" y="11552"/>
                      </a:cubicBezTo>
                      <a:cubicBezTo>
                        <a:pt x="28033" y="23481"/>
                        <a:pt x="18362" y="33152"/>
                        <a:pt x="6433" y="33152"/>
                      </a:cubicBezTo>
                      <a:cubicBezTo>
                        <a:pt x="4251" y="33152"/>
                        <a:pt x="2082" y="32821"/>
                        <a:pt x="-1" y="32171"/>
                      </a:cubicBezTo>
                      <a:lnTo>
                        <a:pt x="6433" y="1155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30" name="Arc 67">
                  <a:extLst>
                    <a:ext uri="{FF2B5EF4-FFF2-40B4-BE49-F238E27FC236}">
                      <a16:creationId xmlns:a16="http://schemas.microsoft.com/office/drawing/2014/main" id="{CE6D3B2C-D19F-0D40-9BB2-C0D71DA629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5213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grpSp>
              <p:nvGrpSpPr>
                <p:cNvPr id="31" name="Group 68">
                  <a:extLst>
                    <a:ext uri="{FF2B5EF4-FFF2-40B4-BE49-F238E27FC236}">
                      <a16:creationId xmlns:a16="http://schemas.microsoft.com/office/drawing/2014/main" id="{2DEB1E51-38D0-8F4F-9DE8-5628249C8E9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893" y="2164"/>
                  <a:ext cx="401" cy="717"/>
                  <a:chOff x="3661" y="2164"/>
                  <a:chExt cx="401" cy="717"/>
                </a:xfrm>
              </p:grpSpPr>
              <p:sp>
                <p:nvSpPr>
                  <p:cNvPr id="40" name="Arc 69">
                    <a:extLst>
                      <a:ext uri="{FF2B5EF4-FFF2-40B4-BE49-F238E27FC236}">
                        <a16:creationId xmlns:a16="http://schemas.microsoft.com/office/drawing/2014/main" id="{49129C96-BF9C-2849-8E49-83133A58EF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04" y="2169"/>
                    <a:ext cx="289" cy="705"/>
                  </a:xfrm>
                  <a:custGeom>
                    <a:avLst/>
                    <a:gdLst>
                      <a:gd name="G0" fmla="+- 166 0 0"/>
                      <a:gd name="G1" fmla="+- 21600 0 0"/>
                      <a:gd name="G2" fmla="+- 21600 0 0"/>
                      <a:gd name="T0" fmla="*/ 0 w 21766"/>
                      <a:gd name="T1" fmla="*/ 1 h 38565"/>
                      <a:gd name="T2" fmla="*/ 13535 w 21766"/>
                      <a:gd name="T3" fmla="*/ 38565 h 38565"/>
                      <a:gd name="T4" fmla="*/ 166 w 21766"/>
                      <a:gd name="T5" fmla="*/ 21600 h 385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766" h="38565" fill="none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</a:path>
                      <a:path w="21766" h="38565" stroke="0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  <a:lnTo>
                          <a:pt x="166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rgbClr val="C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400">
                      <a:latin typeface="Book Antiqua" pitchFamily="18" charset="0"/>
                    </a:endParaRPr>
                  </a:p>
                </p:txBody>
              </p:sp>
              <p:sp>
                <p:nvSpPr>
                  <p:cNvPr id="41" name="Arc 70">
                    <a:extLst>
                      <a:ext uri="{FF2B5EF4-FFF2-40B4-BE49-F238E27FC236}">
                        <a16:creationId xmlns:a16="http://schemas.microsoft.com/office/drawing/2014/main" id="{9A856924-48E0-8440-A37B-A63934D4A9A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661" y="2164"/>
                    <a:ext cx="401" cy="605"/>
                  </a:xfrm>
                  <a:custGeom>
                    <a:avLst/>
                    <a:gdLst>
                      <a:gd name="G0" fmla="+- 9334 0 0"/>
                      <a:gd name="G1" fmla="+- 11552 0 0"/>
                      <a:gd name="G2" fmla="+- 21600 0 0"/>
                      <a:gd name="T0" fmla="*/ 27584 w 30934"/>
                      <a:gd name="T1" fmla="*/ 0 h 33152"/>
                      <a:gd name="T2" fmla="*/ 0 w 30934"/>
                      <a:gd name="T3" fmla="*/ 31030 h 33152"/>
                      <a:gd name="T4" fmla="*/ 9334 w 30934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0934" h="33152" fill="none" extrusionOk="0">
                        <a:moveTo>
                          <a:pt x="27584" y="-1"/>
                        </a:moveTo>
                        <a:cubicBezTo>
                          <a:pt x="29772" y="3455"/>
                          <a:pt x="30934" y="7461"/>
                          <a:pt x="30934" y="11552"/>
                        </a:cubicBezTo>
                        <a:cubicBezTo>
                          <a:pt x="30934" y="23481"/>
                          <a:pt x="21263" y="33152"/>
                          <a:pt x="9334" y="33152"/>
                        </a:cubicBezTo>
                        <a:cubicBezTo>
                          <a:pt x="6103" y="33152"/>
                          <a:pt x="2913" y="32427"/>
                          <a:pt x="-1" y="31030"/>
                        </a:cubicBezTo>
                      </a:path>
                      <a:path w="30934" h="33152" stroke="0" extrusionOk="0">
                        <a:moveTo>
                          <a:pt x="27584" y="-1"/>
                        </a:moveTo>
                        <a:cubicBezTo>
                          <a:pt x="29772" y="3455"/>
                          <a:pt x="30934" y="7461"/>
                          <a:pt x="30934" y="11552"/>
                        </a:cubicBezTo>
                        <a:cubicBezTo>
                          <a:pt x="30934" y="23481"/>
                          <a:pt x="21263" y="33152"/>
                          <a:pt x="9334" y="33152"/>
                        </a:cubicBezTo>
                        <a:cubicBezTo>
                          <a:pt x="6103" y="33152"/>
                          <a:pt x="2913" y="32427"/>
                          <a:pt x="-1" y="31030"/>
                        </a:cubicBezTo>
                        <a:lnTo>
                          <a:pt x="9334" y="11552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rgbClr val="C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400">
                      <a:latin typeface="Book Antiqua" pitchFamily="18" charset="0"/>
                    </a:endParaRPr>
                  </a:p>
                </p:txBody>
              </p:sp>
              <p:sp>
                <p:nvSpPr>
                  <p:cNvPr id="42" name="Arc 71">
                    <a:extLst>
                      <a:ext uri="{FF2B5EF4-FFF2-40B4-BE49-F238E27FC236}">
                        <a16:creationId xmlns:a16="http://schemas.microsoft.com/office/drawing/2014/main" id="{AB309515-DF30-C54A-B765-FB3F4623924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89" y="2601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rgbClr val="C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400">
                      <a:latin typeface="Book Antiqua" pitchFamily="18" charset="0"/>
                    </a:endParaRPr>
                  </a:p>
                </p:txBody>
              </p:sp>
            </p:grpSp>
            <p:grpSp>
              <p:nvGrpSpPr>
                <p:cNvPr id="32" name="Group 72">
                  <a:extLst>
                    <a:ext uri="{FF2B5EF4-FFF2-40B4-BE49-F238E27FC236}">
                      <a16:creationId xmlns:a16="http://schemas.microsoft.com/office/drawing/2014/main" id="{33E46D7E-C03C-634C-81EE-6019351B3A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43" y="2164"/>
                  <a:ext cx="290" cy="717"/>
                  <a:chOff x="3891" y="3067"/>
                  <a:chExt cx="330" cy="717"/>
                </a:xfrm>
              </p:grpSpPr>
              <p:sp>
                <p:nvSpPr>
                  <p:cNvPr id="36" name="Arc 73">
                    <a:extLst>
                      <a:ext uri="{FF2B5EF4-FFF2-40B4-BE49-F238E27FC236}">
                        <a16:creationId xmlns:a16="http://schemas.microsoft.com/office/drawing/2014/main" id="{53BA595D-19B7-C948-9C1A-2C0398E256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32" y="3072"/>
                    <a:ext cx="289" cy="705"/>
                  </a:xfrm>
                  <a:custGeom>
                    <a:avLst/>
                    <a:gdLst>
                      <a:gd name="G0" fmla="+- 166 0 0"/>
                      <a:gd name="G1" fmla="+- 21600 0 0"/>
                      <a:gd name="G2" fmla="+- 21600 0 0"/>
                      <a:gd name="T0" fmla="*/ 0 w 21766"/>
                      <a:gd name="T1" fmla="*/ 1 h 38565"/>
                      <a:gd name="T2" fmla="*/ 13535 w 21766"/>
                      <a:gd name="T3" fmla="*/ 38565 h 38565"/>
                      <a:gd name="T4" fmla="*/ 166 w 21766"/>
                      <a:gd name="T5" fmla="*/ 21600 h 385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766" h="38565" fill="none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</a:path>
                      <a:path w="21766" h="38565" stroke="0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  <a:lnTo>
                          <a:pt x="166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rgbClr val="C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400">
                      <a:latin typeface="Book Antiqua" pitchFamily="18" charset="0"/>
                    </a:endParaRPr>
                  </a:p>
                </p:txBody>
              </p:sp>
              <p:grpSp>
                <p:nvGrpSpPr>
                  <p:cNvPr id="37" name="Group 74">
                    <a:extLst>
                      <a:ext uri="{FF2B5EF4-FFF2-40B4-BE49-F238E27FC236}">
                        <a16:creationId xmlns:a16="http://schemas.microsoft.com/office/drawing/2014/main" id="{B05F022E-6A82-AC40-8888-93BEED2A845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91" y="3067"/>
                    <a:ext cx="295" cy="717"/>
                    <a:chOff x="3581" y="2155"/>
                    <a:chExt cx="295" cy="717"/>
                  </a:xfrm>
                </p:grpSpPr>
                <p:sp>
                  <p:nvSpPr>
                    <p:cNvPr id="38" name="Arc 75">
                      <a:extLst>
                        <a:ext uri="{FF2B5EF4-FFF2-40B4-BE49-F238E27FC236}">
                          <a16:creationId xmlns:a16="http://schemas.microsoft.com/office/drawing/2014/main" id="{3AF3B893-C5E9-534C-80FA-D064F7B36D2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581" y="2155"/>
                      <a:ext cx="280" cy="605"/>
                    </a:xfrm>
                    <a:custGeom>
                      <a:avLst/>
                      <a:gdLst>
                        <a:gd name="G0" fmla="+- 3 0 0"/>
                        <a:gd name="G1" fmla="+- 11552 0 0"/>
                        <a:gd name="G2" fmla="+- 21600 0 0"/>
                        <a:gd name="T0" fmla="*/ 18253 w 21603"/>
                        <a:gd name="T1" fmla="*/ 0 h 33152"/>
                        <a:gd name="T2" fmla="*/ 0 w 21603"/>
                        <a:gd name="T3" fmla="*/ 33151 h 33152"/>
                        <a:gd name="T4" fmla="*/ 3 w 21603"/>
                        <a:gd name="T5" fmla="*/ 11552 h 331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3" h="33152" fill="none" extrusionOk="0">
                          <a:moveTo>
                            <a:pt x="18253" y="-1"/>
                          </a:moveTo>
                          <a:cubicBezTo>
                            <a:pt x="20441" y="3455"/>
                            <a:pt x="21603" y="7461"/>
                            <a:pt x="21603" y="11552"/>
                          </a:cubicBezTo>
                          <a:cubicBezTo>
                            <a:pt x="21603" y="23481"/>
                            <a:pt x="11932" y="33152"/>
                            <a:pt x="3" y="33152"/>
                          </a:cubicBezTo>
                          <a:cubicBezTo>
                            <a:pt x="1" y="33152"/>
                            <a:pt x="0" y="33151"/>
                            <a:pt x="-1" y="33151"/>
                          </a:cubicBezTo>
                        </a:path>
                        <a:path w="21603" h="33152" stroke="0" extrusionOk="0">
                          <a:moveTo>
                            <a:pt x="18253" y="-1"/>
                          </a:moveTo>
                          <a:cubicBezTo>
                            <a:pt x="20441" y="3455"/>
                            <a:pt x="21603" y="7461"/>
                            <a:pt x="21603" y="11552"/>
                          </a:cubicBezTo>
                          <a:cubicBezTo>
                            <a:pt x="21603" y="23481"/>
                            <a:pt x="11932" y="33152"/>
                            <a:pt x="3" y="33152"/>
                          </a:cubicBezTo>
                          <a:cubicBezTo>
                            <a:pt x="1" y="33152"/>
                            <a:pt x="0" y="33151"/>
                            <a:pt x="-1" y="33151"/>
                          </a:cubicBezTo>
                          <a:lnTo>
                            <a:pt x="3" y="11552"/>
                          </a:lnTo>
                          <a:close/>
                        </a:path>
                      </a:pathLst>
                    </a:custGeom>
                    <a:noFill/>
                    <a:ln w="19050">
                      <a:solidFill>
                        <a:srgbClr val="C0000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400">
                        <a:latin typeface="Book Antiqua" pitchFamily="18" charset="0"/>
                      </a:endParaRPr>
                    </a:p>
                  </p:txBody>
                </p:sp>
                <p:sp>
                  <p:nvSpPr>
                    <p:cNvPr id="39" name="Arc 76">
                      <a:extLst>
                        <a:ext uri="{FF2B5EF4-FFF2-40B4-BE49-F238E27FC236}">
                          <a16:creationId xmlns:a16="http://schemas.microsoft.com/office/drawing/2014/main" id="{DA358E1C-8507-0146-BBED-4059833FBD6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rot="-11228983">
                      <a:off x="3607" y="2592"/>
                      <a:ext cx="269" cy="280"/>
                    </a:xfrm>
                    <a:custGeom>
                      <a:avLst/>
                      <a:gdLst>
                        <a:gd name="G0" fmla="+- 17231 0 0"/>
                        <a:gd name="G1" fmla="+- 21600 0 0"/>
                        <a:gd name="G2" fmla="+- 21600 0 0"/>
                        <a:gd name="T0" fmla="*/ 0 w 37547"/>
                        <a:gd name="T1" fmla="*/ 8576 h 21600"/>
                        <a:gd name="T2" fmla="*/ 37547 w 37547"/>
                        <a:gd name="T3" fmla="*/ 14265 h 21600"/>
                        <a:gd name="T4" fmla="*/ 17231 w 37547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37547" h="21600" fill="none" extrusionOk="0">
                          <a:moveTo>
                            <a:pt x="-1" y="8575"/>
                          </a:moveTo>
                          <a:cubicBezTo>
                            <a:pt x="4081" y="3174"/>
                            <a:pt x="10460" y="-1"/>
                            <a:pt x="17231" y="0"/>
                          </a:cubicBezTo>
                          <a:cubicBezTo>
                            <a:pt x="26332" y="0"/>
                            <a:pt x="34456" y="5704"/>
                            <a:pt x="37547" y="14264"/>
                          </a:cubicBezTo>
                        </a:path>
                        <a:path w="37547" h="21600" stroke="0" extrusionOk="0">
                          <a:moveTo>
                            <a:pt x="-1" y="8575"/>
                          </a:moveTo>
                          <a:cubicBezTo>
                            <a:pt x="4081" y="3174"/>
                            <a:pt x="10460" y="-1"/>
                            <a:pt x="17231" y="0"/>
                          </a:cubicBezTo>
                          <a:cubicBezTo>
                            <a:pt x="26332" y="0"/>
                            <a:pt x="34456" y="5704"/>
                            <a:pt x="37547" y="14264"/>
                          </a:cubicBezTo>
                          <a:lnTo>
                            <a:pt x="17231" y="21600"/>
                          </a:lnTo>
                          <a:close/>
                        </a:path>
                      </a:pathLst>
                    </a:custGeom>
                    <a:noFill/>
                    <a:ln w="19050">
                      <a:solidFill>
                        <a:srgbClr val="C0000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400">
                        <a:latin typeface="Book Antiqua" pitchFamily="18" charset="0"/>
                      </a:endParaRPr>
                    </a:p>
                  </p:txBody>
                </p:sp>
              </p:grpSp>
            </p:grpSp>
            <p:sp>
              <p:nvSpPr>
                <p:cNvPr id="33" name="Arc 77">
                  <a:extLst>
                    <a:ext uri="{FF2B5EF4-FFF2-40B4-BE49-F238E27FC236}">
                      <a16:creationId xmlns:a16="http://schemas.microsoft.com/office/drawing/2014/main" id="{5D50EC9D-C13E-D246-B5F7-6CF560C3BE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96" y="2171"/>
                  <a:ext cx="281" cy="705"/>
                </a:xfrm>
                <a:custGeom>
                  <a:avLst/>
                  <a:gdLst>
                    <a:gd name="G0" fmla="+- 2440 0 0"/>
                    <a:gd name="G1" fmla="+- 21600 0 0"/>
                    <a:gd name="G2" fmla="+- 21600 0 0"/>
                    <a:gd name="T0" fmla="*/ 0 w 24040"/>
                    <a:gd name="T1" fmla="*/ 139 h 38565"/>
                    <a:gd name="T2" fmla="*/ 15809 w 24040"/>
                    <a:gd name="T3" fmla="*/ 38565 h 38565"/>
                    <a:gd name="T4" fmla="*/ 2440 w 24040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040" h="38565" fill="none" extrusionOk="0">
                      <a:moveTo>
                        <a:pt x="-1" y="138"/>
                      </a:moveTo>
                      <a:cubicBezTo>
                        <a:pt x="810" y="46"/>
                        <a:pt x="1624" y="-1"/>
                        <a:pt x="2440" y="0"/>
                      </a:cubicBezTo>
                      <a:cubicBezTo>
                        <a:pt x="14369" y="0"/>
                        <a:pt x="24040" y="9670"/>
                        <a:pt x="24040" y="21600"/>
                      </a:cubicBezTo>
                      <a:cubicBezTo>
                        <a:pt x="24040" y="28217"/>
                        <a:pt x="21006" y="34469"/>
                        <a:pt x="15809" y="38565"/>
                      </a:cubicBezTo>
                    </a:path>
                    <a:path w="24040" h="38565" stroke="0" extrusionOk="0">
                      <a:moveTo>
                        <a:pt x="-1" y="138"/>
                      </a:moveTo>
                      <a:cubicBezTo>
                        <a:pt x="810" y="46"/>
                        <a:pt x="1624" y="-1"/>
                        <a:pt x="2440" y="0"/>
                      </a:cubicBezTo>
                      <a:cubicBezTo>
                        <a:pt x="14369" y="0"/>
                        <a:pt x="24040" y="9670"/>
                        <a:pt x="24040" y="21600"/>
                      </a:cubicBezTo>
                      <a:cubicBezTo>
                        <a:pt x="24040" y="28217"/>
                        <a:pt x="21006" y="34469"/>
                        <a:pt x="15809" y="38565"/>
                      </a:cubicBezTo>
                      <a:lnTo>
                        <a:pt x="244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34" name="Arc 78">
                  <a:extLst>
                    <a:ext uri="{FF2B5EF4-FFF2-40B4-BE49-F238E27FC236}">
                      <a16:creationId xmlns:a16="http://schemas.microsoft.com/office/drawing/2014/main" id="{34E73FEC-1C39-D44D-BCD9-BF2AE6FE85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5484" y="2164"/>
                  <a:ext cx="353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35" name="Arc 79">
                  <a:extLst>
                    <a:ext uri="{FF2B5EF4-FFF2-40B4-BE49-F238E27FC236}">
                      <a16:creationId xmlns:a16="http://schemas.microsoft.com/office/drawing/2014/main" id="{6E9B771A-890E-2F40-98D9-7F1E3A23D9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5509" y="2601"/>
                  <a:ext cx="236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</p:grpSp>
          <p:sp>
            <p:nvSpPr>
              <p:cNvPr id="26" name="Line 80">
                <a:extLst>
                  <a:ext uri="{FF2B5EF4-FFF2-40B4-BE49-F238E27FC236}">
                    <a16:creationId xmlns:a16="http://schemas.microsoft.com/office/drawing/2014/main" id="{FC587232-A783-5E4E-B956-118C80B2A8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7279" y="3234"/>
                <a:ext cx="540" cy="0"/>
              </a:xfrm>
              <a:prstGeom prst="line">
                <a:avLst/>
              </a:pr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27" name="Line 81">
                <a:extLst>
                  <a:ext uri="{FF2B5EF4-FFF2-40B4-BE49-F238E27FC236}">
                    <a16:creationId xmlns:a16="http://schemas.microsoft.com/office/drawing/2014/main" id="{DDE694E9-DF4B-7545-A2FE-6A643597D5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7277" y="5559"/>
                <a:ext cx="540" cy="0"/>
              </a:xfrm>
              <a:prstGeom prst="line">
                <a:avLst/>
              </a:pr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grpSp>
          <p:nvGrpSpPr>
            <p:cNvPr id="65" name="Group 19">
              <a:extLst>
                <a:ext uri="{FF2B5EF4-FFF2-40B4-BE49-F238E27FC236}">
                  <a16:creationId xmlns:a16="http://schemas.microsoft.com/office/drawing/2014/main" id="{68233E0E-D207-1D49-8516-7C294EDF047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658599" y="26669"/>
              <a:ext cx="430463" cy="2560320"/>
              <a:chOff x="7269" y="2964"/>
              <a:chExt cx="549" cy="2865"/>
            </a:xfrm>
          </p:grpSpPr>
          <p:sp>
            <p:nvSpPr>
              <p:cNvPr id="66" name="Arc 20">
                <a:extLst>
                  <a:ext uri="{FF2B5EF4-FFF2-40B4-BE49-F238E27FC236}">
                    <a16:creationId xmlns:a16="http://schemas.microsoft.com/office/drawing/2014/main" id="{B061F4EA-4B27-2949-A5C6-46D9315CE764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7478" y="4076"/>
                <a:ext cx="119" cy="531"/>
              </a:xfrm>
              <a:custGeom>
                <a:avLst/>
                <a:gdLst>
                  <a:gd name="G0" fmla="+- 0 0 0"/>
                  <a:gd name="G1" fmla="+- 21594 0 0"/>
                  <a:gd name="G2" fmla="+- 21600 0 0"/>
                  <a:gd name="T0" fmla="*/ 500 w 21600"/>
                  <a:gd name="T1" fmla="*/ 0 h 38559"/>
                  <a:gd name="T2" fmla="*/ 13369 w 21600"/>
                  <a:gd name="T3" fmla="*/ 38559 h 38559"/>
                  <a:gd name="T4" fmla="*/ 0 w 21600"/>
                  <a:gd name="T5" fmla="*/ 21594 h 38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38559" fill="none" extrusionOk="0">
                    <a:moveTo>
                      <a:pt x="500" y="-1"/>
                    </a:moveTo>
                    <a:cubicBezTo>
                      <a:pt x="12231" y="271"/>
                      <a:pt x="21600" y="9859"/>
                      <a:pt x="21600" y="21594"/>
                    </a:cubicBezTo>
                    <a:cubicBezTo>
                      <a:pt x="21600" y="28211"/>
                      <a:pt x="18566" y="34463"/>
                      <a:pt x="13369" y="38559"/>
                    </a:cubicBezTo>
                  </a:path>
                  <a:path w="21600" h="38559" stroke="0" extrusionOk="0">
                    <a:moveTo>
                      <a:pt x="500" y="-1"/>
                    </a:moveTo>
                    <a:cubicBezTo>
                      <a:pt x="12231" y="271"/>
                      <a:pt x="21600" y="9859"/>
                      <a:pt x="21600" y="21594"/>
                    </a:cubicBezTo>
                    <a:cubicBezTo>
                      <a:pt x="21600" y="28211"/>
                      <a:pt x="18566" y="34463"/>
                      <a:pt x="13369" y="38559"/>
                    </a:cubicBezTo>
                    <a:lnTo>
                      <a:pt x="0" y="21594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67" name="Arc 21">
                <a:extLst>
                  <a:ext uri="{FF2B5EF4-FFF2-40B4-BE49-F238E27FC236}">
                    <a16:creationId xmlns:a16="http://schemas.microsoft.com/office/drawing/2014/main" id="{7C0942BA-04C5-9B4F-BE3D-60F936FE8B17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 flipH="1" flipV="1">
                <a:off x="7385" y="4080"/>
                <a:ext cx="223" cy="456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68" name="Arc 22">
                <a:extLst>
                  <a:ext uri="{FF2B5EF4-FFF2-40B4-BE49-F238E27FC236}">
                    <a16:creationId xmlns:a16="http://schemas.microsoft.com/office/drawing/2014/main" id="{2C05F399-4295-C240-B433-F8D66AB1F332}"/>
                  </a:ext>
                </a:extLst>
              </p:cNvPr>
              <p:cNvSpPr>
                <a:spLocks/>
              </p:cNvSpPr>
              <p:nvPr/>
            </p:nvSpPr>
            <p:spPr bwMode="auto">
              <a:xfrm rot="-16628983">
                <a:off x="7648" y="4247"/>
                <a:ext cx="111" cy="211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grpSp>
            <p:nvGrpSpPr>
              <p:cNvPr id="69" name="Group 23">
                <a:extLst>
                  <a:ext uri="{FF2B5EF4-FFF2-40B4-BE49-F238E27FC236}">
                    <a16:creationId xmlns:a16="http://schemas.microsoft.com/office/drawing/2014/main" id="{1F185D8F-DFCF-E144-89A8-F12319B1A5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7383" y="3985"/>
                <a:ext cx="311" cy="540"/>
                <a:chOff x="7989" y="10264"/>
                <a:chExt cx="1008" cy="982"/>
              </a:xfrm>
            </p:grpSpPr>
            <p:sp>
              <p:nvSpPr>
                <p:cNvPr id="125" name="Arc 24">
                  <a:extLst>
                    <a:ext uri="{FF2B5EF4-FFF2-40B4-BE49-F238E27FC236}">
                      <a16:creationId xmlns:a16="http://schemas.microsoft.com/office/drawing/2014/main" id="{CFC9C72C-4AA4-7940-91FA-55969FEBC0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126" name="Arc 25">
                  <a:extLst>
                    <a:ext uri="{FF2B5EF4-FFF2-40B4-BE49-F238E27FC236}">
                      <a16:creationId xmlns:a16="http://schemas.microsoft.com/office/drawing/2014/main" id="{7CC7C957-3C4F-6F43-8CBB-A2A475301F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127" name="Arc 26">
                  <a:extLst>
                    <a:ext uri="{FF2B5EF4-FFF2-40B4-BE49-F238E27FC236}">
                      <a16:creationId xmlns:a16="http://schemas.microsoft.com/office/drawing/2014/main" id="{F19F9E57-1FE2-894F-A57F-6BB880A26B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70" name="Group 27">
                <a:extLst>
                  <a:ext uri="{FF2B5EF4-FFF2-40B4-BE49-F238E27FC236}">
                    <a16:creationId xmlns:a16="http://schemas.microsoft.com/office/drawing/2014/main" id="{D6E4ACBE-DD53-E346-AC88-78BFE20E7B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7383" y="3885"/>
                <a:ext cx="311" cy="540"/>
                <a:chOff x="7989" y="10264"/>
                <a:chExt cx="1008" cy="982"/>
              </a:xfrm>
            </p:grpSpPr>
            <p:sp>
              <p:nvSpPr>
                <p:cNvPr id="122" name="Arc 28">
                  <a:extLst>
                    <a:ext uri="{FF2B5EF4-FFF2-40B4-BE49-F238E27FC236}">
                      <a16:creationId xmlns:a16="http://schemas.microsoft.com/office/drawing/2014/main" id="{427DA2D5-5725-3B4A-A640-DEE4B44B36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123" name="Arc 29">
                  <a:extLst>
                    <a:ext uri="{FF2B5EF4-FFF2-40B4-BE49-F238E27FC236}">
                      <a16:creationId xmlns:a16="http://schemas.microsoft.com/office/drawing/2014/main" id="{DC502CF9-34FF-CC4F-895E-1BF346E294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124" name="Arc 30">
                  <a:extLst>
                    <a:ext uri="{FF2B5EF4-FFF2-40B4-BE49-F238E27FC236}">
                      <a16:creationId xmlns:a16="http://schemas.microsoft.com/office/drawing/2014/main" id="{D4F7DEF6-C8DC-954E-978D-6D08215A21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71" name="Group 31">
                <a:extLst>
                  <a:ext uri="{FF2B5EF4-FFF2-40B4-BE49-F238E27FC236}">
                    <a16:creationId xmlns:a16="http://schemas.microsoft.com/office/drawing/2014/main" id="{107626D7-523F-EF44-8F8C-E2C1C3229C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7383" y="3788"/>
                <a:ext cx="312" cy="540"/>
                <a:chOff x="7989" y="10264"/>
                <a:chExt cx="1008" cy="982"/>
              </a:xfrm>
            </p:grpSpPr>
            <p:sp>
              <p:nvSpPr>
                <p:cNvPr id="119" name="Arc 32">
                  <a:extLst>
                    <a:ext uri="{FF2B5EF4-FFF2-40B4-BE49-F238E27FC236}">
                      <a16:creationId xmlns:a16="http://schemas.microsoft.com/office/drawing/2014/main" id="{1CD61D8B-4F1E-094B-AA81-D95E351575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120" name="Arc 33">
                  <a:extLst>
                    <a:ext uri="{FF2B5EF4-FFF2-40B4-BE49-F238E27FC236}">
                      <a16:creationId xmlns:a16="http://schemas.microsoft.com/office/drawing/2014/main" id="{E5F6A67E-20F0-E945-8F9F-12DC80AAC1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121" name="Arc 34">
                  <a:extLst>
                    <a:ext uri="{FF2B5EF4-FFF2-40B4-BE49-F238E27FC236}">
                      <a16:creationId xmlns:a16="http://schemas.microsoft.com/office/drawing/2014/main" id="{CB71ADC9-A9D6-8242-9278-3634F904D7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72" name="Group 35">
                <a:extLst>
                  <a:ext uri="{FF2B5EF4-FFF2-40B4-BE49-F238E27FC236}">
                    <a16:creationId xmlns:a16="http://schemas.microsoft.com/office/drawing/2014/main" id="{E639827E-72D2-F749-9909-8F10E03B08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7383" y="3689"/>
                <a:ext cx="312" cy="540"/>
                <a:chOff x="7989" y="10264"/>
                <a:chExt cx="1008" cy="982"/>
              </a:xfrm>
            </p:grpSpPr>
            <p:sp>
              <p:nvSpPr>
                <p:cNvPr id="116" name="Arc 36">
                  <a:extLst>
                    <a:ext uri="{FF2B5EF4-FFF2-40B4-BE49-F238E27FC236}">
                      <a16:creationId xmlns:a16="http://schemas.microsoft.com/office/drawing/2014/main" id="{D004F80B-21AB-6842-BAF1-68CDB99EE6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117" name="Arc 37">
                  <a:extLst>
                    <a:ext uri="{FF2B5EF4-FFF2-40B4-BE49-F238E27FC236}">
                      <a16:creationId xmlns:a16="http://schemas.microsoft.com/office/drawing/2014/main" id="{F3DCE68A-74A9-CD41-9E8E-F512BA275B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118" name="Arc 38">
                  <a:extLst>
                    <a:ext uri="{FF2B5EF4-FFF2-40B4-BE49-F238E27FC236}">
                      <a16:creationId xmlns:a16="http://schemas.microsoft.com/office/drawing/2014/main" id="{4A3DEAA6-CEDA-7845-9F19-0876C27288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73" name="Group 39">
                <a:extLst>
                  <a:ext uri="{FF2B5EF4-FFF2-40B4-BE49-F238E27FC236}">
                    <a16:creationId xmlns:a16="http://schemas.microsoft.com/office/drawing/2014/main" id="{116C6807-4E6B-1E4D-A8A3-FFD6BD327A8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7383" y="3591"/>
                <a:ext cx="312" cy="540"/>
                <a:chOff x="7989" y="10264"/>
                <a:chExt cx="1008" cy="982"/>
              </a:xfrm>
            </p:grpSpPr>
            <p:sp>
              <p:nvSpPr>
                <p:cNvPr id="113" name="Arc 40">
                  <a:extLst>
                    <a:ext uri="{FF2B5EF4-FFF2-40B4-BE49-F238E27FC236}">
                      <a16:creationId xmlns:a16="http://schemas.microsoft.com/office/drawing/2014/main" id="{FA027BD9-A253-0049-82FC-883D85B0C7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114" name="Arc 41">
                  <a:extLst>
                    <a:ext uri="{FF2B5EF4-FFF2-40B4-BE49-F238E27FC236}">
                      <a16:creationId xmlns:a16="http://schemas.microsoft.com/office/drawing/2014/main" id="{7ED5A085-9AB0-B643-AA81-72F52D89D9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115" name="Arc 42">
                  <a:extLst>
                    <a:ext uri="{FF2B5EF4-FFF2-40B4-BE49-F238E27FC236}">
                      <a16:creationId xmlns:a16="http://schemas.microsoft.com/office/drawing/2014/main" id="{D433D786-179E-5C44-8551-7EC9D138F4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74" name="Group 43">
                <a:extLst>
                  <a:ext uri="{FF2B5EF4-FFF2-40B4-BE49-F238E27FC236}">
                    <a16:creationId xmlns:a16="http://schemas.microsoft.com/office/drawing/2014/main" id="{7BD2646C-198F-1546-B3E2-218BCFECC0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7383" y="3491"/>
                <a:ext cx="312" cy="540"/>
                <a:chOff x="7989" y="10264"/>
                <a:chExt cx="1008" cy="982"/>
              </a:xfrm>
            </p:grpSpPr>
            <p:sp>
              <p:nvSpPr>
                <p:cNvPr id="110" name="Arc 44">
                  <a:extLst>
                    <a:ext uri="{FF2B5EF4-FFF2-40B4-BE49-F238E27FC236}">
                      <a16:creationId xmlns:a16="http://schemas.microsoft.com/office/drawing/2014/main" id="{999345E5-18D2-A44F-84EA-DB2E52620C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111" name="Arc 45">
                  <a:extLst>
                    <a:ext uri="{FF2B5EF4-FFF2-40B4-BE49-F238E27FC236}">
                      <a16:creationId xmlns:a16="http://schemas.microsoft.com/office/drawing/2014/main" id="{B735E14B-48B3-E843-BFA3-1F52D7B1FF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112" name="Arc 46">
                  <a:extLst>
                    <a:ext uri="{FF2B5EF4-FFF2-40B4-BE49-F238E27FC236}">
                      <a16:creationId xmlns:a16="http://schemas.microsoft.com/office/drawing/2014/main" id="{513BC1AE-F77C-B040-8C7C-5CE3742DA2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</p:grpSp>
          <p:sp>
            <p:nvSpPr>
              <p:cNvPr id="75" name="Arc 47">
                <a:extLst>
                  <a:ext uri="{FF2B5EF4-FFF2-40B4-BE49-F238E27FC236}">
                    <a16:creationId xmlns:a16="http://schemas.microsoft.com/office/drawing/2014/main" id="{F895F67F-3134-7E45-BA8B-C71003EA29F9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7425" y="3440"/>
                <a:ext cx="226" cy="531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76" name="Arc 48">
                <a:extLst>
                  <a:ext uri="{FF2B5EF4-FFF2-40B4-BE49-F238E27FC236}">
                    <a16:creationId xmlns:a16="http://schemas.microsoft.com/office/drawing/2014/main" id="{36AA8077-DED6-F246-9F44-49B131751137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 flipH="1" flipV="1">
                <a:off x="7380" y="3385"/>
                <a:ext cx="233" cy="456"/>
              </a:xfrm>
              <a:custGeom>
                <a:avLst/>
                <a:gdLst>
                  <a:gd name="G0" fmla="+- 21572 0 0"/>
                  <a:gd name="G1" fmla="+- 11552 0 0"/>
                  <a:gd name="G2" fmla="+- 21600 0 0"/>
                  <a:gd name="T0" fmla="*/ 39822 w 43172"/>
                  <a:gd name="T1" fmla="*/ 0 h 33152"/>
                  <a:gd name="T2" fmla="*/ 0 w 43172"/>
                  <a:gd name="T3" fmla="*/ 12648 h 33152"/>
                  <a:gd name="T4" fmla="*/ 21572 w 43172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72" h="33152" fill="none" extrusionOk="0">
                    <a:moveTo>
                      <a:pt x="39822" y="-1"/>
                    </a:moveTo>
                    <a:cubicBezTo>
                      <a:pt x="42010" y="3455"/>
                      <a:pt x="43172" y="7461"/>
                      <a:pt x="43172" y="11552"/>
                    </a:cubicBezTo>
                    <a:cubicBezTo>
                      <a:pt x="43172" y="23481"/>
                      <a:pt x="33501" y="33152"/>
                      <a:pt x="21572" y="33152"/>
                    </a:cubicBezTo>
                    <a:cubicBezTo>
                      <a:pt x="10068" y="33152"/>
                      <a:pt x="583" y="24136"/>
                      <a:pt x="-1" y="12648"/>
                    </a:cubicBezTo>
                  </a:path>
                  <a:path w="43172" h="33152" stroke="0" extrusionOk="0">
                    <a:moveTo>
                      <a:pt x="39822" y="-1"/>
                    </a:moveTo>
                    <a:cubicBezTo>
                      <a:pt x="42010" y="3455"/>
                      <a:pt x="43172" y="7461"/>
                      <a:pt x="43172" y="11552"/>
                    </a:cubicBezTo>
                    <a:cubicBezTo>
                      <a:pt x="43172" y="23481"/>
                      <a:pt x="33501" y="33152"/>
                      <a:pt x="21572" y="33152"/>
                    </a:cubicBezTo>
                    <a:cubicBezTo>
                      <a:pt x="10068" y="33152"/>
                      <a:pt x="583" y="24136"/>
                      <a:pt x="-1" y="12648"/>
                    </a:cubicBezTo>
                    <a:lnTo>
                      <a:pt x="21572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77" name="Arc 49">
                <a:extLst>
                  <a:ext uri="{FF2B5EF4-FFF2-40B4-BE49-F238E27FC236}">
                    <a16:creationId xmlns:a16="http://schemas.microsoft.com/office/drawing/2014/main" id="{AEBA6020-9C43-EB4A-BC09-2EF4AE6D5B16}"/>
                  </a:ext>
                </a:extLst>
              </p:cNvPr>
              <p:cNvSpPr>
                <a:spLocks/>
              </p:cNvSpPr>
              <p:nvPr/>
            </p:nvSpPr>
            <p:spPr bwMode="auto">
              <a:xfrm rot="-16628983">
                <a:off x="7648" y="3557"/>
                <a:ext cx="111" cy="211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78" name="Arc 50">
                <a:extLst>
                  <a:ext uri="{FF2B5EF4-FFF2-40B4-BE49-F238E27FC236}">
                    <a16:creationId xmlns:a16="http://schemas.microsoft.com/office/drawing/2014/main" id="{47FEBEA6-E9C9-2A45-B248-EF7A8A5DB383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7486" y="4748"/>
                <a:ext cx="119" cy="531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79" name="Arc 51">
                <a:extLst>
                  <a:ext uri="{FF2B5EF4-FFF2-40B4-BE49-F238E27FC236}">
                    <a16:creationId xmlns:a16="http://schemas.microsoft.com/office/drawing/2014/main" id="{FD4B72A2-E31C-EB46-A5BB-24C3A3A778A3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 flipH="1" flipV="1">
                <a:off x="7428" y="4788"/>
                <a:ext cx="151" cy="456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80" name="Arc 52">
                <a:extLst>
                  <a:ext uri="{FF2B5EF4-FFF2-40B4-BE49-F238E27FC236}">
                    <a16:creationId xmlns:a16="http://schemas.microsoft.com/office/drawing/2014/main" id="{204CABB4-894F-DF44-9A83-E9E26D87C68C}"/>
                  </a:ext>
                </a:extLst>
              </p:cNvPr>
              <p:cNvSpPr>
                <a:spLocks/>
              </p:cNvSpPr>
              <p:nvPr/>
            </p:nvSpPr>
            <p:spPr bwMode="auto">
              <a:xfrm rot="-16628983">
                <a:off x="7655" y="4919"/>
                <a:ext cx="112" cy="211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81" name="Arc 53">
                <a:extLst>
                  <a:ext uri="{FF2B5EF4-FFF2-40B4-BE49-F238E27FC236}">
                    <a16:creationId xmlns:a16="http://schemas.microsoft.com/office/drawing/2014/main" id="{46B54436-564B-194F-B83F-35CC7BE73A25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7428" y="4926"/>
                <a:ext cx="236" cy="531"/>
              </a:xfrm>
              <a:custGeom>
                <a:avLst/>
                <a:gdLst>
                  <a:gd name="G0" fmla="+- 21508 0 0"/>
                  <a:gd name="G1" fmla="+- 21600 0 0"/>
                  <a:gd name="G2" fmla="+- 21600 0 0"/>
                  <a:gd name="T0" fmla="*/ 0 w 43108"/>
                  <a:gd name="T1" fmla="*/ 19616 h 38565"/>
                  <a:gd name="T2" fmla="*/ 34877 w 43108"/>
                  <a:gd name="T3" fmla="*/ 38565 h 38565"/>
                  <a:gd name="T4" fmla="*/ 21508 w 43108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08" h="38565" fill="none" extrusionOk="0">
                    <a:moveTo>
                      <a:pt x="-1" y="19615"/>
                    </a:moveTo>
                    <a:cubicBezTo>
                      <a:pt x="1024" y="8502"/>
                      <a:pt x="10347" y="-1"/>
                      <a:pt x="21508" y="0"/>
                    </a:cubicBezTo>
                    <a:cubicBezTo>
                      <a:pt x="33437" y="0"/>
                      <a:pt x="43108" y="9670"/>
                      <a:pt x="43108" y="21600"/>
                    </a:cubicBezTo>
                    <a:cubicBezTo>
                      <a:pt x="43108" y="28217"/>
                      <a:pt x="40074" y="34469"/>
                      <a:pt x="34877" y="38565"/>
                    </a:cubicBezTo>
                  </a:path>
                  <a:path w="43108" h="38565" stroke="0" extrusionOk="0">
                    <a:moveTo>
                      <a:pt x="-1" y="19615"/>
                    </a:moveTo>
                    <a:cubicBezTo>
                      <a:pt x="1024" y="8502"/>
                      <a:pt x="10347" y="-1"/>
                      <a:pt x="21508" y="0"/>
                    </a:cubicBezTo>
                    <a:cubicBezTo>
                      <a:pt x="33437" y="0"/>
                      <a:pt x="43108" y="9670"/>
                      <a:pt x="43108" y="21600"/>
                    </a:cubicBezTo>
                    <a:cubicBezTo>
                      <a:pt x="43108" y="28217"/>
                      <a:pt x="40074" y="34469"/>
                      <a:pt x="34877" y="38565"/>
                    </a:cubicBezTo>
                    <a:lnTo>
                      <a:pt x="21508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82" name="Arc 54">
                <a:extLst>
                  <a:ext uri="{FF2B5EF4-FFF2-40B4-BE49-F238E27FC236}">
                    <a16:creationId xmlns:a16="http://schemas.microsoft.com/office/drawing/2014/main" id="{717159F3-A42D-C140-9287-4CF220BAA072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 flipH="1" flipV="1">
                <a:off x="7421" y="4902"/>
                <a:ext cx="166" cy="456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83" name="Arc 55">
                <a:extLst>
                  <a:ext uri="{FF2B5EF4-FFF2-40B4-BE49-F238E27FC236}">
                    <a16:creationId xmlns:a16="http://schemas.microsoft.com/office/drawing/2014/main" id="{47FAA6FD-035A-3A41-B703-564E1A1F9DE3}"/>
                  </a:ext>
                </a:extLst>
              </p:cNvPr>
              <p:cNvSpPr>
                <a:spLocks/>
              </p:cNvSpPr>
              <p:nvPr/>
            </p:nvSpPr>
            <p:spPr bwMode="auto">
              <a:xfrm rot="-16628983">
                <a:off x="7655" y="5039"/>
                <a:ext cx="111" cy="211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grpSp>
            <p:nvGrpSpPr>
              <p:cNvPr id="84" name="Group 56">
                <a:extLst>
                  <a:ext uri="{FF2B5EF4-FFF2-40B4-BE49-F238E27FC236}">
                    <a16:creationId xmlns:a16="http://schemas.microsoft.com/office/drawing/2014/main" id="{DC81E1C1-5B11-5649-AC66-72AC1BC176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7486" y="4531"/>
                <a:ext cx="120" cy="540"/>
                <a:chOff x="3891" y="3067"/>
                <a:chExt cx="330" cy="717"/>
              </a:xfrm>
            </p:grpSpPr>
            <p:sp>
              <p:nvSpPr>
                <p:cNvPr id="106" name="Arc 57">
                  <a:extLst>
                    <a:ext uri="{FF2B5EF4-FFF2-40B4-BE49-F238E27FC236}">
                      <a16:creationId xmlns:a16="http://schemas.microsoft.com/office/drawing/2014/main" id="{40D08F81-A706-5547-9AEC-EE29CAF0CF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grpSp>
              <p:nvGrpSpPr>
                <p:cNvPr id="107" name="Group 58">
                  <a:extLst>
                    <a:ext uri="{FF2B5EF4-FFF2-40B4-BE49-F238E27FC236}">
                      <a16:creationId xmlns:a16="http://schemas.microsoft.com/office/drawing/2014/main" id="{133896AC-E966-C24E-A6CF-06ABC55803D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108" name="Arc 59">
                    <a:extLst>
                      <a:ext uri="{FF2B5EF4-FFF2-40B4-BE49-F238E27FC236}">
                        <a16:creationId xmlns:a16="http://schemas.microsoft.com/office/drawing/2014/main" id="{A3DEC5B7-9404-4342-A26B-28C2F7C5D5C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rgbClr val="C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400">
                      <a:latin typeface="Book Antiqua" pitchFamily="18" charset="0"/>
                    </a:endParaRPr>
                  </a:p>
                </p:txBody>
              </p:sp>
              <p:sp>
                <p:nvSpPr>
                  <p:cNvPr id="109" name="Arc 60">
                    <a:extLst>
                      <a:ext uri="{FF2B5EF4-FFF2-40B4-BE49-F238E27FC236}">
                        <a16:creationId xmlns:a16="http://schemas.microsoft.com/office/drawing/2014/main" id="{4B60991B-D4DD-A74D-B9E6-6896E419BA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rgbClr val="C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400">
                      <a:latin typeface="Book Antiqua" pitchFamily="18" charset="0"/>
                    </a:endParaRPr>
                  </a:p>
                </p:txBody>
              </p:sp>
            </p:grpSp>
          </p:grpSp>
          <p:sp>
            <p:nvSpPr>
              <p:cNvPr id="85" name="Arc 61">
                <a:extLst>
                  <a:ext uri="{FF2B5EF4-FFF2-40B4-BE49-F238E27FC236}">
                    <a16:creationId xmlns:a16="http://schemas.microsoft.com/office/drawing/2014/main" id="{066354C8-B6FC-9045-9353-120A24C3C922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7489" y="4639"/>
                <a:ext cx="116" cy="531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86" name="Arc 62">
                <a:extLst>
                  <a:ext uri="{FF2B5EF4-FFF2-40B4-BE49-F238E27FC236}">
                    <a16:creationId xmlns:a16="http://schemas.microsoft.com/office/drawing/2014/main" id="{841DE338-CB70-B644-A3E7-9BFFD8E0261C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 flipH="1" flipV="1">
                <a:off x="7431" y="4667"/>
                <a:ext cx="146" cy="456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87" name="Arc 63">
                <a:extLst>
                  <a:ext uri="{FF2B5EF4-FFF2-40B4-BE49-F238E27FC236}">
                    <a16:creationId xmlns:a16="http://schemas.microsoft.com/office/drawing/2014/main" id="{F092D0DE-81CE-9D4B-8FAF-68AD0C8B11DB}"/>
                  </a:ext>
                </a:extLst>
              </p:cNvPr>
              <p:cNvSpPr>
                <a:spLocks/>
              </p:cNvSpPr>
              <p:nvPr/>
            </p:nvSpPr>
            <p:spPr bwMode="auto">
              <a:xfrm rot="-16628983">
                <a:off x="7662" y="4803"/>
                <a:ext cx="98" cy="211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grpSp>
            <p:nvGrpSpPr>
              <p:cNvPr id="88" name="Group 64">
                <a:extLst>
                  <a:ext uri="{FF2B5EF4-FFF2-40B4-BE49-F238E27FC236}">
                    <a16:creationId xmlns:a16="http://schemas.microsoft.com/office/drawing/2014/main" id="{2019BD99-6971-CA4D-8502-6A7CE339200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7312" y="4359"/>
                <a:ext cx="472" cy="540"/>
                <a:chOff x="4893" y="2164"/>
                <a:chExt cx="1140" cy="717"/>
              </a:xfrm>
            </p:grpSpPr>
            <p:sp>
              <p:nvSpPr>
                <p:cNvPr id="91" name="Arc 65">
                  <a:extLst>
                    <a:ext uri="{FF2B5EF4-FFF2-40B4-BE49-F238E27FC236}">
                      <a16:creationId xmlns:a16="http://schemas.microsoft.com/office/drawing/2014/main" id="{C71BE4D7-7E25-3E4D-AC74-887702129A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8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92" name="Arc 66">
                  <a:extLst>
                    <a:ext uri="{FF2B5EF4-FFF2-40B4-BE49-F238E27FC236}">
                      <a16:creationId xmlns:a16="http://schemas.microsoft.com/office/drawing/2014/main" id="{009FC24D-E972-BC4E-9EFC-8B6FE0A99F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5186" y="2164"/>
                  <a:ext cx="363" cy="605"/>
                </a:xfrm>
                <a:custGeom>
                  <a:avLst/>
                  <a:gdLst>
                    <a:gd name="G0" fmla="+- 6433 0 0"/>
                    <a:gd name="G1" fmla="+- 11552 0 0"/>
                    <a:gd name="G2" fmla="+- 21600 0 0"/>
                    <a:gd name="T0" fmla="*/ 24683 w 28033"/>
                    <a:gd name="T1" fmla="*/ 0 h 33152"/>
                    <a:gd name="T2" fmla="*/ 0 w 28033"/>
                    <a:gd name="T3" fmla="*/ 32171 h 33152"/>
                    <a:gd name="T4" fmla="*/ 6433 w 2803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033" h="33152" fill="none" extrusionOk="0">
                      <a:moveTo>
                        <a:pt x="24683" y="-1"/>
                      </a:moveTo>
                      <a:cubicBezTo>
                        <a:pt x="26871" y="3455"/>
                        <a:pt x="28033" y="7461"/>
                        <a:pt x="28033" y="11552"/>
                      </a:cubicBezTo>
                      <a:cubicBezTo>
                        <a:pt x="28033" y="23481"/>
                        <a:pt x="18362" y="33152"/>
                        <a:pt x="6433" y="33152"/>
                      </a:cubicBezTo>
                      <a:cubicBezTo>
                        <a:pt x="4251" y="33152"/>
                        <a:pt x="2082" y="32821"/>
                        <a:pt x="-1" y="32171"/>
                      </a:cubicBezTo>
                    </a:path>
                    <a:path w="28033" h="33152" stroke="0" extrusionOk="0">
                      <a:moveTo>
                        <a:pt x="24683" y="-1"/>
                      </a:moveTo>
                      <a:cubicBezTo>
                        <a:pt x="26871" y="3455"/>
                        <a:pt x="28033" y="7461"/>
                        <a:pt x="28033" y="11552"/>
                      </a:cubicBezTo>
                      <a:cubicBezTo>
                        <a:pt x="28033" y="23481"/>
                        <a:pt x="18362" y="33152"/>
                        <a:pt x="6433" y="33152"/>
                      </a:cubicBezTo>
                      <a:cubicBezTo>
                        <a:pt x="4251" y="33152"/>
                        <a:pt x="2082" y="32821"/>
                        <a:pt x="-1" y="32171"/>
                      </a:cubicBezTo>
                      <a:lnTo>
                        <a:pt x="6433" y="1155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93" name="Arc 67">
                  <a:extLst>
                    <a:ext uri="{FF2B5EF4-FFF2-40B4-BE49-F238E27FC236}">
                      <a16:creationId xmlns:a16="http://schemas.microsoft.com/office/drawing/2014/main" id="{E2277F3B-1DFC-3F45-8DDE-230F513FBC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5213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grpSp>
              <p:nvGrpSpPr>
                <p:cNvPr id="94" name="Group 68">
                  <a:extLst>
                    <a:ext uri="{FF2B5EF4-FFF2-40B4-BE49-F238E27FC236}">
                      <a16:creationId xmlns:a16="http://schemas.microsoft.com/office/drawing/2014/main" id="{2DD118D1-F4CF-7D47-8AB4-A44B273D79D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893" y="2164"/>
                  <a:ext cx="401" cy="717"/>
                  <a:chOff x="3661" y="2164"/>
                  <a:chExt cx="401" cy="717"/>
                </a:xfrm>
              </p:grpSpPr>
              <p:sp>
                <p:nvSpPr>
                  <p:cNvPr id="103" name="Arc 69">
                    <a:extLst>
                      <a:ext uri="{FF2B5EF4-FFF2-40B4-BE49-F238E27FC236}">
                        <a16:creationId xmlns:a16="http://schemas.microsoft.com/office/drawing/2014/main" id="{BFB2FC2E-4024-5C4E-8B85-9191B81B83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04" y="2169"/>
                    <a:ext cx="289" cy="705"/>
                  </a:xfrm>
                  <a:custGeom>
                    <a:avLst/>
                    <a:gdLst>
                      <a:gd name="G0" fmla="+- 166 0 0"/>
                      <a:gd name="G1" fmla="+- 21600 0 0"/>
                      <a:gd name="G2" fmla="+- 21600 0 0"/>
                      <a:gd name="T0" fmla="*/ 0 w 21766"/>
                      <a:gd name="T1" fmla="*/ 1 h 38565"/>
                      <a:gd name="T2" fmla="*/ 13535 w 21766"/>
                      <a:gd name="T3" fmla="*/ 38565 h 38565"/>
                      <a:gd name="T4" fmla="*/ 166 w 21766"/>
                      <a:gd name="T5" fmla="*/ 21600 h 385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766" h="38565" fill="none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</a:path>
                      <a:path w="21766" h="38565" stroke="0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  <a:lnTo>
                          <a:pt x="166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rgbClr val="C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400">
                      <a:latin typeface="Book Antiqua" pitchFamily="18" charset="0"/>
                    </a:endParaRPr>
                  </a:p>
                </p:txBody>
              </p:sp>
              <p:sp>
                <p:nvSpPr>
                  <p:cNvPr id="104" name="Arc 70">
                    <a:extLst>
                      <a:ext uri="{FF2B5EF4-FFF2-40B4-BE49-F238E27FC236}">
                        <a16:creationId xmlns:a16="http://schemas.microsoft.com/office/drawing/2014/main" id="{794CC42B-247E-B741-8A77-DB255C36850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661" y="2164"/>
                    <a:ext cx="401" cy="605"/>
                  </a:xfrm>
                  <a:custGeom>
                    <a:avLst/>
                    <a:gdLst>
                      <a:gd name="G0" fmla="+- 9334 0 0"/>
                      <a:gd name="G1" fmla="+- 11552 0 0"/>
                      <a:gd name="G2" fmla="+- 21600 0 0"/>
                      <a:gd name="T0" fmla="*/ 27584 w 30934"/>
                      <a:gd name="T1" fmla="*/ 0 h 33152"/>
                      <a:gd name="T2" fmla="*/ 0 w 30934"/>
                      <a:gd name="T3" fmla="*/ 31030 h 33152"/>
                      <a:gd name="T4" fmla="*/ 9334 w 30934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0934" h="33152" fill="none" extrusionOk="0">
                        <a:moveTo>
                          <a:pt x="27584" y="-1"/>
                        </a:moveTo>
                        <a:cubicBezTo>
                          <a:pt x="29772" y="3455"/>
                          <a:pt x="30934" y="7461"/>
                          <a:pt x="30934" y="11552"/>
                        </a:cubicBezTo>
                        <a:cubicBezTo>
                          <a:pt x="30934" y="23481"/>
                          <a:pt x="21263" y="33152"/>
                          <a:pt x="9334" y="33152"/>
                        </a:cubicBezTo>
                        <a:cubicBezTo>
                          <a:pt x="6103" y="33152"/>
                          <a:pt x="2913" y="32427"/>
                          <a:pt x="-1" y="31030"/>
                        </a:cubicBezTo>
                      </a:path>
                      <a:path w="30934" h="33152" stroke="0" extrusionOk="0">
                        <a:moveTo>
                          <a:pt x="27584" y="-1"/>
                        </a:moveTo>
                        <a:cubicBezTo>
                          <a:pt x="29772" y="3455"/>
                          <a:pt x="30934" y="7461"/>
                          <a:pt x="30934" y="11552"/>
                        </a:cubicBezTo>
                        <a:cubicBezTo>
                          <a:pt x="30934" y="23481"/>
                          <a:pt x="21263" y="33152"/>
                          <a:pt x="9334" y="33152"/>
                        </a:cubicBezTo>
                        <a:cubicBezTo>
                          <a:pt x="6103" y="33152"/>
                          <a:pt x="2913" y="32427"/>
                          <a:pt x="-1" y="31030"/>
                        </a:cubicBezTo>
                        <a:lnTo>
                          <a:pt x="9334" y="11552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rgbClr val="C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400">
                      <a:latin typeface="Book Antiqua" pitchFamily="18" charset="0"/>
                    </a:endParaRPr>
                  </a:p>
                </p:txBody>
              </p:sp>
              <p:sp>
                <p:nvSpPr>
                  <p:cNvPr id="105" name="Arc 71">
                    <a:extLst>
                      <a:ext uri="{FF2B5EF4-FFF2-40B4-BE49-F238E27FC236}">
                        <a16:creationId xmlns:a16="http://schemas.microsoft.com/office/drawing/2014/main" id="{348FE808-2B8B-9D40-882B-8F14909232D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89" y="2601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rgbClr val="C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400">
                      <a:latin typeface="Book Antiqua" pitchFamily="18" charset="0"/>
                    </a:endParaRPr>
                  </a:p>
                </p:txBody>
              </p:sp>
            </p:grpSp>
            <p:grpSp>
              <p:nvGrpSpPr>
                <p:cNvPr id="95" name="Group 72">
                  <a:extLst>
                    <a:ext uri="{FF2B5EF4-FFF2-40B4-BE49-F238E27FC236}">
                      <a16:creationId xmlns:a16="http://schemas.microsoft.com/office/drawing/2014/main" id="{4EC040B3-0267-7E4A-809E-78DB15A4E77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43" y="2164"/>
                  <a:ext cx="290" cy="717"/>
                  <a:chOff x="3891" y="3067"/>
                  <a:chExt cx="330" cy="717"/>
                </a:xfrm>
              </p:grpSpPr>
              <p:sp>
                <p:nvSpPr>
                  <p:cNvPr id="99" name="Arc 73">
                    <a:extLst>
                      <a:ext uri="{FF2B5EF4-FFF2-40B4-BE49-F238E27FC236}">
                        <a16:creationId xmlns:a16="http://schemas.microsoft.com/office/drawing/2014/main" id="{97DECB18-BC73-9248-B2C9-4C3E5753044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32" y="3072"/>
                    <a:ext cx="289" cy="705"/>
                  </a:xfrm>
                  <a:custGeom>
                    <a:avLst/>
                    <a:gdLst>
                      <a:gd name="G0" fmla="+- 166 0 0"/>
                      <a:gd name="G1" fmla="+- 21600 0 0"/>
                      <a:gd name="G2" fmla="+- 21600 0 0"/>
                      <a:gd name="T0" fmla="*/ 0 w 21766"/>
                      <a:gd name="T1" fmla="*/ 1 h 38565"/>
                      <a:gd name="T2" fmla="*/ 13535 w 21766"/>
                      <a:gd name="T3" fmla="*/ 38565 h 38565"/>
                      <a:gd name="T4" fmla="*/ 166 w 21766"/>
                      <a:gd name="T5" fmla="*/ 21600 h 385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766" h="38565" fill="none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</a:path>
                      <a:path w="21766" h="38565" stroke="0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  <a:lnTo>
                          <a:pt x="166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rgbClr val="C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400">
                      <a:latin typeface="Book Antiqua" pitchFamily="18" charset="0"/>
                    </a:endParaRPr>
                  </a:p>
                </p:txBody>
              </p:sp>
              <p:grpSp>
                <p:nvGrpSpPr>
                  <p:cNvPr id="100" name="Group 74">
                    <a:extLst>
                      <a:ext uri="{FF2B5EF4-FFF2-40B4-BE49-F238E27FC236}">
                        <a16:creationId xmlns:a16="http://schemas.microsoft.com/office/drawing/2014/main" id="{0DE44D54-B34C-F044-BBA7-5464805AF6D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91" y="3067"/>
                    <a:ext cx="295" cy="717"/>
                    <a:chOff x="3581" y="2155"/>
                    <a:chExt cx="295" cy="717"/>
                  </a:xfrm>
                </p:grpSpPr>
                <p:sp>
                  <p:nvSpPr>
                    <p:cNvPr id="101" name="Arc 75">
                      <a:extLst>
                        <a:ext uri="{FF2B5EF4-FFF2-40B4-BE49-F238E27FC236}">
                          <a16:creationId xmlns:a16="http://schemas.microsoft.com/office/drawing/2014/main" id="{54F3424D-4AA3-FC48-9390-E045989F185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581" y="2155"/>
                      <a:ext cx="280" cy="605"/>
                    </a:xfrm>
                    <a:custGeom>
                      <a:avLst/>
                      <a:gdLst>
                        <a:gd name="G0" fmla="+- 3 0 0"/>
                        <a:gd name="G1" fmla="+- 11552 0 0"/>
                        <a:gd name="G2" fmla="+- 21600 0 0"/>
                        <a:gd name="T0" fmla="*/ 18253 w 21603"/>
                        <a:gd name="T1" fmla="*/ 0 h 33152"/>
                        <a:gd name="T2" fmla="*/ 0 w 21603"/>
                        <a:gd name="T3" fmla="*/ 33151 h 33152"/>
                        <a:gd name="T4" fmla="*/ 3 w 21603"/>
                        <a:gd name="T5" fmla="*/ 11552 h 331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3" h="33152" fill="none" extrusionOk="0">
                          <a:moveTo>
                            <a:pt x="18253" y="-1"/>
                          </a:moveTo>
                          <a:cubicBezTo>
                            <a:pt x="20441" y="3455"/>
                            <a:pt x="21603" y="7461"/>
                            <a:pt x="21603" y="11552"/>
                          </a:cubicBezTo>
                          <a:cubicBezTo>
                            <a:pt x="21603" y="23481"/>
                            <a:pt x="11932" y="33152"/>
                            <a:pt x="3" y="33152"/>
                          </a:cubicBezTo>
                          <a:cubicBezTo>
                            <a:pt x="1" y="33152"/>
                            <a:pt x="0" y="33151"/>
                            <a:pt x="-1" y="33151"/>
                          </a:cubicBezTo>
                        </a:path>
                        <a:path w="21603" h="33152" stroke="0" extrusionOk="0">
                          <a:moveTo>
                            <a:pt x="18253" y="-1"/>
                          </a:moveTo>
                          <a:cubicBezTo>
                            <a:pt x="20441" y="3455"/>
                            <a:pt x="21603" y="7461"/>
                            <a:pt x="21603" y="11552"/>
                          </a:cubicBezTo>
                          <a:cubicBezTo>
                            <a:pt x="21603" y="23481"/>
                            <a:pt x="11932" y="33152"/>
                            <a:pt x="3" y="33152"/>
                          </a:cubicBezTo>
                          <a:cubicBezTo>
                            <a:pt x="1" y="33152"/>
                            <a:pt x="0" y="33151"/>
                            <a:pt x="-1" y="33151"/>
                          </a:cubicBezTo>
                          <a:lnTo>
                            <a:pt x="3" y="11552"/>
                          </a:lnTo>
                          <a:close/>
                        </a:path>
                      </a:pathLst>
                    </a:custGeom>
                    <a:noFill/>
                    <a:ln w="19050">
                      <a:solidFill>
                        <a:srgbClr val="C0000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400">
                        <a:latin typeface="Book Antiqua" pitchFamily="18" charset="0"/>
                      </a:endParaRPr>
                    </a:p>
                  </p:txBody>
                </p:sp>
                <p:sp>
                  <p:nvSpPr>
                    <p:cNvPr id="102" name="Arc 76">
                      <a:extLst>
                        <a:ext uri="{FF2B5EF4-FFF2-40B4-BE49-F238E27FC236}">
                          <a16:creationId xmlns:a16="http://schemas.microsoft.com/office/drawing/2014/main" id="{6E11827A-FB8F-7344-8815-505D56078DB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rot="-11228983">
                      <a:off x="3607" y="2592"/>
                      <a:ext cx="269" cy="280"/>
                    </a:xfrm>
                    <a:custGeom>
                      <a:avLst/>
                      <a:gdLst>
                        <a:gd name="G0" fmla="+- 17231 0 0"/>
                        <a:gd name="G1" fmla="+- 21600 0 0"/>
                        <a:gd name="G2" fmla="+- 21600 0 0"/>
                        <a:gd name="T0" fmla="*/ 0 w 37547"/>
                        <a:gd name="T1" fmla="*/ 8576 h 21600"/>
                        <a:gd name="T2" fmla="*/ 37547 w 37547"/>
                        <a:gd name="T3" fmla="*/ 14265 h 21600"/>
                        <a:gd name="T4" fmla="*/ 17231 w 37547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37547" h="21600" fill="none" extrusionOk="0">
                          <a:moveTo>
                            <a:pt x="-1" y="8575"/>
                          </a:moveTo>
                          <a:cubicBezTo>
                            <a:pt x="4081" y="3174"/>
                            <a:pt x="10460" y="-1"/>
                            <a:pt x="17231" y="0"/>
                          </a:cubicBezTo>
                          <a:cubicBezTo>
                            <a:pt x="26332" y="0"/>
                            <a:pt x="34456" y="5704"/>
                            <a:pt x="37547" y="14264"/>
                          </a:cubicBezTo>
                        </a:path>
                        <a:path w="37547" h="21600" stroke="0" extrusionOk="0">
                          <a:moveTo>
                            <a:pt x="-1" y="8575"/>
                          </a:moveTo>
                          <a:cubicBezTo>
                            <a:pt x="4081" y="3174"/>
                            <a:pt x="10460" y="-1"/>
                            <a:pt x="17231" y="0"/>
                          </a:cubicBezTo>
                          <a:cubicBezTo>
                            <a:pt x="26332" y="0"/>
                            <a:pt x="34456" y="5704"/>
                            <a:pt x="37547" y="14264"/>
                          </a:cubicBezTo>
                          <a:lnTo>
                            <a:pt x="17231" y="21600"/>
                          </a:lnTo>
                          <a:close/>
                        </a:path>
                      </a:pathLst>
                    </a:custGeom>
                    <a:noFill/>
                    <a:ln w="19050">
                      <a:solidFill>
                        <a:srgbClr val="C0000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400">
                        <a:latin typeface="Book Antiqua" pitchFamily="18" charset="0"/>
                      </a:endParaRPr>
                    </a:p>
                  </p:txBody>
                </p:sp>
              </p:grpSp>
            </p:grpSp>
            <p:sp>
              <p:nvSpPr>
                <p:cNvPr id="96" name="Arc 77">
                  <a:extLst>
                    <a:ext uri="{FF2B5EF4-FFF2-40B4-BE49-F238E27FC236}">
                      <a16:creationId xmlns:a16="http://schemas.microsoft.com/office/drawing/2014/main" id="{215E6923-1ECC-8C48-84BF-C99C279CAE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96" y="2171"/>
                  <a:ext cx="281" cy="705"/>
                </a:xfrm>
                <a:custGeom>
                  <a:avLst/>
                  <a:gdLst>
                    <a:gd name="G0" fmla="+- 2440 0 0"/>
                    <a:gd name="G1" fmla="+- 21600 0 0"/>
                    <a:gd name="G2" fmla="+- 21600 0 0"/>
                    <a:gd name="T0" fmla="*/ 0 w 24040"/>
                    <a:gd name="T1" fmla="*/ 139 h 38565"/>
                    <a:gd name="T2" fmla="*/ 15809 w 24040"/>
                    <a:gd name="T3" fmla="*/ 38565 h 38565"/>
                    <a:gd name="T4" fmla="*/ 2440 w 24040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040" h="38565" fill="none" extrusionOk="0">
                      <a:moveTo>
                        <a:pt x="-1" y="138"/>
                      </a:moveTo>
                      <a:cubicBezTo>
                        <a:pt x="810" y="46"/>
                        <a:pt x="1624" y="-1"/>
                        <a:pt x="2440" y="0"/>
                      </a:cubicBezTo>
                      <a:cubicBezTo>
                        <a:pt x="14369" y="0"/>
                        <a:pt x="24040" y="9670"/>
                        <a:pt x="24040" y="21600"/>
                      </a:cubicBezTo>
                      <a:cubicBezTo>
                        <a:pt x="24040" y="28217"/>
                        <a:pt x="21006" y="34469"/>
                        <a:pt x="15809" y="38565"/>
                      </a:cubicBezTo>
                    </a:path>
                    <a:path w="24040" h="38565" stroke="0" extrusionOk="0">
                      <a:moveTo>
                        <a:pt x="-1" y="138"/>
                      </a:moveTo>
                      <a:cubicBezTo>
                        <a:pt x="810" y="46"/>
                        <a:pt x="1624" y="-1"/>
                        <a:pt x="2440" y="0"/>
                      </a:cubicBezTo>
                      <a:cubicBezTo>
                        <a:pt x="14369" y="0"/>
                        <a:pt x="24040" y="9670"/>
                        <a:pt x="24040" y="21600"/>
                      </a:cubicBezTo>
                      <a:cubicBezTo>
                        <a:pt x="24040" y="28217"/>
                        <a:pt x="21006" y="34469"/>
                        <a:pt x="15809" y="38565"/>
                      </a:cubicBezTo>
                      <a:lnTo>
                        <a:pt x="244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97" name="Arc 78">
                  <a:extLst>
                    <a:ext uri="{FF2B5EF4-FFF2-40B4-BE49-F238E27FC236}">
                      <a16:creationId xmlns:a16="http://schemas.microsoft.com/office/drawing/2014/main" id="{2DFDC79A-5B63-BD46-A830-21CD0435A8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5484" y="2164"/>
                  <a:ext cx="353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98" name="Arc 79">
                  <a:extLst>
                    <a:ext uri="{FF2B5EF4-FFF2-40B4-BE49-F238E27FC236}">
                      <a16:creationId xmlns:a16="http://schemas.microsoft.com/office/drawing/2014/main" id="{C8FC023F-97E8-DB47-9C33-BC0DBB6A6C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5509" y="2601"/>
                  <a:ext cx="236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</p:grpSp>
          <p:sp>
            <p:nvSpPr>
              <p:cNvPr id="89" name="Line 80">
                <a:extLst>
                  <a:ext uri="{FF2B5EF4-FFF2-40B4-BE49-F238E27FC236}">
                    <a16:creationId xmlns:a16="http://schemas.microsoft.com/office/drawing/2014/main" id="{8D9C7963-2650-6B4C-90EF-89D815E759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7279" y="3234"/>
                <a:ext cx="540" cy="0"/>
              </a:xfrm>
              <a:prstGeom prst="line">
                <a:avLst/>
              </a:pr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90" name="Line 81">
                <a:extLst>
                  <a:ext uri="{FF2B5EF4-FFF2-40B4-BE49-F238E27FC236}">
                    <a16:creationId xmlns:a16="http://schemas.microsoft.com/office/drawing/2014/main" id="{C0D74A67-BD08-BC49-91FD-F6D02E04CF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7277" y="5559"/>
                <a:ext cx="540" cy="0"/>
              </a:xfrm>
              <a:prstGeom prst="line">
                <a:avLst/>
              </a:pr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7353670D-2B8A-9A40-B523-E08FA6F9D135}"/>
                    </a:ext>
                  </a:extLst>
                </p:cNvPr>
                <p:cNvSpPr txBox="1"/>
                <p:nvPr/>
              </p:nvSpPr>
              <p:spPr>
                <a:xfrm>
                  <a:off x="4157930" y="492887"/>
                  <a:ext cx="617477" cy="5734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3200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3200" baseline="-25000" dirty="0"/>
                </a:p>
              </p:txBody>
            </p:sp>
          </mc:Choice>
          <mc:Fallback xmlns="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7353670D-2B8A-9A40-B523-E08FA6F9D1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7930" y="492887"/>
                  <a:ext cx="617477" cy="573427"/>
                </a:xfrm>
                <a:prstGeom prst="rect">
                  <a:avLst/>
                </a:prstGeom>
                <a:blipFill>
                  <a:blip r:embed="rId2"/>
                  <a:stretch>
                    <a:fillRect l="-2041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5F368838-BC01-9541-90E5-3E3FA417FD0C}"/>
                    </a:ext>
                  </a:extLst>
                </p:cNvPr>
                <p:cNvSpPr txBox="1"/>
                <p:nvPr/>
              </p:nvSpPr>
              <p:spPr>
                <a:xfrm>
                  <a:off x="6563564" y="478479"/>
                  <a:ext cx="617477" cy="5734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3200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3200" baseline="-25000" dirty="0"/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5F368838-BC01-9541-90E5-3E3FA417FD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3564" y="478479"/>
                  <a:ext cx="617477" cy="573427"/>
                </a:xfrm>
                <a:prstGeom prst="rect">
                  <a:avLst/>
                </a:prstGeom>
                <a:blipFill>
                  <a:blip r:embed="rId3"/>
                  <a:stretch>
                    <a:fillRect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D742FD12-696B-5D4F-9F35-24EB05677903}"/>
                </a:ext>
              </a:extLst>
            </p:cNvPr>
            <p:cNvCxnSpPr/>
            <p:nvPr/>
          </p:nvCxnSpPr>
          <p:spPr>
            <a:xfrm>
              <a:off x="2530548" y="1298601"/>
              <a:ext cx="822960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907CCCF6-A9B5-1D45-B338-AB88A469D3D2}"/>
                </a:ext>
              </a:extLst>
            </p:cNvPr>
            <p:cNvCxnSpPr/>
            <p:nvPr/>
          </p:nvCxnSpPr>
          <p:spPr>
            <a:xfrm>
              <a:off x="5201937" y="1309942"/>
              <a:ext cx="822960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FDC43D02-2F41-6440-A4B6-583299F9C433}"/>
                    </a:ext>
                  </a:extLst>
                </p:cNvPr>
                <p:cNvSpPr txBox="1"/>
                <p:nvPr/>
              </p:nvSpPr>
              <p:spPr>
                <a:xfrm>
                  <a:off x="2715797" y="731543"/>
                  <a:ext cx="415690" cy="5734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sz="3200" baseline="-25000" dirty="0"/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FDC43D02-2F41-6440-A4B6-583299F9C4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5797" y="731543"/>
                  <a:ext cx="415690" cy="573427"/>
                </a:xfrm>
                <a:prstGeom prst="rect">
                  <a:avLst/>
                </a:prstGeom>
                <a:blipFill>
                  <a:blip r:embed="rId4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2492891A-821D-424D-97CF-362FB8845DEB}"/>
              </a:ext>
            </a:extLst>
          </p:cNvPr>
          <p:cNvGrpSpPr/>
          <p:nvPr/>
        </p:nvGrpSpPr>
        <p:grpSpPr>
          <a:xfrm>
            <a:off x="3177276" y="3429000"/>
            <a:ext cx="4174967" cy="2849593"/>
            <a:chOff x="2487367" y="3686200"/>
            <a:chExt cx="4174967" cy="2849593"/>
          </a:xfrm>
        </p:grpSpPr>
        <p:grpSp>
          <p:nvGrpSpPr>
            <p:cNvPr id="134" name="Group 19">
              <a:extLst>
                <a:ext uri="{FF2B5EF4-FFF2-40B4-BE49-F238E27FC236}">
                  <a16:creationId xmlns:a16="http://schemas.microsoft.com/office/drawing/2014/main" id="{9C6EAC6E-6F3C-6E45-BBAA-D1F24B70B53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372879" y="3216753"/>
              <a:ext cx="430463" cy="2560320"/>
              <a:chOff x="7269" y="2964"/>
              <a:chExt cx="549" cy="2865"/>
            </a:xfrm>
          </p:grpSpPr>
          <p:sp>
            <p:nvSpPr>
              <p:cNvPr id="135" name="Arc 20">
                <a:extLst>
                  <a:ext uri="{FF2B5EF4-FFF2-40B4-BE49-F238E27FC236}">
                    <a16:creationId xmlns:a16="http://schemas.microsoft.com/office/drawing/2014/main" id="{13854499-5751-F34A-8DEC-44EB0107ED88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7478" y="4076"/>
                <a:ext cx="119" cy="531"/>
              </a:xfrm>
              <a:custGeom>
                <a:avLst/>
                <a:gdLst>
                  <a:gd name="G0" fmla="+- 0 0 0"/>
                  <a:gd name="G1" fmla="+- 21594 0 0"/>
                  <a:gd name="G2" fmla="+- 21600 0 0"/>
                  <a:gd name="T0" fmla="*/ 500 w 21600"/>
                  <a:gd name="T1" fmla="*/ 0 h 38559"/>
                  <a:gd name="T2" fmla="*/ 13369 w 21600"/>
                  <a:gd name="T3" fmla="*/ 38559 h 38559"/>
                  <a:gd name="T4" fmla="*/ 0 w 21600"/>
                  <a:gd name="T5" fmla="*/ 21594 h 38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38559" fill="none" extrusionOk="0">
                    <a:moveTo>
                      <a:pt x="500" y="-1"/>
                    </a:moveTo>
                    <a:cubicBezTo>
                      <a:pt x="12231" y="271"/>
                      <a:pt x="21600" y="9859"/>
                      <a:pt x="21600" y="21594"/>
                    </a:cubicBezTo>
                    <a:cubicBezTo>
                      <a:pt x="21600" y="28211"/>
                      <a:pt x="18566" y="34463"/>
                      <a:pt x="13369" y="38559"/>
                    </a:cubicBezTo>
                  </a:path>
                  <a:path w="21600" h="38559" stroke="0" extrusionOk="0">
                    <a:moveTo>
                      <a:pt x="500" y="-1"/>
                    </a:moveTo>
                    <a:cubicBezTo>
                      <a:pt x="12231" y="271"/>
                      <a:pt x="21600" y="9859"/>
                      <a:pt x="21600" y="21594"/>
                    </a:cubicBezTo>
                    <a:cubicBezTo>
                      <a:pt x="21600" y="28211"/>
                      <a:pt x="18566" y="34463"/>
                      <a:pt x="13369" y="38559"/>
                    </a:cubicBezTo>
                    <a:lnTo>
                      <a:pt x="0" y="21594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136" name="Arc 21">
                <a:extLst>
                  <a:ext uri="{FF2B5EF4-FFF2-40B4-BE49-F238E27FC236}">
                    <a16:creationId xmlns:a16="http://schemas.microsoft.com/office/drawing/2014/main" id="{791D4841-1E66-D74A-8A5A-F77F130AC34A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 flipH="1" flipV="1">
                <a:off x="7385" y="4080"/>
                <a:ext cx="223" cy="456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137" name="Arc 22">
                <a:extLst>
                  <a:ext uri="{FF2B5EF4-FFF2-40B4-BE49-F238E27FC236}">
                    <a16:creationId xmlns:a16="http://schemas.microsoft.com/office/drawing/2014/main" id="{1BB1CFCC-AAA3-9142-9790-B890A2F6305C}"/>
                  </a:ext>
                </a:extLst>
              </p:cNvPr>
              <p:cNvSpPr>
                <a:spLocks/>
              </p:cNvSpPr>
              <p:nvPr/>
            </p:nvSpPr>
            <p:spPr bwMode="auto">
              <a:xfrm rot="-16628983">
                <a:off x="7648" y="4247"/>
                <a:ext cx="111" cy="211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grpSp>
            <p:nvGrpSpPr>
              <p:cNvPr id="138" name="Group 23">
                <a:extLst>
                  <a:ext uri="{FF2B5EF4-FFF2-40B4-BE49-F238E27FC236}">
                    <a16:creationId xmlns:a16="http://schemas.microsoft.com/office/drawing/2014/main" id="{3717ADC9-2AB7-E74A-9E3A-7343CF1B81C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7383" y="3985"/>
                <a:ext cx="311" cy="540"/>
                <a:chOff x="7989" y="10264"/>
                <a:chExt cx="1008" cy="982"/>
              </a:xfrm>
            </p:grpSpPr>
            <p:sp>
              <p:nvSpPr>
                <p:cNvPr id="194" name="Arc 24">
                  <a:extLst>
                    <a:ext uri="{FF2B5EF4-FFF2-40B4-BE49-F238E27FC236}">
                      <a16:creationId xmlns:a16="http://schemas.microsoft.com/office/drawing/2014/main" id="{92E11ECE-51E1-D748-8C42-16812489D2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195" name="Arc 25">
                  <a:extLst>
                    <a:ext uri="{FF2B5EF4-FFF2-40B4-BE49-F238E27FC236}">
                      <a16:creationId xmlns:a16="http://schemas.microsoft.com/office/drawing/2014/main" id="{CBE8C285-C518-2145-8B90-FF620C5CEF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196" name="Arc 26">
                  <a:extLst>
                    <a:ext uri="{FF2B5EF4-FFF2-40B4-BE49-F238E27FC236}">
                      <a16:creationId xmlns:a16="http://schemas.microsoft.com/office/drawing/2014/main" id="{04E6EEC6-B5FF-D043-9575-7A9B0E8FFC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139" name="Group 27">
                <a:extLst>
                  <a:ext uri="{FF2B5EF4-FFF2-40B4-BE49-F238E27FC236}">
                    <a16:creationId xmlns:a16="http://schemas.microsoft.com/office/drawing/2014/main" id="{657F0B9D-31D7-0248-8291-31D870CC35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7383" y="3885"/>
                <a:ext cx="311" cy="540"/>
                <a:chOff x="7989" y="10264"/>
                <a:chExt cx="1008" cy="982"/>
              </a:xfrm>
            </p:grpSpPr>
            <p:sp>
              <p:nvSpPr>
                <p:cNvPr id="191" name="Arc 28">
                  <a:extLst>
                    <a:ext uri="{FF2B5EF4-FFF2-40B4-BE49-F238E27FC236}">
                      <a16:creationId xmlns:a16="http://schemas.microsoft.com/office/drawing/2014/main" id="{1856AF06-C1F3-4E48-A2C4-3AAEA3E673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192" name="Arc 29">
                  <a:extLst>
                    <a:ext uri="{FF2B5EF4-FFF2-40B4-BE49-F238E27FC236}">
                      <a16:creationId xmlns:a16="http://schemas.microsoft.com/office/drawing/2014/main" id="{FEE5D767-5943-9F4F-8401-33894BCB85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193" name="Arc 30">
                  <a:extLst>
                    <a:ext uri="{FF2B5EF4-FFF2-40B4-BE49-F238E27FC236}">
                      <a16:creationId xmlns:a16="http://schemas.microsoft.com/office/drawing/2014/main" id="{9A93280F-F3F4-924B-8812-FFDE88C3FF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140" name="Group 31">
                <a:extLst>
                  <a:ext uri="{FF2B5EF4-FFF2-40B4-BE49-F238E27FC236}">
                    <a16:creationId xmlns:a16="http://schemas.microsoft.com/office/drawing/2014/main" id="{140905A3-6F62-EE40-B5A1-0AF45F2FA14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7383" y="3788"/>
                <a:ext cx="312" cy="540"/>
                <a:chOff x="7989" y="10264"/>
                <a:chExt cx="1008" cy="982"/>
              </a:xfrm>
            </p:grpSpPr>
            <p:sp>
              <p:nvSpPr>
                <p:cNvPr id="188" name="Arc 32">
                  <a:extLst>
                    <a:ext uri="{FF2B5EF4-FFF2-40B4-BE49-F238E27FC236}">
                      <a16:creationId xmlns:a16="http://schemas.microsoft.com/office/drawing/2014/main" id="{713764FC-C133-254A-A7AE-A8113B52A0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189" name="Arc 33">
                  <a:extLst>
                    <a:ext uri="{FF2B5EF4-FFF2-40B4-BE49-F238E27FC236}">
                      <a16:creationId xmlns:a16="http://schemas.microsoft.com/office/drawing/2014/main" id="{DC030EA0-F45E-9448-97AB-7AC1FCB0AA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190" name="Arc 34">
                  <a:extLst>
                    <a:ext uri="{FF2B5EF4-FFF2-40B4-BE49-F238E27FC236}">
                      <a16:creationId xmlns:a16="http://schemas.microsoft.com/office/drawing/2014/main" id="{B9133A22-2614-1444-B74D-6116F2A7CB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141" name="Group 35">
                <a:extLst>
                  <a:ext uri="{FF2B5EF4-FFF2-40B4-BE49-F238E27FC236}">
                    <a16:creationId xmlns:a16="http://schemas.microsoft.com/office/drawing/2014/main" id="{D3FD8080-AB17-AD4D-91C8-8B4FFE38F2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7383" y="3689"/>
                <a:ext cx="312" cy="540"/>
                <a:chOff x="7989" y="10264"/>
                <a:chExt cx="1008" cy="982"/>
              </a:xfrm>
            </p:grpSpPr>
            <p:sp>
              <p:nvSpPr>
                <p:cNvPr id="185" name="Arc 36">
                  <a:extLst>
                    <a:ext uri="{FF2B5EF4-FFF2-40B4-BE49-F238E27FC236}">
                      <a16:creationId xmlns:a16="http://schemas.microsoft.com/office/drawing/2014/main" id="{AE437732-4D0F-F444-B976-11AA7ED343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186" name="Arc 37">
                  <a:extLst>
                    <a:ext uri="{FF2B5EF4-FFF2-40B4-BE49-F238E27FC236}">
                      <a16:creationId xmlns:a16="http://schemas.microsoft.com/office/drawing/2014/main" id="{4BC681D0-8768-D643-B18C-14CB0730EC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187" name="Arc 38">
                  <a:extLst>
                    <a:ext uri="{FF2B5EF4-FFF2-40B4-BE49-F238E27FC236}">
                      <a16:creationId xmlns:a16="http://schemas.microsoft.com/office/drawing/2014/main" id="{EDB6D31B-1927-624F-BBFE-5CEF4EDC6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142" name="Group 39">
                <a:extLst>
                  <a:ext uri="{FF2B5EF4-FFF2-40B4-BE49-F238E27FC236}">
                    <a16:creationId xmlns:a16="http://schemas.microsoft.com/office/drawing/2014/main" id="{5AAAFFC7-566B-0B48-A19C-FA62AB120C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7383" y="3591"/>
                <a:ext cx="312" cy="540"/>
                <a:chOff x="7989" y="10264"/>
                <a:chExt cx="1008" cy="982"/>
              </a:xfrm>
            </p:grpSpPr>
            <p:sp>
              <p:nvSpPr>
                <p:cNvPr id="182" name="Arc 40">
                  <a:extLst>
                    <a:ext uri="{FF2B5EF4-FFF2-40B4-BE49-F238E27FC236}">
                      <a16:creationId xmlns:a16="http://schemas.microsoft.com/office/drawing/2014/main" id="{38AC7B21-B74D-DD46-A7BB-8001F1A11D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183" name="Arc 41">
                  <a:extLst>
                    <a:ext uri="{FF2B5EF4-FFF2-40B4-BE49-F238E27FC236}">
                      <a16:creationId xmlns:a16="http://schemas.microsoft.com/office/drawing/2014/main" id="{318A1974-1290-E143-86A2-D8A66CC488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184" name="Arc 42">
                  <a:extLst>
                    <a:ext uri="{FF2B5EF4-FFF2-40B4-BE49-F238E27FC236}">
                      <a16:creationId xmlns:a16="http://schemas.microsoft.com/office/drawing/2014/main" id="{3E61C6EA-C746-7641-9F82-9296869923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143" name="Group 43">
                <a:extLst>
                  <a:ext uri="{FF2B5EF4-FFF2-40B4-BE49-F238E27FC236}">
                    <a16:creationId xmlns:a16="http://schemas.microsoft.com/office/drawing/2014/main" id="{2B7D71AE-345C-AE4E-9BA8-2235823A206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7383" y="3491"/>
                <a:ext cx="312" cy="540"/>
                <a:chOff x="7989" y="10264"/>
                <a:chExt cx="1008" cy="982"/>
              </a:xfrm>
            </p:grpSpPr>
            <p:sp>
              <p:nvSpPr>
                <p:cNvPr id="179" name="Arc 44">
                  <a:extLst>
                    <a:ext uri="{FF2B5EF4-FFF2-40B4-BE49-F238E27FC236}">
                      <a16:creationId xmlns:a16="http://schemas.microsoft.com/office/drawing/2014/main" id="{FF86E91D-A4F5-274A-B2BD-BE63666C04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180" name="Arc 45">
                  <a:extLst>
                    <a:ext uri="{FF2B5EF4-FFF2-40B4-BE49-F238E27FC236}">
                      <a16:creationId xmlns:a16="http://schemas.microsoft.com/office/drawing/2014/main" id="{B716B78E-AB39-EE44-9598-0DAC3E4F1A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181" name="Arc 46">
                  <a:extLst>
                    <a:ext uri="{FF2B5EF4-FFF2-40B4-BE49-F238E27FC236}">
                      <a16:creationId xmlns:a16="http://schemas.microsoft.com/office/drawing/2014/main" id="{6D6B06CB-8986-224A-9A7C-ADA492B22A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</p:grpSp>
          <p:sp>
            <p:nvSpPr>
              <p:cNvPr id="144" name="Arc 47">
                <a:extLst>
                  <a:ext uri="{FF2B5EF4-FFF2-40B4-BE49-F238E27FC236}">
                    <a16:creationId xmlns:a16="http://schemas.microsoft.com/office/drawing/2014/main" id="{1220265B-0647-4D41-9197-0E25A9A7CA51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7425" y="3440"/>
                <a:ext cx="226" cy="531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145" name="Arc 48">
                <a:extLst>
                  <a:ext uri="{FF2B5EF4-FFF2-40B4-BE49-F238E27FC236}">
                    <a16:creationId xmlns:a16="http://schemas.microsoft.com/office/drawing/2014/main" id="{0DF8F179-B43B-8C48-882B-496DA23C61B4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 flipH="1" flipV="1">
                <a:off x="7380" y="3385"/>
                <a:ext cx="233" cy="456"/>
              </a:xfrm>
              <a:custGeom>
                <a:avLst/>
                <a:gdLst>
                  <a:gd name="G0" fmla="+- 21572 0 0"/>
                  <a:gd name="G1" fmla="+- 11552 0 0"/>
                  <a:gd name="G2" fmla="+- 21600 0 0"/>
                  <a:gd name="T0" fmla="*/ 39822 w 43172"/>
                  <a:gd name="T1" fmla="*/ 0 h 33152"/>
                  <a:gd name="T2" fmla="*/ 0 w 43172"/>
                  <a:gd name="T3" fmla="*/ 12648 h 33152"/>
                  <a:gd name="T4" fmla="*/ 21572 w 43172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72" h="33152" fill="none" extrusionOk="0">
                    <a:moveTo>
                      <a:pt x="39822" y="-1"/>
                    </a:moveTo>
                    <a:cubicBezTo>
                      <a:pt x="42010" y="3455"/>
                      <a:pt x="43172" y="7461"/>
                      <a:pt x="43172" y="11552"/>
                    </a:cubicBezTo>
                    <a:cubicBezTo>
                      <a:pt x="43172" y="23481"/>
                      <a:pt x="33501" y="33152"/>
                      <a:pt x="21572" y="33152"/>
                    </a:cubicBezTo>
                    <a:cubicBezTo>
                      <a:pt x="10068" y="33152"/>
                      <a:pt x="583" y="24136"/>
                      <a:pt x="-1" y="12648"/>
                    </a:cubicBezTo>
                  </a:path>
                  <a:path w="43172" h="33152" stroke="0" extrusionOk="0">
                    <a:moveTo>
                      <a:pt x="39822" y="-1"/>
                    </a:moveTo>
                    <a:cubicBezTo>
                      <a:pt x="42010" y="3455"/>
                      <a:pt x="43172" y="7461"/>
                      <a:pt x="43172" y="11552"/>
                    </a:cubicBezTo>
                    <a:cubicBezTo>
                      <a:pt x="43172" y="23481"/>
                      <a:pt x="33501" y="33152"/>
                      <a:pt x="21572" y="33152"/>
                    </a:cubicBezTo>
                    <a:cubicBezTo>
                      <a:pt x="10068" y="33152"/>
                      <a:pt x="583" y="24136"/>
                      <a:pt x="-1" y="12648"/>
                    </a:cubicBezTo>
                    <a:lnTo>
                      <a:pt x="21572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146" name="Arc 49">
                <a:extLst>
                  <a:ext uri="{FF2B5EF4-FFF2-40B4-BE49-F238E27FC236}">
                    <a16:creationId xmlns:a16="http://schemas.microsoft.com/office/drawing/2014/main" id="{0ED8A538-D8DD-7C48-96DF-A4A7CA5EB84C}"/>
                  </a:ext>
                </a:extLst>
              </p:cNvPr>
              <p:cNvSpPr>
                <a:spLocks/>
              </p:cNvSpPr>
              <p:nvPr/>
            </p:nvSpPr>
            <p:spPr bwMode="auto">
              <a:xfrm rot="-16628983">
                <a:off x="7648" y="3557"/>
                <a:ext cx="111" cy="211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147" name="Arc 50">
                <a:extLst>
                  <a:ext uri="{FF2B5EF4-FFF2-40B4-BE49-F238E27FC236}">
                    <a16:creationId xmlns:a16="http://schemas.microsoft.com/office/drawing/2014/main" id="{CDC49558-109C-8B49-9BDC-DFA967733AA4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7486" y="4748"/>
                <a:ext cx="119" cy="531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148" name="Arc 51">
                <a:extLst>
                  <a:ext uri="{FF2B5EF4-FFF2-40B4-BE49-F238E27FC236}">
                    <a16:creationId xmlns:a16="http://schemas.microsoft.com/office/drawing/2014/main" id="{E8ACC970-3DB0-6E4E-9F14-172651600D51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 flipH="1" flipV="1">
                <a:off x="7428" y="4788"/>
                <a:ext cx="151" cy="456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149" name="Arc 52">
                <a:extLst>
                  <a:ext uri="{FF2B5EF4-FFF2-40B4-BE49-F238E27FC236}">
                    <a16:creationId xmlns:a16="http://schemas.microsoft.com/office/drawing/2014/main" id="{71B9E239-E48B-3A48-9107-252FBA9924EC}"/>
                  </a:ext>
                </a:extLst>
              </p:cNvPr>
              <p:cNvSpPr>
                <a:spLocks/>
              </p:cNvSpPr>
              <p:nvPr/>
            </p:nvSpPr>
            <p:spPr bwMode="auto">
              <a:xfrm rot="-16628983">
                <a:off x="7655" y="4919"/>
                <a:ext cx="112" cy="211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150" name="Arc 53">
                <a:extLst>
                  <a:ext uri="{FF2B5EF4-FFF2-40B4-BE49-F238E27FC236}">
                    <a16:creationId xmlns:a16="http://schemas.microsoft.com/office/drawing/2014/main" id="{7603E0E9-39CB-7F4F-8979-BFDD1776E507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7428" y="4926"/>
                <a:ext cx="236" cy="531"/>
              </a:xfrm>
              <a:custGeom>
                <a:avLst/>
                <a:gdLst>
                  <a:gd name="G0" fmla="+- 21508 0 0"/>
                  <a:gd name="G1" fmla="+- 21600 0 0"/>
                  <a:gd name="G2" fmla="+- 21600 0 0"/>
                  <a:gd name="T0" fmla="*/ 0 w 43108"/>
                  <a:gd name="T1" fmla="*/ 19616 h 38565"/>
                  <a:gd name="T2" fmla="*/ 34877 w 43108"/>
                  <a:gd name="T3" fmla="*/ 38565 h 38565"/>
                  <a:gd name="T4" fmla="*/ 21508 w 43108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08" h="38565" fill="none" extrusionOk="0">
                    <a:moveTo>
                      <a:pt x="-1" y="19615"/>
                    </a:moveTo>
                    <a:cubicBezTo>
                      <a:pt x="1024" y="8502"/>
                      <a:pt x="10347" y="-1"/>
                      <a:pt x="21508" y="0"/>
                    </a:cubicBezTo>
                    <a:cubicBezTo>
                      <a:pt x="33437" y="0"/>
                      <a:pt x="43108" y="9670"/>
                      <a:pt x="43108" y="21600"/>
                    </a:cubicBezTo>
                    <a:cubicBezTo>
                      <a:pt x="43108" y="28217"/>
                      <a:pt x="40074" y="34469"/>
                      <a:pt x="34877" y="38565"/>
                    </a:cubicBezTo>
                  </a:path>
                  <a:path w="43108" h="38565" stroke="0" extrusionOk="0">
                    <a:moveTo>
                      <a:pt x="-1" y="19615"/>
                    </a:moveTo>
                    <a:cubicBezTo>
                      <a:pt x="1024" y="8502"/>
                      <a:pt x="10347" y="-1"/>
                      <a:pt x="21508" y="0"/>
                    </a:cubicBezTo>
                    <a:cubicBezTo>
                      <a:pt x="33437" y="0"/>
                      <a:pt x="43108" y="9670"/>
                      <a:pt x="43108" y="21600"/>
                    </a:cubicBezTo>
                    <a:cubicBezTo>
                      <a:pt x="43108" y="28217"/>
                      <a:pt x="40074" y="34469"/>
                      <a:pt x="34877" y="38565"/>
                    </a:cubicBezTo>
                    <a:lnTo>
                      <a:pt x="21508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151" name="Arc 54">
                <a:extLst>
                  <a:ext uri="{FF2B5EF4-FFF2-40B4-BE49-F238E27FC236}">
                    <a16:creationId xmlns:a16="http://schemas.microsoft.com/office/drawing/2014/main" id="{E2C39008-B68D-2A48-A71E-3AACC66283C3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 flipH="1" flipV="1">
                <a:off x="7421" y="4902"/>
                <a:ext cx="166" cy="456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152" name="Arc 55">
                <a:extLst>
                  <a:ext uri="{FF2B5EF4-FFF2-40B4-BE49-F238E27FC236}">
                    <a16:creationId xmlns:a16="http://schemas.microsoft.com/office/drawing/2014/main" id="{CFA7DDD8-1907-4543-90D6-1EA718364BC1}"/>
                  </a:ext>
                </a:extLst>
              </p:cNvPr>
              <p:cNvSpPr>
                <a:spLocks/>
              </p:cNvSpPr>
              <p:nvPr/>
            </p:nvSpPr>
            <p:spPr bwMode="auto">
              <a:xfrm rot="-16628983">
                <a:off x="7655" y="5039"/>
                <a:ext cx="111" cy="211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grpSp>
            <p:nvGrpSpPr>
              <p:cNvPr id="153" name="Group 56">
                <a:extLst>
                  <a:ext uri="{FF2B5EF4-FFF2-40B4-BE49-F238E27FC236}">
                    <a16:creationId xmlns:a16="http://schemas.microsoft.com/office/drawing/2014/main" id="{4A9562B9-E19C-A148-9B6B-3CA620154BB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7486" y="4531"/>
                <a:ext cx="120" cy="540"/>
                <a:chOff x="3891" y="3067"/>
                <a:chExt cx="330" cy="717"/>
              </a:xfrm>
            </p:grpSpPr>
            <p:sp>
              <p:nvSpPr>
                <p:cNvPr id="175" name="Arc 57">
                  <a:extLst>
                    <a:ext uri="{FF2B5EF4-FFF2-40B4-BE49-F238E27FC236}">
                      <a16:creationId xmlns:a16="http://schemas.microsoft.com/office/drawing/2014/main" id="{742B6D22-3B6C-E043-9D3E-BDB4D55E28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grpSp>
              <p:nvGrpSpPr>
                <p:cNvPr id="176" name="Group 58">
                  <a:extLst>
                    <a:ext uri="{FF2B5EF4-FFF2-40B4-BE49-F238E27FC236}">
                      <a16:creationId xmlns:a16="http://schemas.microsoft.com/office/drawing/2014/main" id="{5B4A0565-D105-C548-881C-B44B24FE259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177" name="Arc 59">
                    <a:extLst>
                      <a:ext uri="{FF2B5EF4-FFF2-40B4-BE49-F238E27FC236}">
                        <a16:creationId xmlns:a16="http://schemas.microsoft.com/office/drawing/2014/main" id="{50709722-229E-4C42-8C14-8237E4DC50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rgbClr val="C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400">
                      <a:latin typeface="Book Antiqua" pitchFamily="18" charset="0"/>
                    </a:endParaRPr>
                  </a:p>
                </p:txBody>
              </p:sp>
              <p:sp>
                <p:nvSpPr>
                  <p:cNvPr id="178" name="Arc 60">
                    <a:extLst>
                      <a:ext uri="{FF2B5EF4-FFF2-40B4-BE49-F238E27FC236}">
                        <a16:creationId xmlns:a16="http://schemas.microsoft.com/office/drawing/2014/main" id="{798E53B2-BEB7-5A41-BC2C-CFD241279D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rgbClr val="C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400">
                      <a:latin typeface="Book Antiqua" pitchFamily="18" charset="0"/>
                    </a:endParaRPr>
                  </a:p>
                </p:txBody>
              </p:sp>
            </p:grpSp>
          </p:grpSp>
          <p:sp>
            <p:nvSpPr>
              <p:cNvPr id="154" name="Arc 61">
                <a:extLst>
                  <a:ext uri="{FF2B5EF4-FFF2-40B4-BE49-F238E27FC236}">
                    <a16:creationId xmlns:a16="http://schemas.microsoft.com/office/drawing/2014/main" id="{7BC2B1AA-9910-884A-95F5-61478A5414A0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7489" y="4639"/>
                <a:ext cx="116" cy="531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155" name="Arc 62">
                <a:extLst>
                  <a:ext uri="{FF2B5EF4-FFF2-40B4-BE49-F238E27FC236}">
                    <a16:creationId xmlns:a16="http://schemas.microsoft.com/office/drawing/2014/main" id="{C8A76C19-E186-274F-B71E-17BB611CAED4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 flipH="1" flipV="1">
                <a:off x="7431" y="4667"/>
                <a:ext cx="146" cy="456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156" name="Arc 63">
                <a:extLst>
                  <a:ext uri="{FF2B5EF4-FFF2-40B4-BE49-F238E27FC236}">
                    <a16:creationId xmlns:a16="http://schemas.microsoft.com/office/drawing/2014/main" id="{086CD537-4D0B-9B4B-A7D7-CD416F39C391}"/>
                  </a:ext>
                </a:extLst>
              </p:cNvPr>
              <p:cNvSpPr>
                <a:spLocks/>
              </p:cNvSpPr>
              <p:nvPr/>
            </p:nvSpPr>
            <p:spPr bwMode="auto">
              <a:xfrm rot="-16628983">
                <a:off x="7662" y="4803"/>
                <a:ext cx="98" cy="211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grpSp>
            <p:nvGrpSpPr>
              <p:cNvPr id="157" name="Group 64">
                <a:extLst>
                  <a:ext uri="{FF2B5EF4-FFF2-40B4-BE49-F238E27FC236}">
                    <a16:creationId xmlns:a16="http://schemas.microsoft.com/office/drawing/2014/main" id="{CEAB19EB-E4A1-7748-8F1D-D42E4E4D2A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7312" y="4359"/>
                <a:ext cx="472" cy="540"/>
                <a:chOff x="4893" y="2164"/>
                <a:chExt cx="1140" cy="717"/>
              </a:xfrm>
            </p:grpSpPr>
            <p:sp>
              <p:nvSpPr>
                <p:cNvPr id="160" name="Arc 65">
                  <a:extLst>
                    <a:ext uri="{FF2B5EF4-FFF2-40B4-BE49-F238E27FC236}">
                      <a16:creationId xmlns:a16="http://schemas.microsoft.com/office/drawing/2014/main" id="{DF59A203-5A93-A04A-8EB0-B2238BE2B6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8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161" name="Arc 66">
                  <a:extLst>
                    <a:ext uri="{FF2B5EF4-FFF2-40B4-BE49-F238E27FC236}">
                      <a16:creationId xmlns:a16="http://schemas.microsoft.com/office/drawing/2014/main" id="{D1746C75-8F6A-C04F-A8B4-AC205BA1BE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5186" y="2164"/>
                  <a:ext cx="363" cy="605"/>
                </a:xfrm>
                <a:custGeom>
                  <a:avLst/>
                  <a:gdLst>
                    <a:gd name="G0" fmla="+- 6433 0 0"/>
                    <a:gd name="G1" fmla="+- 11552 0 0"/>
                    <a:gd name="G2" fmla="+- 21600 0 0"/>
                    <a:gd name="T0" fmla="*/ 24683 w 28033"/>
                    <a:gd name="T1" fmla="*/ 0 h 33152"/>
                    <a:gd name="T2" fmla="*/ 0 w 28033"/>
                    <a:gd name="T3" fmla="*/ 32171 h 33152"/>
                    <a:gd name="T4" fmla="*/ 6433 w 2803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033" h="33152" fill="none" extrusionOk="0">
                      <a:moveTo>
                        <a:pt x="24683" y="-1"/>
                      </a:moveTo>
                      <a:cubicBezTo>
                        <a:pt x="26871" y="3455"/>
                        <a:pt x="28033" y="7461"/>
                        <a:pt x="28033" y="11552"/>
                      </a:cubicBezTo>
                      <a:cubicBezTo>
                        <a:pt x="28033" y="23481"/>
                        <a:pt x="18362" y="33152"/>
                        <a:pt x="6433" y="33152"/>
                      </a:cubicBezTo>
                      <a:cubicBezTo>
                        <a:pt x="4251" y="33152"/>
                        <a:pt x="2082" y="32821"/>
                        <a:pt x="-1" y="32171"/>
                      </a:cubicBezTo>
                    </a:path>
                    <a:path w="28033" h="33152" stroke="0" extrusionOk="0">
                      <a:moveTo>
                        <a:pt x="24683" y="-1"/>
                      </a:moveTo>
                      <a:cubicBezTo>
                        <a:pt x="26871" y="3455"/>
                        <a:pt x="28033" y="7461"/>
                        <a:pt x="28033" y="11552"/>
                      </a:cubicBezTo>
                      <a:cubicBezTo>
                        <a:pt x="28033" y="23481"/>
                        <a:pt x="18362" y="33152"/>
                        <a:pt x="6433" y="33152"/>
                      </a:cubicBezTo>
                      <a:cubicBezTo>
                        <a:pt x="4251" y="33152"/>
                        <a:pt x="2082" y="32821"/>
                        <a:pt x="-1" y="32171"/>
                      </a:cubicBezTo>
                      <a:lnTo>
                        <a:pt x="6433" y="1155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162" name="Arc 67">
                  <a:extLst>
                    <a:ext uri="{FF2B5EF4-FFF2-40B4-BE49-F238E27FC236}">
                      <a16:creationId xmlns:a16="http://schemas.microsoft.com/office/drawing/2014/main" id="{BF10E63A-8E40-3E40-BACF-32F3184F97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5213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grpSp>
              <p:nvGrpSpPr>
                <p:cNvPr id="163" name="Group 68">
                  <a:extLst>
                    <a:ext uri="{FF2B5EF4-FFF2-40B4-BE49-F238E27FC236}">
                      <a16:creationId xmlns:a16="http://schemas.microsoft.com/office/drawing/2014/main" id="{26D79A5E-E2F6-234A-9A0D-03C9FF9F56E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893" y="2164"/>
                  <a:ext cx="401" cy="717"/>
                  <a:chOff x="3661" y="2164"/>
                  <a:chExt cx="401" cy="717"/>
                </a:xfrm>
              </p:grpSpPr>
              <p:sp>
                <p:nvSpPr>
                  <p:cNvPr id="172" name="Arc 69">
                    <a:extLst>
                      <a:ext uri="{FF2B5EF4-FFF2-40B4-BE49-F238E27FC236}">
                        <a16:creationId xmlns:a16="http://schemas.microsoft.com/office/drawing/2014/main" id="{4CE7B4C5-7AFD-6247-8D95-178E4EE49E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04" y="2169"/>
                    <a:ext cx="289" cy="705"/>
                  </a:xfrm>
                  <a:custGeom>
                    <a:avLst/>
                    <a:gdLst>
                      <a:gd name="G0" fmla="+- 166 0 0"/>
                      <a:gd name="G1" fmla="+- 21600 0 0"/>
                      <a:gd name="G2" fmla="+- 21600 0 0"/>
                      <a:gd name="T0" fmla="*/ 0 w 21766"/>
                      <a:gd name="T1" fmla="*/ 1 h 38565"/>
                      <a:gd name="T2" fmla="*/ 13535 w 21766"/>
                      <a:gd name="T3" fmla="*/ 38565 h 38565"/>
                      <a:gd name="T4" fmla="*/ 166 w 21766"/>
                      <a:gd name="T5" fmla="*/ 21600 h 385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766" h="38565" fill="none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</a:path>
                      <a:path w="21766" h="38565" stroke="0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  <a:lnTo>
                          <a:pt x="166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rgbClr val="C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400">
                      <a:latin typeface="Book Antiqua" pitchFamily="18" charset="0"/>
                    </a:endParaRPr>
                  </a:p>
                </p:txBody>
              </p:sp>
              <p:sp>
                <p:nvSpPr>
                  <p:cNvPr id="173" name="Arc 70">
                    <a:extLst>
                      <a:ext uri="{FF2B5EF4-FFF2-40B4-BE49-F238E27FC236}">
                        <a16:creationId xmlns:a16="http://schemas.microsoft.com/office/drawing/2014/main" id="{BB455AE1-70CA-DE42-BF61-8A7E0F0334D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661" y="2164"/>
                    <a:ext cx="401" cy="605"/>
                  </a:xfrm>
                  <a:custGeom>
                    <a:avLst/>
                    <a:gdLst>
                      <a:gd name="G0" fmla="+- 9334 0 0"/>
                      <a:gd name="G1" fmla="+- 11552 0 0"/>
                      <a:gd name="G2" fmla="+- 21600 0 0"/>
                      <a:gd name="T0" fmla="*/ 27584 w 30934"/>
                      <a:gd name="T1" fmla="*/ 0 h 33152"/>
                      <a:gd name="T2" fmla="*/ 0 w 30934"/>
                      <a:gd name="T3" fmla="*/ 31030 h 33152"/>
                      <a:gd name="T4" fmla="*/ 9334 w 30934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0934" h="33152" fill="none" extrusionOk="0">
                        <a:moveTo>
                          <a:pt x="27584" y="-1"/>
                        </a:moveTo>
                        <a:cubicBezTo>
                          <a:pt x="29772" y="3455"/>
                          <a:pt x="30934" y="7461"/>
                          <a:pt x="30934" y="11552"/>
                        </a:cubicBezTo>
                        <a:cubicBezTo>
                          <a:pt x="30934" y="23481"/>
                          <a:pt x="21263" y="33152"/>
                          <a:pt x="9334" y="33152"/>
                        </a:cubicBezTo>
                        <a:cubicBezTo>
                          <a:pt x="6103" y="33152"/>
                          <a:pt x="2913" y="32427"/>
                          <a:pt x="-1" y="31030"/>
                        </a:cubicBezTo>
                      </a:path>
                      <a:path w="30934" h="33152" stroke="0" extrusionOk="0">
                        <a:moveTo>
                          <a:pt x="27584" y="-1"/>
                        </a:moveTo>
                        <a:cubicBezTo>
                          <a:pt x="29772" y="3455"/>
                          <a:pt x="30934" y="7461"/>
                          <a:pt x="30934" y="11552"/>
                        </a:cubicBezTo>
                        <a:cubicBezTo>
                          <a:pt x="30934" y="23481"/>
                          <a:pt x="21263" y="33152"/>
                          <a:pt x="9334" y="33152"/>
                        </a:cubicBezTo>
                        <a:cubicBezTo>
                          <a:pt x="6103" y="33152"/>
                          <a:pt x="2913" y="32427"/>
                          <a:pt x="-1" y="31030"/>
                        </a:cubicBezTo>
                        <a:lnTo>
                          <a:pt x="9334" y="11552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rgbClr val="C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400">
                      <a:latin typeface="Book Antiqua" pitchFamily="18" charset="0"/>
                    </a:endParaRPr>
                  </a:p>
                </p:txBody>
              </p:sp>
              <p:sp>
                <p:nvSpPr>
                  <p:cNvPr id="174" name="Arc 71">
                    <a:extLst>
                      <a:ext uri="{FF2B5EF4-FFF2-40B4-BE49-F238E27FC236}">
                        <a16:creationId xmlns:a16="http://schemas.microsoft.com/office/drawing/2014/main" id="{AD3B4645-1D96-5A49-A9DE-D774ECDED2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89" y="2601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rgbClr val="C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400">
                      <a:latin typeface="Book Antiqua" pitchFamily="18" charset="0"/>
                    </a:endParaRPr>
                  </a:p>
                </p:txBody>
              </p:sp>
            </p:grpSp>
            <p:grpSp>
              <p:nvGrpSpPr>
                <p:cNvPr id="164" name="Group 72">
                  <a:extLst>
                    <a:ext uri="{FF2B5EF4-FFF2-40B4-BE49-F238E27FC236}">
                      <a16:creationId xmlns:a16="http://schemas.microsoft.com/office/drawing/2014/main" id="{E10A1C15-132B-EF45-A45F-FE0A01A3E4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43" y="2164"/>
                  <a:ext cx="290" cy="717"/>
                  <a:chOff x="3891" y="3067"/>
                  <a:chExt cx="330" cy="717"/>
                </a:xfrm>
              </p:grpSpPr>
              <p:sp>
                <p:nvSpPr>
                  <p:cNvPr id="168" name="Arc 73">
                    <a:extLst>
                      <a:ext uri="{FF2B5EF4-FFF2-40B4-BE49-F238E27FC236}">
                        <a16:creationId xmlns:a16="http://schemas.microsoft.com/office/drawing/2014/main" id="{EA365072-D87B-584C-9832-84D1368F643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32" y="3072"/>
                    <a:ext cx="289" cy="705"/>
                  </a:xfrm>
                  <a:custGeom>
                    <a:avLst/>
                    <a:gdLst>
                      <a:gd name="G0" fmla="+- 166 0 0"/>
                      <a:gd name="G1" fmla="+- 21600 0 0"/>
                      <a:gd name="G2" fmla="+- 21600 0 0"/>
                      <a:gd name="T0" fmla="*/ 0 w 21766"/>
                      <a:gd name="T1" fmla="*/ 1 h 38565"/>
                      <a:gd name="T2" fmla="*/ 13535 w 21766"/>
                      <a:gd name="T3" fmla="*/ 38565 h 38565"/>
                      <a:gd name="T4" fmla="*/ 166 w 21766"/>
                      <a:gd name="T5" fmla="*/ 21600 h 385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766" h="38565" fill="none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</a:path>
                      <a:path w="21766" h="38565" stroke="0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  <a:lnTo>
                          <a:pt x="166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rgbClr val="C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400">
                      <a:latin typeface="Book Antiqua" pitchFamily="18" charset="0"/>
                    </a:endParaRPr>
                  </a:p>
                </p:txBody>
              </p:sp>
              <p:grpSp>
                <p:nvGrpSpPr>
                  <p:cNvPr id="169" name="Group 74">
                    <a:extLst>
                      <a:ext uri="{FF2B5EF4-FFF2-40B4-BE49-F238E27FC236}">
                        <a16:creationId xmlns:a16="http://schemas.microsoft.com/office/drawing/2014/main" id="{4BB49F27-111E-AA4D-9F7A-10E6F4B5EF1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91" y="3067"/>
                    <a:ext cx="295" cy="717"/>
                    <a:chOff x="3581" y="2155"/>
                    <a:chExt cx="295" cy="717"/>
                  </a:xfrm>
                </p:grpSpPr>
                <p:sp>
                  <p:nvSpPr>
                    <p:cNvPr id="170" name="Arc 75">
                      <a:extLst>
                        <a:ext uri="{FF2B5EF4-FFF2-40B4-BE49-F238E27FC236}">
                          <a16:creationId xmlns:a16="http://schemas.microsoft.com/office/drawing/2014/main" id="{CBD580A5-FAFC-4442-9C26-724DE7A2A61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581" y="2155"/>
                      <a:ext cx="280" cy="605"/>
                    </a:xfrm>
                    <a:custGeom>
                      <a:avLst/>
                      <a:gdLst>
                        <a:gd name="G0" fmla="+- 3 0 0"/>
                        <a:gd name="G1" fmla="+- 11552 0 0"/>
                        <a:gd name="G2" fmla="+- 21600 0 0"/>
                        <a:gd name="T0" fmla="*/ 18253 w 21603"/>
                        <a:gd name="T1" fmla="*/ 0 h 33152"/>
                        <a:gd name="T2" fmla="*/ 0 w 21603"/>
                        <a:gd name="T3" fmla="*/ 33151 h 33152"/>
                        <a:gd name="T4" fmla="*/ 3 w 21603"/>
                        <a:gd name="T5" fmla="*/ 11552 h 331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3" h="33152" fill="none" extrusionOk="0">
                          <a:moveTo>
                            <a:pt x="18253" y="-1"/>
                          </a:moveTo>
                          <a:cubicBezTo>
                            <a:pt x="20441" y="3455"/>
                            <a:pt x="21603" y="7461"/>
                            <a:pt x="21603" y="11552"/>
                          </a:cubicBezTo>
                          <a:cubicBezTo>
                            <a:pt x="21603" y="23481"/>
                            <a:pt x="11932" y="33152"/>
                            <a:pt x="3" y="33152"/>
                          </a:cubicBezTo>
                          <a:cubicBezTo>
                            <a:pt x="1" y="33152"/>
                            <a:pt x="0" y="33151"/>
                            <a:pt x="-1" y="33151"/>
                          </a:cubicBezTo>
                        </a:path>
                        <a:path w="21603" h="33152" stroke="0" extrusionOk="0">
                          <a:moveTo>
                            <a:pt x="18253" y="-1"/>
                          </a:moveTo>
                          <a:cubicBezTo>
                            <a:pt x="20441" y="3455"/>
                            <a:pt x="21603" y="7461"/>
                            <a:pt x="21603" y="11552"/>
                          </a:cubicBezTo>
                          <a:cubicBezTo>
                            <a:pt x="21603" y="23481"/>
                            <a:pt x="11932" y="33152"/>
                            <a:pt x="3" y="33152"/>
                          </a:cubicBezTo>
                          <a:cubicBezTo>
                            <a:pt x="1" y="33152"/>
                            <a:pt x="0" y="33151"/>
                            <a:pt x="-1" y="33151"/>
                          </a:cubicBezTo>
                          <a:lnTo>
                            <a:pt x="3" y="11552"/>
                          </a:lnTo>
                          <a:close/>
                        </a:path>
                      </a:pathLst>
                    </a:custGeom>
                    <a:noFill/>
                    <a:ln w="19050">
                      <a:solidFill>
                        <a:srgbClr val="C0000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400">
                        <a:latin typeface="Book Antiqua" pitchFamily="18" charset="0"/>
                      </a:endParaRPr>
                    </a:p>
                  </p:txBody>
                </p:sp>
                <p:sp>
                  <p:nvSpPr>
                    <p:cNvPr id="171" name="Arc 76">
                      <a:extLst>
                        <a:ext uri="{FF2B5EF4-FFF2-40B4-BE49-F238E27FC236}">
                          <a16:creationId xmlns:a16="http://schemas.microsoft.com/office/drawing/2014/main" id="{FFDA6363-51E5-C141-88CE-150A40D2DA1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rot="-11228983">
                      <a:off x="3607" y="2592"/>
                      <a:ext cx="269" cy="280"/>
                    </a:xfrm>
                    <a:custGeom>
                      <a:avLst/>
                      <a:gdLst>
                        <a:gd name="G0" fmla="+- 17231 0 0"/>
                        <a:gd name="G1" fmla="+- 21600 0 0"/>
                        <a:gd name="G2" fmla="+- 21600 0 0"/>
                        <a:gd name="T0" fmla="*/ 0 w 37547"/>
                        <a:gd name="T1" fmla="*/ 8576 h 21600"/>
                        <a:gd name="T2" fmla="*/ 37547 w 37547"/>
                        <a:gd name="T3" fmla="*/ 14265 h 21600"/>
                        <a:gd name="T4" fmla="*/ 17231 w 37547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37547" h="21600" fill="none" extrusionOk="0">
                          <a:moveTo>
                            <a:pt x="-1" y="8575"/>
                          </a:moveTo>
                          <a:cubicBezTo>
                            <a:pt x="4081" y="3174"/>
                            <a:pt x="10460" y="-1"/>
                            <a:pt x="17231" y="0"/>
                          </a:cubicBezTo>
                          <a:cubicBezTo>
                            <a:pt x="26332" y="0"/>
                            <a:pt x="34456" y="5704"/>
                            <a:pt x="37547" y="14264"/>
                          </a:cubicBezTo>
                        </a:path>
                        <a:path w="37547" h="21600" stroke="0" extrusionOk="0">
                          <a:moveTo>
                            <a:pt x="-1" y="8575"/>
                          </a:moveTo>
                          <a:cubicBezTo>
                            <a:pt x="4081" y="3174"/>
                            <a:pt x="10460" y="-1"/>
                            <a:pt x="17231" y="0"/>
                          </a:cubicBezTo>
                          <a:cubicBezTo>
                            <a:pt x="26332" y="0"/>
                            <a:pt x="34456" y="5704"/>
                            <a:pt x="37547" y="14264"/>
                          </a:cubicBezTo>
                          <a:lnTo>
                            <a:pt x="17231" y="21600"/>
                          </a:lnTo>
                          <a:close/>
                        </a:path>
                      </a:pathLst>
                    </a:custGeom>
                    <a:noFill/>
                    <a:ln w="19050">
                      <a:solidFill>
                        <a:srgbClr val="C0000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400">
                        <a:latin typeface="Book Antiqua" pitchFamily="18" charset="0"/>
                      </a:endParaRPr>
                    </a:p>
                  </p:txBody>
                </p:sp>
              </p:grpSp>
            </p:grpSp>
            <p:sp>
              <p:nvSpPr>
                <p:cNvPr id="165" name="Arc 77">
                  <a:extLst>
                    <a:ext uri="{FF2B5EF4-FFF2-40B4-BE49-F238E27FC236}">
                      <a16:creationId xmlns:a16="http://schemas.microsoft.com/office/drawing/2014/main" id="{BB41EA6D-DE96-B445-802D-560EF01930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96" y="2171"/>
                  <a:ext cx="281" cy="705"/>
                </a:xfrm>
                <a:custGeom>
                  <a:avLst/>
                  <a:gdLst>
                    <a:gd name="G0" fmla="+- 2440 0 0"/>
                    <a:gd name="G1" fmla="+- 21600 0 0"/>
                    <a:gd name="G2" fmla="+- 21600 0 0"/>
                    <a:gd name="T0" fmla="*/ 0 w 24040"/>
                    <a:gd name="T1" fmla="*/ 139 h 38565"/>
                    <a:gd name="T2" fmla="*/ 15809 w 24040"/>
                    <a:gd name="T3" fmla="*/ 38565 h 38565"/>
                    <a:gd name="T4" fmla="*/ 2440 w 24040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040" h="38565" fill="none" extrusionOk="0">
                      <a:moveTo>
                        <a:pt x="-1" y="138"/>
                      </a:moveTo>
                      <a:cubicBezTo>
                        <a:pt x="810" y="46"/>
                        <a:pt x="1624" y="-1"/>
                        <a:pt x="2440" y="0"/>
                      </a:cubicBezTo>
                      <a:cubicBezTo>
                        <a:pt x="14369" y="0"/>
                        <a:pt x="24040" y="9670"/>
                        <a:pt x="24040" y="21600"/>
                      </a:cubicBezTo>
                      <a:cubicBezTo>
                        <a:pt x="24040" y="28217"/>
                        <a:pt x="21006" y="34469"/>
                        <a:pt x="15809" y="38565"/>
                      </a:cubicBezTo>
                    </a:path>
                    <a:path w="24040" h="38565" stroke="0" extrusionOk="0">
                      <a:moveTo>
                        <a:pt x="-1" y="138"/>
                      </a:moveTo>
                      <a:cubicBezTo>
                        <a:pt x="810" y="46"/>
                        <a:pt x="1624" y="-1"/>
                        <a:pt x="2440" y="0"/>
                      </a:cubicBezTo>
                      <a:cubicBezTo>
                        <a:pt x="14369" y="0"/>
                        <a:pt x="24040" y="9670"/>
                        <a:pt x="24040" y="21600"/>
                      </a:cubicBezTo>
                      <a:cubicBezTo>
                        <a:pt x="24040" y="28217"/>
                        <a:pt x="21006" y="34469"/>
                        <a:pt x="15809" y="38565"/>
                      </a:cubicBezTo>
                      <a:lnTo>
                        <a:pt x="244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166" name="Arc 78">
                  <a:extLst>
                    <a:ext uri="{FF2B5EF4-FFF2-40B4-BE49-F238E27FC236}">
                      <a16:creationId xmlns:a16="http://schemas.microsoft.com/office/drawing/2014/main" id="{896ABCDD-167A-7049-9ABC-C393BF1367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5484" y="2164"/>
                  <a:ext cx="353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167" name="Arc 79">
                  <a:extLst>
                    <a:ext uri="{FF2B5EF4-FFF2-40B4-BE49-F238E27FC236}">
                      <a16:creationId xmlns:a16="http://schemas.microsoft.com/office/drawing/2014/main" id="{9ABE72D3-F04E-E24C-9728-B21D451E05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5509" y="2601"/>
                  <a:ext cx="236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</p:grpSp>
          <p:sp>
            <p:nvSpPr>
              <p:cNvPr id="158" name="Line 80">
                <a:extLst>
                  <a:ext uri="{FF2B5EF4-FFF2-40B4-BE49-F238E27FC236}">
                    <a16:creationId xmlns:a16="http://schemas.microsoft.com/office/drawing/2014/main" id="{D3DBC1DC-C25A-E542-8A06-5878226A81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7279" y="3234"/>
                <a:ext cx="540" cy="0"/>
              </a:xfrm>
              <a:prstGeom prst="line">
                <a:avLst/>
              </a:pr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159" name="Line 81">
                <a:extLst>
                  <a:ext uri="{FF2B5EF4-FFF2-40B4-BE49-F238E27FC236}">
                    <a16:creationId xmlns:a16="http://schemas.microsoft.com/office/drawing/2014/main" id="{E551BAF2-6BA0-2349-A4E1-525B82969A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7277" y="5559"/>
                <a:ext cx="540" cy="0"/>
              </a:xfrm>
              <a:prstGeom prst="line">
                <a:avLst/>
              </a:pr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p:grpSp>
          <p:nvGrpSpPr>
            <p:cNvPr id="197" name="Group 19">
              <a:extLst>
                <a:ext uri="{FF2B5EF4-FFF2-40B4-BE49-F238E27FC236}">
                  <a16:creationId xmlns:a16="http://schemas.microsoft.com/office/drawing/2014/main" id="{9CF1EBFE-25C3-0C40-902D-A417F6830A5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361147" y="4694901"/>
              <a:ext cx="430463" cy="2560320"/>
              <a:chOff x="7269" y="2964"/>
              <a:chExt cx="549" cy="2865"/>
            </a:xfrm>
          </p:grpSpPr>
          <p:sp>
            <p:nvSpPr>
              <p:cNvPr id="198" name="Arc 20">
                <a:extLst>
                  <a:ext uri="{FF2B5EF4-FFF2-40B4-BE49-F238E27FC236}">
                    <a16:creationId xmlns:a16="http://schemas.microsoft.com/office/drawing/2014/main" id="{1AF57DD0-C9DF-E149-AB64-82F547C9333E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7478" y="4076"/>
                <a:ext cx="119" cy="531"/>
              </a:xfrm>
              <a:custGeom>
                <a:avLst/>
                <a:gdLst>
                  <a:gd name="G0" fmla="+- 0 0 0"/>
                  <a:gd name="G1" fmla="+- 21594 0 0"/>
                  <a:gd name="G2" fmla="+- 21600 0 0"/>
                  <a:gd name="T0" fmla="*/ 500 w 21600"/>
                  <a:gd name="T1" fmla="*/ 0 h 38559"/>
                  <a:gd name="T2" fmla="*/ 13369 w 21600"/>
                  <a:gd name="T3" fmla="*/ 38559 h 38559"/>
                  <a:gd name="T4" fmla="*/ 0 w 21600"/>
                  <a:gd name="T5" fmla="*/ 21594 h 38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38559" fill="none" extrusionOk="0">
                    <a:moveTo>
                      <a:pt x="500" y="-1"/>
                    </a:moveTo>
                    <a:cubicBezTo>
                      <a:pt x="12231" y="271"/>
                      <a:pt x="21600" y="9859"/>
                      <a:pt x="21600" y="21594"/>
                    </a:cubicBezTo>
                    <a:cubicBezTo>
                      <a:pt x="21600" y="28211"/>
                      <a:pt x="18566" y="34463"/>
                      <a:pt x="13369" y="38559"/>
                    </a:cubicBezTo>
                  </a:path>
                  <a:path w="21600" h="38559" stroke="0" extrusionOk="0">
                    <a:moveTo>
                      <a:pt x="500" y="-1"/>
                    </a:moveTo>
                    <a:cubicBezTo>
                      <a:pt x="12231" y="271"/>
                      <a:pt x="21600" y="9859"/>
                      <a:pt x="21600" y="21594"/>
                    </a:cubicBezTo>
                    <a:cubicBezTo>
                      <a:pt x="21600" y="28211"/>
                      <a:pt x="18566" y="34463"/>
                      <a:pt x="13369" y="38559"/>
                    </a:cubicBezTo>
                    <a:lnTo>
                      <a:pt x="0" y="21594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199" name="Arc 21">
                <a:extLst>
                  <a:ext uri="{FF2B5EF4-FFF2-40B4-BE49-F238E27FC236}">
                    <a16:creationId xmlns:a16="http://schemas.microsoft.com/office/drawing/2014/main" id="{3F9BCDAD-C7AB-C94F-95E7-AE1061394848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 flipH="1" flipV="1">
                <a:off x="7385" y="4080"/>
                <a:ext cx="223" cy="456"/>
              </a:xfrm>
              <a:custGeom>
                <a:avLst/>
                <a:gdLst>
                  <a:gd name="G0" fmla="+- 19755 0 0"/>
                  <a:gd name="G1" fmla="+- 11552 0 0"/>
                  <a:gd name="G2" fmla="+- 21600 0 0"/>
                  <a:gd name="T0" fmla="*/ 38005 w 41355"/>
                  <a:gd name="T1" fmla="*/ 0 h 33152"/>
                  <a:gd name="T2" fmla="*/ 0 w 41355"/>
                  <a:gd name="T3" fmla="*/ 20286 h 33152"/>
                  <a:gd name="T4" fmla="*/ 19755 w 41355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55" h="33152" fill="none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</a:path>
                  <a:path w="41355" h="33152" stroke="0" extrusionOk="0">
                    <a:moveTo>
                      <a:pt x="38005" y="-1"/>
                    </a:moveTo>
                    <a:cubicBezTo>
                      <a:pt x="40193" y="3455"/>
                      <a:pt x="41355" y="7461"/>
                      <a:pt x="41355" y="11552"/>
                    </a:cubicBezTo>
                    <a:cubicBezTo>
                      <a:pt x="41355" y="23481"/>
                      <a:pt x="31684" y="33152"/>
                      <a:pt x="19755" y="33152"/>
                    </a:cubicBezTo>
                    <a:cubicBezTo>
                      <a:pt x="11203" y="33152"/>
                      <a:pt x="3457" y="28107"/>
                      <a:pt x="-1" y="20286"/>
                    </a:cubicBezTo>
                    <a:lnTo>
                      <a:pt x="19755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200" name="Arc 22">
                <a:extLst>
                  <a:ext uri="{FF2B5EF4-FFF2-40B4-BE49-F238E27FC236}">
                    <a16:creationId xmlns:a16="http://schemas.microsoft.com/office/drawing/2014/main" id="{7A68110E-A128-2E4E-BF14-AC753EA0C63F}"/>
                  </a:ext>
                </a:extLst>
              </p:cNvPr>
              <p:cNvSpPr>
                <a:spLocks/>
              </p:cNvSpPr>
              <p:nvPr/>
            </p:nvSpPr>
            <p:spPr bwMode="auto">
              <a:xfrm rot="-16628983">
                <a:off x="7648" y="4247"/>
                <a:ext cx="111" cy="211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grpSp>
            <p:nvGrpSpPr>
              <p:cNvPr id="201" name="Group 23">
                <a:extLst>
                  <a:ext uri="{FF2B5EF4-FFF2-40B4-BE49-F238E27FC236}">
                    <a16:creationId xmlns:a16="http://schemas.microsoft.com/office/drawing/2014/main" id="{B241AE68-BD61-834B-B7C5-E6CB0DCB9E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7383" y="3985"/>
                <a:ext cx="311" cy="540"/>
                <a:chOff x="7989" y="10264"/>
                <a:chExt cx="1008" cy="982"/>
              </a:xfrm>
            </p:grpSpPr>
            <p:sp>
              <p:nvSpPr>
                <p:cNvPr id="257" name="Arc 24">
                  <a:extLst>
                    <a:ext uri="{FF2B5EF4-FFF2-40B4-BE49-F238E27FC236}">
                      <a16:creationId xmlns:a16="http://schemas.microsoft.com/office/drawing/2014/main" id="{468A526E-F0D2-EB44-87E8-340FDD6D51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258" name="Arc 25">
                  <a:extLst>
                    <a:ext uri="{FF2B5EF4-FFF2-40B4-BE49-F238E27FC236}">
                      <a16:creationId xmlns:a16="http://schemas.microsoft.com/office/drawing/2014/main" id="{46D750B0-2ADA-D54F-BA66-8004590BEA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259" name="Arc 26">
                  <a:extLst>
                    <a:ext uri="{FF2B5EF4-FFF2-40B4-BE49-F238E27FC236}">
                      <a16:creationId xmlns:a16="http://schemas.microsoft.com/office/drawing/2014/main" id="{C0CF8257-0D56-3343-AD86-946DE088F1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202" name="Group 27">
                <a:extLst>
                  <a:ext uri="{FF2B5EF4-FFF2-40B4-BE49-F238E27FC236}">
                    <a16:creationId xmlns:a16="http://schemas.microsoft.com/office/drawing/2014/main" id="{7D48A9A6-63DB-6F40-B582-E5829AD414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7383" y="3885"/>
                <a:ext cx="311" cy="540"/>
                <a:chOff x="7989" y="10264"/>
                <a:chExt cx="1008" cy="982"/>
              </a:xfrm>
            </p:grpSpPr>
            <p:sp>
              <p:nvSpPr>
                <p:cNvPr id="254" name="Arc 28">
                  <a:extLst>
                    <a:ext uri="{FF2B5EF4-FFF2-40B4-BE49-F238E27FC236}">
                      <a16:creationId xmlns:a16="http://schemas.microsoft.com/office/drawing/2014/main" id="{FCB205AA-89B5-4141-905B-BA1FA43F4C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255" name="Arc 29">
                  <a:extLst>
                    <a:ext uri="{FF2B5EF4-FFF2-40B4-BE49-F238E27FC236}">
                      <a16:creationId xmlns:a16="http://schemas.microsoft.com/office/drawing/2014/main" id="{FCF3194A-B3CB-AE42-BA89-B18FF1BF32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256" name="Arc 30">
                  <a:extLst>
                    <a:ext uri="{FF2B5EF4-FFF2-40B4-BE49-F238E27FC236}">
                      <a16:creationId xmlns:a16="http://schemas.microsoft.com/office/drawing/2014/main" id="{398C3942-4F92-A24A-A09F-7AD52FC040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203" name="Group 31">
                <a:extLst>
                  <a:ext uri="{FF2B5EF4-FFF2-40B4-BE49-F238E27FC236}">
                    <a16:creationId xmlns:a16="http://schemas.microsoft.com/office/drawing/2014/main" id="{41039780-35CC-BE4B-B2B2-86D939848F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7383" y="3788"/>
                <a:ext cx="312" cy="540"/>
                <a:chOff x="7989" y="10264"/>
                <a:chExt cx="1008" cy="982"/>
              </a:xfrm>
            </p:grpSpPr>
            <p:sp>
              <p:nvSpPr>
                <p:cNvPr id="251" name="Arc 32">
                  <a:extLst>
                    <a:ext uri="{FF2B5EF4-FFF2-40B4-BE49-F238E27FC236}">
                      <a16:creationId xmlns:a16="http://schemas.microsoft.com/office/drawing/2014/main" id="{D3860005-85DE-CF4E-91EC-DFED4A3A7E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252" name="Arc 33">
                  <a:extLst>
                    <a:ext uri="{FF2B5EF4-FFF2-40B4-BE49-F238E27FC236}">
                      <a16:creationId xmlns:a16="http://schemas.microsoft.com/office/drawing/2014/main" id="{D7CF43E4-173D-9649-96EF-499ECEB153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253" name="Arc 34">
                  <a:extLst>
                    <a:ext uri="{FF2B5EF4-FFF2-40B4-BE49-F238E27FC236}">
                      <a16:creationId xmlns:a16="http://schemas.microsoft.com/office/drawing/2014/main" id="{C5273038-2E61-1045-9BD5-272743150C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204" name="Group 35">
                <a:extLst>
                  <a:ext uri="{FF2B5EF4-FFF2-40B4-BE49-F238E27FC236}">
                    <a16:creationId xmlns:a16="http://schemas.microsoft.com/office/drawing/2014/main" id="{8F71854E-021A-0D4D-8300-DFA94E1516C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7383" y="3689"/>
                <a:ext cx="312" cy="540"/>
                <a:chOff x="7989" y="10264"/>
                <a:chExt cx="1008" cy="982"/>
              </a:xfrm>
            </p:grpSpPr>
            <p:sp>
              <p:nvSpPr>
                <p:cNvPr id="248" name="Arc 36">
                  <a:extLst>
                    <a:ext uri="{FF2B5EF4-FFF2-40B4-BE49-F238E27FC236}">
                      <a16:creationId xmlns:a16="http://schemas.microsoft.com/office/drawing/2014/main" id="{EB578B7E-26A0-2A47-A300-9C0CA4113B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249" name="Arc 37">
                  <a:extLst>
                    <a:ext uri="{FF2B5EF4-FFF2-40B4-BE49-F238E27FC236}">
                      <a16:creationId xmlns:a16="http://schemas.microsoft.com/office/drawing/2014/main" id="{F29AE1D5-889B-6144-9723-305653FFDC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250" name="Arc 38">
                  <a:extLst>
                    <a:ext uri="{FF2B5EF4-FFF2-40B4-BE49-F238E27FC236}">
                      <a16:creationId xmlns:a16="http://schemas.microsoft.com/office/drawing/2014/main" id="{52089963-9B6C-3041-B48B-C06164D3F4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205" name="Group 39">
                <a:extLst>
                  <a:ext uri="{FF2B5EF4-FFF2-40B4-BE49-F238E27FC236}">
                    <a16:creationId xmlns:a16="http://schemas.microsoft.com/office/drawing/2014/main" id="{BE1A695A-5860-BB4C-A84B-256CBE7E7D3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7383" y="3591"/>
                <a:ext cx="312" cy="540"/>
                <a:chOff x="7989" y="10264"/>
                <a:chExt cx="1008" cy="982"/>
              </a:xfrm>
            </p:grpSpPr>
            <p:sp>
              <p:nvSpPr>
                <p:cNvPr id="245" name="Arc 40">
                  <a:extLst>
                    <a:ext uri="{FF2B5EF4-FFF2-40B4-BE49-F238E27FC236}">
                      <a16:creationId xmlns:a16="http://schemas.microsoft.com/office/drawing/2014/main" id="{5C91E702-085F-CF4A-9C05-43A3DE4C56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246" name="Arc 41">
                  <a:extLst>
                    <a:ext uri="{FF2B5EF4-FFF2-40B4-BE49-F238E27FC236}">
                      <a16:creationId xmlns:a16="http://schemas.microsoft.com/office/drawing/2014/main" id="{E8C0C200-C7C8-8E42-A138-D432C11057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247" name="Arc 42">
                  <a:extLst>
                    <a:ext uri="{FF2B5EF4-FFF2-40B4-BE49-F238E27FC236}">
                      <a16:creationId xmlns:a16="http://schemas.microsoft.com/office/drawing/2014/main" id="{D81B6A47-4C72-CF49-A5E9-0472CBC747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</p:grpSp>
          <p:grpSp>
            <p:nvGrpSpPr>
              <p:cNvPr id="206" name="Group 43">
                <a:extLst>
                  <a:ext uri="{FF2B5EF4-FFF2-40B4-BE49-F238E27FC236}">
                    <a16:creationId xmlns:a16="http://schemas.microsoft.com/office/drawing/2014/main" id="{6AECBDA0-F5CE-9742-B86D-DD6D8EBE78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7383" y="3491"/>
                <a:ext cx="312" cy="540"/>
                <a:chOff x="7989" y="10264"/>
                <a:chExt cx="1008" cy="982"/>
              </a:xfrm>
            </p:grpSpPr>
            <p:sp>
              <p:nvSpPr>
                <p:cNvPr id="242" name="Arc 44">
                  <a:extLst>
                    <a:ext uri="{FF2B5EF4-FFF2-40B4-BE49-F238E27FC236}">
                      <a16:creationId xmlns:a16="http://schemas.microsoft.com/office/drawing/2014/main" id="{BFE5A382-EB79-B24E-8DEF-7C2F4A9CEA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9" y="10270"/>
                  <a:ext cx="732" cy="965"/>
                </a:xfrm>
                <a:custGeom>
                  <a:avLst/>
                  <a:gdLst>
                    <a:gd name="G0" fmla="+- 19435 0 0"/>
                    <a:gd name="G1" fmla="+- 21600 0 0"/>
                    <a:gd name="G2" fmla="+- 21600 0 0"/>
                    <a:gd name="T0" fmla="*/ 0 w 41035"/>
                    <a:gd name="T1" fmla="*/ 12177 h 38565"/>
                    <a:gd name="T2" fmla="*/ 32804 w 41035"/>
                    <a:gd name="T3" fmla="*/ 38565 h 38565"/>
                    <a:gd name="T4" fmla="*/ 19435 w 41035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035" h="38565" fill="none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</a:path>
                    <a:path w="41035" h="38565" stroke="0" extrusionOk="0">
                      <a:moveTo>
                        <a:pt x="-1" y="12176"/>
                      </a:moveTo>
                      <a:cubicBezTo>
                        <a:pt x="3609" y="4729"/>
                        <a:pt x="11158" y="-1"/>
                        <a:pt x="19435" y="0"/>
                      </a:cubicBezTo>
                      <a:cubicBezTo>
                        <a:pt x="31364" y="0"/>
                        <a:pt x="41035" y="9670"/>
                        <a:pt x="41035" y="21600"/>
                      </a:cubicBezTo>
                      <a:cubicBezTo>
                        <a:pt x="41035" y="28217"/>
                        <a:pt x="38001" y="34469"/>
                        <a:pt x="32804" y="38565"/>
                      </a:cubicBezTo>
                      <a:lnTo>
                        <a:pt x="19435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243" name="Arc 45">
                  <a:extLst>
                    <a:ext uri="{FF2B5EF4-FFF2-40B4-BE49-F238E27FC236}">
                      <a16:creationId xmlns:a16="http://schemas.microsoft.com/office/drawing/2014/main" id="{15A7E7BF-5114-BD4C-90CA-BA75DCB3BA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8277" y="10264"/>
                  <a:ext cx="720" cy="829"/>
                </a:xfrm>
                <a:custGeom>
                  <a:avLst/>
                  <a:gdLst>
                    <a:gd name="G0" fmla="+- 19755 0 0"/>
                    <a:gd name="G1" fmla="+- 11552 0 0"/>
                    <a:gd name="G2" fmla="+- 21600 0 0"/>
                    <a:gd name="T0" fmla="*/ 38005 w 41355"/>
                    <a:gd name="T1" fmla="*/ 0 h 33152"/>
                    <a:gd name="T2" fmla="*/ 0 w 41355"/>
                    <a:gd name="T3" fmla="*/ 20286 h 33152"/>
                    <a:gd name="T4" fmla="*/ 19755 w 41355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55" h="33152" fill="none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</a:path>
                    <a:path w="41355" h="33152" stroke="0" extrusionOk="0">
                      <a:moveTo>
                        <a:pt x="38005" y="-1"/>
                      </a:moveTo>
                      <a:cubicBezTo>
                        <a:pt x="40193" y="3455"/>
                        <a:pt x="41355" y="7461"/>
                        <a:pt x="41355" y="11552"/>
                      </a:cubicBezTo>
                      <a:cubicBezTo>
                        <a:pt x="41355" y="23481"/>
                        <a:pt x="31684" y="33152"/>
                        <a:pt x="19755" y="33152"/>
                      </a:cubicBezTo>
                      <a:cubicBezTo>
                        <a:pt x="11203" y="33152"/>
                        <a:pt x="3457" y="28107"/>
                        <a:pt x="-1" y="20286"/>
                      </a:cubicBezTo>
                      <a:lnTo>
                        <a:pt x="19755" y="1155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244" name="Arc 46">
                  <a:extLst>
                    <a:ext uri="{FF2B5EF4-FFF2-40B4-BE49-F238E27FC236}">
                      <a16:creationId xmlns:a16="http://schemas.microsoft.com/office/drawing/2014/main" id="{139DD7C5-864B-8246-AAA5-CC1DECE8F5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8312" y="10862"/>
                  <a:ext cx="361" cy="384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</p:grpSp>
          <p:sp>
            <p:nvSpPr>
              <p:cNvPr id="207" name="Arc 47">
                <a:extLst>
                  <a:ext uri="{FF2B5EF4-FFF2-40B4-BE49-F238E27FC236}">
                    <a16:creationId xmlns:a16="http://schemas.microsoft.com/office/drawing/2014/main" id="{4690F287-29B2-2D4E-9C58-3029316E967F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7425" y="3440"/>
                <a:ext cx="226" cy="531"/>
              </a:xfrm>
              <a:custGeom>
                <a:avLst/>
                <a:gdLst>
                  <a:gd name="G0" fmla="+- 19435 0 0"/>
                  <a:gd name="G1" fmla="+- 21600 0 0"/>
                  <a:gd name="G2" fmla="+- 21600 0 0"/>
                  <a:gd name="T0" fmla="*/ 0 w 41035"/>
                  <a:gd name="T1" fmla="*/ 12177 h 38565"/>
                  <a:gd name="T2" fmla="*/ 32804 w 41035"/>
                  <a:gd name="T3" fmla="*/ 38565 h 38565"/>
                  <a:gd name="T4" fmla="*/ 19435 w 41035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035" h="38565" fill="none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</a:path>
                  <a:path w="41035" h="38565" stroke="0" extrusionOk="0">
                    <a:moveTo>
                      <a:pt x="-1" y="12176"/>
                    </a:moveTo>
                    <a:cubicBezTo>
                      <a:pt x="3609" y="4729"/>
                      <a:pt x="11158" y="-1"/>
                      <a:pt x="19435" y="0"/>
                    </a:cubicBezTo>
                    <a:cubicBezTo>
                      <a:pt x="31364" y="0"/>
                      <a:pt x="41035" y="9670"/>
                      <a:pt x="41035" y="21600"/>
                    </a:cubicBezTo>
                    <a:cubicBezTo>
                      <a:pt x="41035" y="28217"/>
                      <a:pt x="38001" y="34469"/>
                      <a:pt x="32804" y="38565"/>
                    </a:cubicBezTo>
                    <a:lnTo>
                      <a:pt x="19435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208" name="Arc 48">
                <a:extLst>
                  <a:ext uri="{FF2B5EF4-FFF2-40B4-BE49-F238E27FC236}">
                    <a16:creationId xmlns:a16="http://schemas.microsoft.com/office/drawing/2014/main" id="{41AF1607-D403-DC4E-965B-5DDC1781B703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 flipH="1" flipV="1">
                <a:off x="7380" y="3385"/>
                <a:ext cx="233" cy="456"/>
              </a:xfrm>
              <a:custGeom>
                <a:avLst/>
                <a:gdLst>
                  <a:gd name="G0" fmla="+- 21572 0 0"/>
                  <a:gd name="G1" fmla="+- 11552 0 0"/>
                  <a:gd name="G2" fmla="+- 21600 0 0"/>
                  <a:gd name="T0" fmla="*/ 39822 w 43172"/>
                  <a:gd name="T1" fmla="*/ 0 h 33152"/>
                  <a:gd name="T2" fmla="*/ 0 w 43172"/>
                  <a:gd name="T3" fmla="*/ 12648 h 33152"/>
                  <a:gd name="T4" fmla="*/ 21572 w 43172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72" h="33152" fill="none" extrusionOk="0">
                    <a:moveTo>
                      <a:pt x="39822" y="-1"/>
                    </a:moveTo>
                    <a:cubicBezTo>
                      <a:pt x="42010" y="3455"/>
                      <a:pt x="43172" y="7461"/>
                      <a:pt x="43172" y="11552"/>
                    </a:cubicBezTo>
                    <a:cubicBezTo>
                      <a:pt x="43172" y="23481"/>
                      <a:pt x="33501" y="33152"/>
                      <a:pt x="21572" y="33152"/>
                    </a:cubicBezTo>
                    <a:cubicBezTo>
                      <a:pt x="10068" y="33152"/>
                      <a:pt x="583" y="24136"/>
                      <a:pt x="-1" y="12648"/>
                    </a:cubicBezTo>
                  </a:path>
                  <a:path w="43172" h="33152" stroke="0" extrusionOk="0">
                    <a:moveTo>
                      <a:pt x="39822" y="-1"/>
                    </a:moveTo>
                    <a:cubicBezTo>
                      <a:pt x="42010" y="3455"/>
                      <a:pt x="43172" y="7461"/>
                      <a:pt x="43172" y="11552"/>
                    </a:cubicBezTo>
                    <a:cubicBezTo>
                      <a:pt x="43172" y="23481"/>
                      <a:pt x="33501" y="33152"/>
                      <a:pt x="21572" y="33152"/>
                    </a:cubicBezTo>
                    <a:cubicBezTo>
                      <a:pt x="10068" y="33152"/>
                      <a:pt x="583" y="24136"/>
                      <a:pt x="-1" y="12648"/>
                    </a:cubicBezTo>
                    <a:lnTo>
                      <a:pt x="21572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209" name="Arc 49">
                <a:extLst>
                  <a:ext uri="{FF2B5EF4-FFF2-40B4-BE49-F238E27FC236}">
                    <a16:creationId xmlns:a16="http://schemas.microsoft.com/office/drawing/2014/main" id="{F6BD7DAB-7531-8E4E-BA45-D2666E3153D0}"/>
                  </a:ext>
                </a:extLst>
              </p:cNvPr>
              <p:cNvSpPr>
                <a:spLocks/>
              </p:cNvSpPr>
              <p:nvPr/>
            </p:nvSpPr>
            <p:spPr bwMode="auto">
              <a:xfrm rot="-16628983">
                <a:off x="7648" y="3557"/>
                <a:ext cx="111" cy="211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210" name="Arc 50">
                <a:extLst>
                  <a:ext uri="{FF2B5EF4-FFF2-40B4-BE49-F238E27FC236}">
                    <a16:creationId xmlns:a16="http://schemas.microsoft.com/office/drawing/2014/main" id="{31235B62-9A7D-CB4F-9767-20E2AB67F6BB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7486" y="4748"/>
                <a:ext cx="119" cy="531"/>
              </a:xfrm>
              <a:custGeom>
                <a:avLst/>
                <a:gdLst>
                  <a:gd name="G0" fmla="+- 166 0 0"/>
                  <a:gd name="G1" fmla="+- 21600 0 0"/>
                  <a:gd name="G2" fmla="+- 21600 0 0"/>
                  <a:gd name="T0" fmla="*/ 0 w 21766"/>
                  <a:gd name="T1" fmla="*/ 1 h 38565"/>
                  <a:gd name="T2" fmla="*/ 13535 w 21766"/>
                  <a:gd name="T3" fmla="*/ 38565 h 38565"/>
                  <a:gd name="T4" fmla="*/ 166 w 21766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66" h="38565" fill="none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</a:path>
                  <a:path w="21766" h="38565" stroke="0" extrusionOk="0">
                    <a:moveTo>
                      <a:pt x="-1" y="0"/>
                    </a:moveTo>
                    <a:cubicBezTo>
                      <a:pt x="55" y="0"/>
                      <a:pt x="110" y="-1"/>
                      <a:pt x="166" y="0"/>
                    </a:cubicBezTo>
                    <a:cubicBezTo>
                      <a:pt x="12095" y="0"/>
                      <a:pt x="21766" y="9670"/>
                      <a:pt x="21766" y="21600"/>
                    </a:cubicBezTo>
                    <a:cubicBezTo>
                      <a:pt x="21766" y="28217"/>
                      <a:pt x="18732" y="34469"/>
                      <a:pt x="13535" y="38565"/>
                    </a:cubicBezTo>
                    <a:lnTo>
                      <a:pt x="166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211" name="Arc 51">
                <a:extLst>
                  <a:ext uri="{FF2B5EF4-FFF2-40B4-BE49-F238E27FC236}">
                    <a16:creationId xmlns:a16="http://schemas.microsoft.com/office/drawing/2014/main" id="{4AA35616-90FC-0E4E-A376-AA3D9D5CEC10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 flipH="1" flipV="1">
                <a:off x="7428" y="4788"/>
                <a:ext cx="151" cy="456"/>
              </a:xfrm>
              <a:custGeom>
                <a:avLst/>
                <a:gdLst>
                  <a:gd name="G0" fmla="+- 6433 0 0"/>
                  <a:gd name="G1" fmla="+- 11552 0 0"/>
                  <a:gd name="G2" fmla="+- 21600 0 0"/>
                  <a:gd name="T0" fmla="*/ 24683 w 28033"/>
                  <a:gd name="T1" fmla="*/ 0 h 33152"/>
                  <a:gd name="T2" fmla="*/ 0 w 28033"/>
                  <a:gd name="T3" fmla="*/ 32171 h 33152"/>
                  <a:gd name="T4" fmla="*/ 6433 w 28033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033" h="33152" fill="none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</a:path>
                  <a:path w="28033" h="33152" stroke="0" extrusionOk="0">
                    <a:moveTo>
                      <a:pt x="24683" y="-1"/>
                    </a:moveTo>
                    <a:cubicBezTo>
                      <a:pt x="26871" y="3455"/>
                      <a:pt x="28033" y="7461"/>
                      <a:pt x="28033" y="11552"/>
                    </a:cubicBezTo>
                    <a:cubicBezTo>
                      <a:pt x="28033" y="23481"/>
                      <a:pt x="18362" y="33152"/>
                      <a:pt x="6433" y="33152"/>
                    </a:cubicBezTo>
                    <a:cubicBezTo>
                      <a:pt x="4251" y="33152"/>
                      <a:pt x="2082" y="32821"/>
                      <a:pt x="-1" y="32171"/>
                    </a:cubicBezTo>
                    <a:lnTo>
                      <a:pt x="6433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212" name="Arc 52">
                <a:extLst>
                  <a:ext uri="{FF2B5EF4-FFF2-40B4-BE49-F238E27FC236}">
                    <a16:creationId xmlns:a16="http://schemas.microsoft.com/office/drawing/2014/main" id="{16239D1A-F96E-CD4B-A8E1-D9B7DA7DF753}"/>
                  </a:ext>
                </a:extLst>
              </p:cNvPr>
              <p:cNvSpPr>
                <a:spLocks/>
              </p:cNvSpPr>
              <p:nvPr/>
            </p:nvSpPr>
            <p:spPr bwMode="auto">
              <a:xfrm rot="-16628983">
                <a:off x="7655" y="4919"/>
                <a:ext cx="112" cy="211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213" name="Arc 53">
                <a:extLst>
                  <a:ext uri="{FF2B5EF4-FFF2-40B4-BE49-F238E27FC236}">
                    <a16:creationId xmlns:a16="http://schemas.microsoft.com/office/drawing/2014/main" id="{4B3B5C62-3B5D-A845-9912-EEECD76173E0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7428" y="4926"/>
                <a:ext cx="236" cy="531"/>
              </a:xfrm>
              <a:custGeom>
                <a:avLst/>
                <a:gdLst>
                  <a:gd name="G0" fmla="+- 21508 0 0"/>
                  <a:gd name="G1" fmla="+- 21600 0 0"/>
                  <a:gd name="G2" fmla="+- 21600 0 0"/>
                  <a:gd name="T0" fmla="*/ 0 w 43108"/>
                  <a:gd name="T1" fmla="*/ 19616 h 38565"/>
                  <a:gd name="T2" fmla="*/ 34877 w 43108"/>
                  <a:gd name="T3" fmla="*/ 38565 h 38565"/>
                  <a:gd name="T4" fmla="*/ 21508 w 43108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08" h="38565" fill="none" extrusionOk="0">
                    <a:moveTo>
                      <a:pt x="-1" y="19615"/>
                    </a:moveTo>
                    <a:cubicBezTo>
                      <a:pt x="1024" y="8502"/>
                      <a:pt x="10347" y="-1"/>
                      <a:pt x="21508" y="0"/>
                    </a:cubicBezTo>
                    <a:cubicBezTo>
                      <a:pt x="33437" y="0"/>
                      <a:pt x="43108" y="9670"/>
                      <a:pt x="43108" y="21600"/>
                    </a:cubicBezTo>
                    <a:cubicBezTo>
                      <a:pt x="43108" y="28217"/>
                      <a:pt x="40074" y="34469"/>
                      <a:pt x="34877" y="38565"/>
                    </a:cubicBezTo>
                  </a:path>
                  <a:path w="43108" h="38565" stroke="0" extrusionOk="0">
                    <a:moveTo>
                      <a:pt x="-1" y="19615"/>
                    </a:moveTo>
                    <a:cubicBezTo>
                      <a:pt x="1024" y="8502"/>
                      <a:pt x="10347" y="-1"/>
                      <a:pt x="21508" y="0"/>
                    </a:cubicBezTo>
                    <a:cubicBezTo>
                      <a:pt x="33437" y="0"/>
                      <a:pt x="43108" y="9670"/>
                      <a:pt x="43108" y="21600"/>
                    </a:cubicBezTo>
                    <a:cubicBezTo>
                      <a:pt x="43108" y="28217"/>
                      <a:pt x="40074" y="34469"/>
                      <a:pt x="34877" y="38565"/>
                    </a:cubicBezTo>
                    <a:lnTo>
                      <a:pt x="21508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214" name="Arc 54">
                <a:extLst>
                  <a:ext uri="{FF2B5EF4-FFF2-40B4-BE49-F238E27FC236}">
                    <a16:creationId xmlns:a16="http://schemas.microsoft.com/office/drawing/2014/main" id="{C73FDD2F-E4B5-804E-A992-B04DBA7BF402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 flipH="1" flipV="1">
                <a:off x="7421" y="4902"/>
                <a:ext cx="166" cy="456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215" name="Arc 55">
                <a:extLst>
                  <a:ext uri="{FF2B5EF4-FFF2-40B4-BE49-F238E27FC236}">
                    <a16:creationId xmlns:a16="http://schemas.microsoft.com/office/drawing/2014/main" id="{E4CF4019-D853-E34D-8DAC-CB5304D7C507}"/>
                  </a:ext>
                </a:extLst>
              </p:cNvPr>
              <p:cNvSpPr>
                <a:spLocks/>
              </p:cNvSpPr>
              <p:nvPr/>
            </p:nvSpPr>
            <p:spPr bwMode="auto">
              <a:xfrm rot="-16628983">
                <a:off x="7655" y="5039"/>
                <a:ext cx="111" cy="211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grpSp>
            <p:nvGrpSpPr>
              <p:cNvPr id="216" name="Group 56">
                <a:extLst>
                  <a:ext uri="{FF2B5EF4-FFF2-40B4-BE49-F238E27FC236}">
                    <a16:creationId xmlns:a16="http://schemas.microsoft.com/office/drawing/2014/main" id="{60E1DBAC-709A-3D46-9AF0-E93BABA77A1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7486" y="4531"/>
                <a:ext cx="120" cy="540"/>
                <a:chOff x="3891" y="3067"/>
                <a:chExt cx="330" cy="717"/>
              </a:xfrm>
            </p:grpSpPr>
            <p:sp>
              <p:nvSpPr>
                <p:cNvPr id="238" name="Arc 57">
                  <a:extLst>
                    <a:ext uri="{FF2B5EF4-FFF2-40B4-BE49-F238E27FC236}">
                      <a16:creationId xmlns:a16="http://schemas.microsoft.com/office/drawing/2014/main" id="{298CE184-988C-2448-AB77-8EA5CEE3FE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3072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grpSp>
              <p:nvGrpSpPr>
                <p:cNvPr id="239" name="Group 58">
                  <a:extLst>
                    <a:ext uri="{FF2B5EF4-FFF2-40B4-BE49-F238E27FC236}">
                      <a16:creationId xmlns:a16="http://schemas.microsoft.com/office/drawing/2014/main" id="{7D4FAAD7-C397-744D-8139-6597ADC076A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91" y="3067"/>
                  <a:ext cx="295" cy="717"/>
                  <a:chOff x="3581" y="2155"/>
                  <a:chExt cx="295" cy="717"/>
                </a:xfrm>
              </p:grpSpPr>
              <p:sp>
                <p:nvSpPr>
                  <p:cNvPr id="240" name="Arc 59">
                    <a:extLst>
                      <a:ext uri="{FF2B5EF4-FFF2-40B4-BE49-F238E27FC236}">
                        <a16:creationId xmlns:a16="http://schemas.microsoft.com/office/drawing/2014/main" id="{5317EE0E-EFCD-FD45-9B6D-9B2787DCC7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581" y="2155"/>
                    <a:ext cx="280" cy="605"/>
                  </a:xfrm>
                  <a:custGeom>
                    <a:avLst/>
                    <a:gdLst>
                      <a:gd name="G0" fmla="+- 3 0 0"/>
                      <a:gd name="G1" fmla="+- 11552 0 0"/>
                      <a:gd name="G2" fmla="+- 21600 0 0"/>
                      <a:gd name="T0" fmla="*/ 18253 w 21603"/>
                      <a:gd name="T1" fmla="*/ 0 h 33152"/>
                      <a:gd name="T2" fmla="*/ 0 w 21603"/>
                      <a:gd name="T3" fmla="*/ 33151 h 33152"/>
                      <a:gd name="T4" fmla="*/ 3 w 21603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3" h="33152" fill="none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</a:path>
                      <a:path w="21603" h="33152" stroke="0" extrusionOk="0">
                        <a:moveTo>
                          <a:pt x="18253" y="-1"/>
                        </a:moveTo>
                        <a:cubicBezTo>
                          <a:pt x="20441" y="3455"/>
                          <a:pt x="21603" y="7461"/>
                          <a:pt x="21603" y="11552"/>
                        </a:cubicBezTo>
                        <a:cubicBezTo>
                          <a:pt x="21603" y="23481"/>
                          <a:pt x="11932" y="33152"/>
                          <a:pt x="3" y="33152"/>
                        </a:cubicBezTo>
                        <a:cubicBezTo>
                          <a:pt x="1" y="33152"/>
                          <a:pt x="0" y="33151"/>
                          <a:pt x="-1" y="33151"/>
                        </a:cubicBezTo>
                        <a:lnTo>
                          <a:pt x="3" y="11552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rgbClr val="C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400">
                      <a:latin typeface="Book Antiqua" pitchFamily="18" charset="0"/>
                    </a:endParaRPr>
                  </a:p>
                </p:txBody>
              </p:sp>
              <p:sp>
                <p:nvSpPr>
                  <p:cNvPr id="241" name="Arc 60">
                    <a:extLst>
                      <a:ext uri="{FF2B5EF4-FFF2-40B4-BE49-F238E27FC236}">
                        <a16:creationId xmlns:a16="http://schemas.microsoft.com/office/drawing/2014/main" id="{FF51DF15-7B79-F848-B623-4912C8D8E2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07" y="2592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rgbClr val="C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400">
                      <a:latin typeface="Book Antiqua" pitchFamily="18" charset="0"/>
                    </a:endParaRPr>
                  </a:p>
                </p:txBody>
              </p:sp>
            </p:grpSp>
          </p:grpSp>
          <p:sp>
            <p:nvSpPr>
              <p:cNvPr id="217" name="Arc 61">
                <a:extLst>
                  <a:ext uri="{FF2B5EF4-FFF2-40B4-BE49-F238E27FC236}">
                    <a16:creationId xmlns:a16="http://schemas.microsoft.com/office/drawing/2014/main" id="{DA56BE35-1EA4-7E43-86F4-185C9C7CDBEE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7489" y="4639"/>
                <a:ext cx="116" cy="531"/>
              </a:xfrm>
              <a:custGeom>
                <a:avLst/>
                <a:gdLst>
                  <a:gd name="G0" fmla="+- 2440 0 0"/>
                  <a:gd name="G1" fmla="+- 21600 0 0"/>
                  <a:gd name="G2" fmla="+- 21600 0 0"/>
                  <a:gd name="T0" fmla="*/ 0 w 24040"/>
                  <a:gd name="T1" fmla="*/ 139 h 38565"/>
                  <a:gd name="T2" fmla="*/ 15809 w 24040"/>
                  <a:gd name="T3" fmla="*/ 38565 h 38565"/>
                  <a:gd name="T4" fmla="*/ 2440 w 24040"/>
                  <a:gd name="T5" fmla="*/ 21600 h 38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40" h="38565" fill="none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</a:path>
                  <a:path w="24040" h="38565" stroke="0" extrusionOk="0">
                    <a:moveTo>
                      <a:pt x="-1" y="138"/>
                    </a:moveTo>
                    <a:cubicBezTo>
                      <a:pt x="810" y="46"/>
                      <a:pt x="1624" y="-1"/>
                      <a:pt x="2440" y="0"/>
                    </a:cubicBezTo>
                    <a:cubicBezTo>
                      <a:pt x="14369" y="0"/>
                      <a:pt x="24040" y="9670"/>
                      <a:pt x="24040" y="21600"/>
                    </a:cubicBezTo>
                    <a:cubicBezTo>
                      <a:pt x="24040" y="28217"/>
                      <a:pt x="21006" y="34469"/>
                      <a:pt x="15809" y="38565"/>
                    </a:cubicBezTo>
                    <a:lnTo>
                      <a:pt x="244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218" name="Arc 62">
                <a:extLst>
                  <a:ext uri="{FF2B5EF4-FFF2-40B4-BE49-F238E27FC236}">
                    <a16:creationId xmlns:a16="http://schemas.microsoft.com/office/drawing/2014/main" id="{DE133B92-8AD7-D640-BC68-22D55F88DE7D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 flipH="1" flipV="1">
                <a:off x="7431" y="4667"/>
                <a:ext cx="146" cy="456"/>
              </a:xfrm>
              <a:custGeom>
                <a:avLst/>
                <a:gdLst>
                  <a:gd name="G0" fmla="+- 9334 0 0"/>
                  <a:gd name="G1" fmla="+- 11552 0 0"/>
                  <a:gd name="G2" fmla="+- 21600 0 0"/>
                  <a:gd name="T0" fmla="*/ 27584 w 30934"/>
                  <a:gd name="T1" fmla="*/ 0 h 33152"/>
                  <a:gd name="T2" fmla="*/ 0 w 30934"/>
                  <a:gd name="T3" fmla="*/ 31030 h 33152"/>
                  <a:gd name="T4" fmla="*/ 9334 w 30934"/>
                  <a:gd name="T5" fmla="*/ 11552 h 3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934" h="33152" fill="none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</a:path>
                  <a:path w="30934" h="33152" stroke="0" extrusionOk="0">
                    <a:moveTo>
                      <a:pt x="27584" y="-1"/>
                    </a:moveTo>
                    <a:cubicBezTo>
                      <a:pt x="29772" y="3455"/>
                      <a:pt x="30934" y="7461"/>
                      <a:pt x="30934" y="11552"/>
                    </a:cubicBezTo>
                    <a:cubicBezTo>
                      <a:pt x="30934" y="23481"/>
                      <a:pt x="21263" y="33152"/>
                      <a:pt x="9334" y="33152"/>
                    </a:cubicBezTo>
                    <a:cubicBezTo>
                      <a:pt x="6103" y="33152"/>
                      <a:pt x="2913" y="32427"/>
                      <a:pt x="-1" y="31030"/>
                    </a:cubicBezTo>
                    <a:lnTo>
                      <a:pt x="9334" y="11552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219" name="Arc 63">
                <a:extLst>
                  <a:ext uri="{FF2B5EF4-FFF2-40B4-BE49-F238E27FC236}">
                    <a16:creationId xmlns:a16="http://schemas.microsoft.com/office/drawing/2014/main" id="{C3CF63FB-BBC6-C446-9DC8-6DD501037864}"/>
                  </a:ext>
                </a:extLst>
              </p:cNvPr>
              <p:cNvSpPr>
                <a:spLocks/>
              </p:cNvSpPr>
              <p:nvPr/>
            </p:nvSpPr>
            <p:spPr bwMode="auto">
              <a:xfrm rot="-16628983">
                <a:off x="7662" y="4803"/>
                <a:ext cx="98" cy="211"/>
              </a:xfrm>
              <a:custGeom>
                <a:avLst/>
                <a:gdLst>
                  <a:gd name="G0" fmla="+- 17231 0 0"/>
                  <a:gd name="G1" fmla="+- 21600 0 0"/>
                  <a:gd name="G2" fmla="+- 21600 0 0"/>
                  <a:gd name="T0" fmla="*/ 0 w 37547"/>
                  <a:gd name="T1" fmla="*/ 8576 h 21600"/>
                  <a:gd name="T2" fmla="*/ 37547 w 37547"/>
                  <a:gd name="T3" fmla="*/ 14265 h 21600"/>
                  <a:gd name="T4" fmla="*/ 17231 w 3754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47" h="21600" fill="none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</a:path>
                  <a:path w="37547" h="21600" stroke="0" extrusionOk="0">
                    <a:moveTo>
                      <a:pt x="-1" y="8575"/>
                    </a:moveTo>
                    <a:cubicBezTo>
                      <a:pt x="4081" y="3174"/>
                      <a:pt x="10460" y="-1"/>
                      <a:pt x="17231" y="0"/>
                    </a:cubicBezTo>
                    <a:cubicBezTo>
                      <a:pt x="26332" y="0"/>
                      <a:pt x="34456" y="5704"/>
                      <a:pt x="37547" y="14264"/>
                    </a:cubicBezTo>
                    <a:lnTo>
                      <a:pt x="17231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grpSp>
            <p:nvGrpSpPr>
              <p:cNvPr id="220" name="Group 64">
                <a:extLst>
                  <a:ext uri="{FF2B5EF4-FFF2-40B4-BE49-F238E27FC236}">
                    <a16:creationId xmlns:a16="http://schemas.microsoft.com/office/drawing/2014/main" id="{79CED847-1C5B-4545-A4F6-2DEB16ED28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7312" y="4359"/>
                <a:ext cx="472" cy="540"/>
                <a:chOff x="4893" y="2164"/>
                <a:chExt cx="1140" cy="717"/>
              </a:xfrm>
            </p:grpSpPr>
            <p:sp>
              <p:nvSpPr>
                <p:cNvPr id="223" name="Arc 65">
                  <a:extLst>
                    <a:ext uri="{FF2B5EF4-FFF2-40B4-BE49-F238E27FC236}">
                      <a16:creationId xmlns:a16="http://schemas.microsoft.com/office/drawing/2014/main" id="{671CECB9-3990-0A4F-9B85-30CE58B58C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8" y="2169"/>
                  <a:ext cx="289" cy="705"/>
                </a:xfrm>
                <a:custGeom>
                  <a:avLst/>
                  <a:gdLst>
                    <a:gd name="G0" fmla="+- 166 0 0"/>
                    <a:gd name="G1" fmla="+- 21600 0 0"/>
                    <a:gd name="G2" fmla="+- 21600 0 0"/>
                    <a:gd name="T0" fmla="*/ 0 w 21766"/>
                    <a:gd name="T1" fmla="*/ 1 h 38565"/>
                    <a:gd name="T2" fmla="*/ 13535 w 21766"/>
                    <a:gd name="T3" fmla="*/ 38565 h 38565"/>
                    <a:gd name="T4" fmla="*/ 166 w 21766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66" h="38565" fill="none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</a:path>
                    <a:path w="21766" h="38565" stroke="0" extrusionOk="0">
                      <a:moveTo>
                        <a:pt x="-1" y="0"/>
                      </a:moveTo>
                      <a:cubicBezTo>
                        <a:pt x="55" y="0"/>
                        <a:pt x="110" y="-1"/>
                        <a:pt x="166" y="0"/>
                      </a:cubicBezTo>
                      <a:cubicBezTo>
                        <a:pt x="12095" y="0"/>
                        <a:pt x="21766" y="9670"/>
                        <a:pt x="21766" y="21600"/>
                      </a:cubicBezTo>
                      <a:cubicBezTo>
                        <a:pt x="21766" y="28217"/>
                        <a:pt x="18732" y="34469"/>
                        <a:pt x="13535" y="38565"/>
                      </a:cubicBezTo>
                      <a:lnTo>
                        <a:pt x="166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224" name="Arc 66">
                  <a:extLst>
                    <a:ext uri="{FF2B5EF4-FFF2-40B4-BE49-F238E27FC236}">
                      <a16:creationId xmlns:a16="http://schemas.microsoft.com/office/drawing/2014/main" id="{0E993AD1-5A1C-0047-A420-08C4A7B600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5186" y="2164"/>
                  <a:ext cx="363" cy="605"/>
                </a:xfrm>
                <a:custGeom>
                  <a:avLst/>
                  <a:gdLst>
                    <a:gd name="G0" fmla="+- 6433 0 0"/>
                    <a:gd name="G1" fmla="+- 11552 0 0"/>
                    <a:gd name="G2" fmla="+- 21600 0 0"/>
                    <a:gd name="T0" fmla="*/ 24683 w 28033"/>
                    <a:gd name="T1" fmla="*/ 0 h 33152"/>
                    <a:gd name="T2" fmla="*/ 0 w 28033"/>
                    <a:gd name="T3" fmla="*/ 32171 h 33152"/>
                    <a:gd name="T4" fmla="*/ 6433 w 28033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033" h="33152" fill="none" extrusionOk="0">
                      <a:moveTo>
                        <a:pt x="24683" y="-1"/>
                      </a:moveTo>
                      <a:cubicBezTo>
                        <a:pt x="26871" y="3455"/>
                        <a:pt x="28033" y="7461"/>
                        <a:pt x="28033" y="11552"/>
                      </a:cubicBezTo>
                      <a:cubicBezTo>
                        <a:pt x="28033" y="23481"/>
                        <a:pt x="18362" y="33152"/>
                        <a:pt x="6433" y="33152"/>
                      </a:cubicBezTo>
                      <a:cubicBezTo>
                        <a:pt x="4251" y="33152"/>
                        <a:pt x="2082" y="32821"/>
                        <a:pt x="-1" y="32171"/>
                      </a:cubicBezTo>
                    </a:path>
                    <a:path w="28033" h="33152" stroke="0" extrusionOk="0">
                      <a:moveTo>
                        <a:pt x="24683" y="-1"/>
                      </a:moveTo>
                      <a:cubicBezTo>
                        <a:pt x="26871" y="3455"/>
                        <a:pt x="28033" y="7461"/>
                        <a:pt x="28033" y="11552"/>
                      </a:cubicBezTo>
                      <a:cubicBezTo>
                        <a:pt x="28033" y="23481"/>
                        <a:pt x="18362" y="33152"/>
                        <a:pt x="6433" y="33152"/>
                      </a:cubicBezTo>
                      <a:cubicBezTo>
                        <a:pt x="4251" y="33152"/>
                        <a:pt x="2082" y="32821"/>
                        <a:pt x="-1" y="32171"/>
                      </a:cubicBezTo>
                      <a:lnTo>
                        <a:pt x="6433" y="1155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225" name="Arc 67">
                  <a:extLst>
                    <a:ext uri="{FF2B5EF4-FFF2-40B4-BE49-F238E27FC236}">
                      <a16:creationId xmlns:a16="http://schemas.microsoft.com/office/drawing/2014/main" id="{AAAD20B3-34FB-1248-9201-B412644F9D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5213" y="2601"/>
                  <a:ext cx="269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grpSp>
              <p:nvGrpSpPr>
                <p:cNvPr id="226" name="Group 68">
                  <a:extLst>
                    <a:ext uri="{FF2B5EF4-FFF2-40B4-BE49-F238E27FC236}">
                      <a16:creationId xmlns:a16="http://schemas.microsoft.com/office/drawing/2014/main" id="{CFA0A41A-B714-3E4C-A1D1-96F4ACEFB8D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893" y="2164"/>
                  <a:ext cx="401" cy="717"/>
                  <a:chOff x="3661" y="2164"/>
                  <a:chExt cx="401" cy="717"/>
                </a:xfrm>
              </p:grpSpPr>
              <p:sp>
                <p:nvSpPr>
                  <p:cNvPr id="235" name="Arc 69">
                    <a:extLst>
                      <a:ext uri="{FF2B5EF4-FFF2-40B4-BE49-F238E27FC236}">
                        <a16:creationId xmlns:a16="http://schemas.microsoft.com/office/drawing/2014/main" id="{F091199A-AB86-4F48-97F8-680DE8D917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04" y="2169"/>
                    <a:ext cx="289" cy="705"/>
                  </a:xfrm>
                  <a:custGeom>
                    <a:avLst/>
                    <a:gdLst>
                      <a:gd name="G0" fmla="+- 166 0 0"/>
                      <a:gd name="G1" fmla="+- 21600 0 0"/>
                      <a:gd name="G2" fmla="+- 21600 0 0"/>
                      <a:gd name="T0" fmla="*/ 0 w 21766"/>
                      <a:gd name="T1" fmla="*/ 1 h 38565"/>
                      <a:gd name="T2" fmla="*/ 13535 w 21766"/>
                      <a:gd name="T3" fmla="*/ 38565 h 38565"/>
                      <a:gd name="T4" fmla="*/ 166 w 21766"/>
                      <a:gd name="T5" fmla="*/ 21600 h 385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766" h="38565" fill="none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</a:path>
                      <a:path w="21766" h="38565" stroke="0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  <a:lnTo>
                          <a:pt x="166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rgbClr val="C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400">
                      <a:latin typeface="Book Antiqua" pitchFamily="18" charset="0"/>
                    </a:endParaRPr>
                  </a:p>
                </p:txBody>
              </p:sp>
              <p:sp>
                <p:nvSpPr>
                  <p:cNvPr id="236" name="Arc 70">
                    <a:extLst>
                      <a:ext uri="{FF2B5EF4-FFF2-40B4-BE49-F238E27FC236}">
                        <a16:creationId xmlns:a16="http://schemas.microsoft.com/office/drawing/2014/main" id="{A7A2FBA1-B563-C74A-A8DB-6B3027F7FC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661" y="2164"/>
                    <a:ext cx="401" cy="605"/>
                  </a:xfrm>
                  <a:custGeom>
                    <a:avLst/>
                    <a:gdLst>
                      <a:gd name="G0" fmla="+- 9334 0 0"/>
                      <a:gd name="G1" fmla="+- 11552 0 0"/>
                      <a:gd name="G2" fmla="+- 21600 0 0"/>
                      <a:gd name="T0" fmla="*/ 27584 w 30934"/>
                      <a:gd name="T1" fmla="*/ 0 h 33152"/>
                      <a:gd name="T2" fmla="*/ 0 w 30934"/>
                      <a:gd name="T3" fmla="*/ 31030 h 33152"/>
                      <a:gd name="T4" fmla="*/ 9334 w 30934"/>
                      <a:gd name="T5" fmla="*/ 11552 h 33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0934" h="33152" fill="none" extrusionOk="0">
                        <a:moveTo>
                          <a:pt x="27584" y="-1"/>
                        </a:moveTo>
                        <a:cubicBezTo>
                          <a:pt x="29772" y="3455"/>
                          <a:pt x="30934" y="7461"/>
                          <a:pt x="30934" y="11552"/>
                        </a:cubicBezTo>
                        <a:cubicBezTo>
                          <a:pt x="30934" y="23481"/>
                          <a:pt x="21263" y="33152"/>
                          <a:pt x="9334" y="33152"/>
                        </a:cubicBezTo>
                        <a:cubicBezTo>
                          <a:pt x="6103" y="33152"/>
                          <a:pt x="2913" y="32427"/>
                          <a:pt x="-1" y="31030"/>
                        </a:cubicBezTo>
                      </a:path>
                      <a:path w="30934" h="33152" stroke="0" extrusionOk="0">
                        <a:moveTo>
                          <a:pt x="27584" y="-1"/>
                        </a:moveTo>
                        <a:cubicBezTo>
                          <a:pt x="29772" y="3455"/>
                          <a:pt x="30934" y="7461"/>
                          <a:pt x="30934" y="11552"/>
                        </a:cubicBezTo>
                        <a:cubicBezTo>
                          <a:pt x="30934" y="23481"/>
                          <a:pt x="21263" y="33152"/>
                          <a:pt x="9334" y="33152"/>
                        </a:cubicBezTo>
                        <a:cubicBezTo>
                          <a:pt x="6103" y="33152"/>
                          <a:pt x="2913" y="32427"/>
                          <a:pt x="-1" y="31030"/>
                        </a:cubicBezTo>
                        <a:lnTo>
                          <a:pt x="9334" y="11552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rgbClr val="C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400">
                      <a:latin typeface="Book Antiqua" pitchFamily="18" charset="0"/>
                    </a:endParaRPr>
                  </a:p>
                </p:txBody>
              </p:sp>
              <p:sp>
                <p:nvSpPr>
                  <p:cNvPr id="237" name="Arc 71">
                    <a:extLst>
                      <a:ext uri="{FF2B5EF4-FFF2-40B4-BE49-F238E27FC236}">
                        <a16:creationId xmlns:a16="http://schemas.microsoft.com/office/drawing/2014/main" id="{C2EB2559-9B81-E846-875D-09D2ABC1E5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11228983">
                    <a:off x="3689" y="2601"/>
                    <a:ext cx="269" cy="280"/>
                  </a:xfrm>
                  <a:custGeom>
                    <a:avLst/>
                    <a:gdLst>
                      <a:gd name="G0" fmla="+- 17231 0 0"/>
                      <a:gd name="G1" fmla="+- 21600 0 0"/>
                      <a:gd name="G2" fmla="+- 21600 0 0"/>
                      <a:gd name="T0" fmla="*/ 0 w 37547"/>
                      <a:gd name="T1" fmla="*/ 8576 h 21600"/>
                      <a:gd name="T2" fmla="*/ 37547 w 37547"/>
                      <a:gd name="T3" fmla="*/ 14265 h 21600"/>
                      <a:gd name="T4" fmla="*/ 17231 w 37547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7547" h="21600" fill="none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</a:path>
                      <a:path w="37547" h="21600" stroke="0" extrusionOk="0">
                        <a:moveTo>
                          <a:pt x="-1" y="8575"/>
                        </a:moveTo>
                        <a:cubicBezTo>
                          <a:pt x="4081" y="3174"/>
                          <a:pt x="10460" y="-1"/>
                          <a:pt x="17231" y="0"/>
                        </a:cubicBezTo>
                        <a:cubicBezTo>
                          <a:pt x="26332" y="0"/>
                          <a:pt x="34456" y="5704"/>
                          <a:pt x="37547" y="14264"/>
                        </a:cubicBezTo>
                        <a:lnTo>
                          <a:pt x="17231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rgbClr val="C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400">
                      <a:latin typeface="Book Antiqua" pitchFamily="18" charset="0"/>
                    </a:endParaRPr>
                  </a:p>
                </p:txBody>
              </p:sp>
            </p:grpSp>
            <p:grpSp>
              <p:nvGrpSpPr>
                <p:cNvPr id="227" name="Group 72">
                  <a:extLst>
                    <a:ext uri="{FF2B5EF4-FFF2-40B4-BE49-F238E27FC236}">
                      <a16:creationId xmlns:a16="http://schemas.microsoft.com/office/drawing/2014/main" id="{F5348F5B-73FB-CB48-8F28-11F00CB56E2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43" y="2164"/>
                  <a:ext cx="290" cy="717"/>
                  <a:chOff x="3891" y="3067"/>
                  <a:chExt cx="330" cy="717"/>
                </a:xfrm>
              </p:grpSpPr>
              <p:sp>
                <p:nvSpPr>
                  <p:cNvPr id="231" name="Arc 73">
                    <a:extLst>
                      <a:ext uri="{FF2B5EF4-FFF2-40B4-BE49-F238E27FC236}">
                        <a16:creationId xmlns:a16="http://schemas.microsoft.com/office/drawing/2014/main" id="{040EBED2-66E5-D046-96BA-02FD4D61BE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32" y="3072"/>
                    <a:ext cx="289" cy="705"/>
                  </a:xfrm>
                  <a:custGeom>
                    <a:avLst/>
                    <a:gdLst>
                      <a:gd name="G0" fmla="+- 166 0 0"/>
                      <a:gd name="G1" fmla="+- 21600 0 0"/>
                      <a:gd name="G2" fmla="+- 21600 0 0"/>
                      <a:gd name="T0" fmla="*/ 0 w 21766"/>
                      <a:gd name="T1" fmla="*/ 1 h 38565"/>
                      <a:gd name="T2" fmla="*/ 13535 w 21766"/>
                      <a:gd name="T3" fmla="*/ 38565 h 38565"/>
                      <a:gd name="T4" fmla="*/ 166 w 21766"/>
                      <a:gd name="T5" fmla="*/ 21600 h 385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766" h="38565" fill="none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</a:path>
                      <a:path w="21766" h="38565" stroke="0" extrusionOk="0">
                        <a:moveTo>
                          <a:pt x="-1" y="0"/>
                        </a:moveTo>
                        <a:cubicBezTo>
                          <a:pt x="55" y="0"/>
                          <a:pt x="110" y="-1"/>
                          <a:pt x="166" y="0"/>
                        </a:cubicBezTo>
                        <a:cubicBezTo>
                          <a:pt x="12095" y="0"/>
                          <a:pt x="21766" y="9670"/>
                          <a:pt x="21766" y="21600"/>
                        </a:cubicBezTo>
                        <a:cubicBezTo>
                          <a:pt x="21766" y="28217"/>
                          <a:pt x="18732" y="34469"/>
                          <a:pt x="13535" y="38565"/>
                        </a:cubicBezTo>
                        <a:lnTo>
                          <a:pt x="166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rgbClr val="C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400">
                      <a:latin typeface="Book Antiqua" pitchFamily="18" charset="0"/>
                    </a:endParaRPr>
                  </a:p>
                </p:txBody>
              </p:sp>
              <p:grpSp>
                <p:nvGrpSpPr>
                  <p:cNvPr id="232" name="Group 74">
                    <a:extLst>
                      <a:ext uri="{FF2B5EF4-FFF2-40B4-BE49-F238E27FC236}">
                        <a16:creationId xmlns:a16="http://schemas.microsoft.com/office/drawing/2014/main" id="{8333163B-C3F0-8E44-AA2C-51A32C371A9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91" y="3067"/>
                    <a:ext cx="295" cy="717"/>
                    <a:chOff x="3581" y="2155"/>
                    <a:chExt cx="295" cy="717"/>
                  </a:xfrm>
                </p:grpSpPr>
                <p:sp>
                  <p:nvSpPr>
                    <p:cNvPr id="233" name="Arc 75">
                      <a:extLst>
                        <a:ext uri="{FF2B5EF4-FFF2-40B4-BE49-F238E27FC236}">
                          <a16:creationId xmlns:a16="http://schemas.microsoft.com/office/drawing/2014/main" id="{6E21C3B8-220B-EB48-81DB-89A828E2B7D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581" y="2155"/>
                      <a:ext cx="280" cy="605"/>
                    </a:xfrm>
                    <a:custGeom>
                      <a:avLst/>
                      <a:gdLst>
                        <a:gd name="G0" fmla="+- 3 0 0"/>
                        <a:gd name="G1" fmla="+- 11552 0 0"/>
                        <a:gd name="G2" fmla="+- 21600 0 0"/>
                        <a:gd name="T0" fmla="*/ 18253 w 21603"/>
                        <a:gd name="T1" fmla="*/ 0 h 33152"/>
                        <a:gd name="T2" fmla="*/ 0 w 21603"/>
                        <a:gd name="T3" fmla="*/ 33151 h 33152"/>
                        <a:gd name="T4" fmla="*/ 3 w 21603"/>
                        <a:gd name="T5" fmla="*/ 11552 h 331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3" h="33152" fill="none" extrusionOk="0">
                          <a:moveTo>
                            <a:pt x="18253" y="-1"/>
                          </a:moveTo>
                          <a:cubicBezTo>
                            <a:pt x="20441" y="3455"/>
                            <a:pt x="21603" y="7461"/>
                            <a:pt x="21603" y="11552"/>
                          </a:cubicBezTo>
                          <a:cubicBezTo>
                            <a:pt x="21603" y="23481"/>
                            <a:pt x="11932" y="33152"/>
                            <a:pt x="3" y="33152"/>
                          </a:cubicBezTo>
                          <a:cubicBezTo>
                            <a:pt x="1" y="33152"/>
                            <a:pt x="0" y="33151"/>
                            <a:pt x="-1" y="33151"/>
                          </a:cubicBezTo>
                        </a:path>
                        <a:path w="21603" h="33152" stroke="0" extrusionOk="0">
                          <a:moveTo>
                            <a:pt x="18253" y="-1"/>
                          </a:moveTo>
                          <a:cubicBezTo>
                            <a:pt x="20441" y="3455"/>
                            <a:pt x="21603" y="7461"/>
                            <a:pt x="21603" y="11552"/>
                          </a:cubicBezTo>
                          <a:cubicBezTo>
                            <a:pt x="21603" y="23481"/>
                            <a:pt x="11932" y="33152"/>
                            <a:pt x="3" y="33152"/>
                          </a:cubicBezTo>
                          <a:cubicBezTo>
                            <a:pt x="1" y="33152"/>
                            <a:pt x="0" y="33151"/>
                            <a:pt x="-1" y="33151"/>
                          </a:cubicBezTo>
                          <a:lnTo>
                            <a:pt x="3" y="11552"/>
                          </a:lnTo>
                          <a:close/>
                        </a:path>
                      </a:pathLst>
                    </a:custGeom>
                    <a:noFill/>
                    <a:ln w="19050">
                      <a:solidFill>
                        <a:srgbClr val="C0000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400">
                        <a:latin typeface="Book Antiqua" pitchFamily="18" charset="0"/>
                      </a:endParaRPr>
                    </a:p>
                  </p:txBody>
                </p:sp>
                <p:sp>
                  <p:nvSpPr>
                    <p:cNvPr id="234" name="Arc 76">
                      <a:extLst>
                        <a:ext uri="{FF2B5EF4-FFF2-40B4-BE49-F238E27FC236}">
                          <a16:creationId xmlns:a16="http://schemas.microsoft.com/office/drawing/2014/main" id="{010C37E6-ABE3-044F-A4D7-A31E4940EDC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rot="-11228983">
                      <a:off x="3607" y="2592"/>
                      <a:ext cx="269" cy="280"/>
                    </a:xfrm>
                    <a:custGeom>
                      <a:avLst/>
                      <a:gdLst>
                        <a:gd name="G0" fmla="+- 17231 0 0"/>
                        <a:gd name="G1" fmla="+- 21600 0 0"/>
                        <a:gd name="G2" fmla="+- 21600 0 0"/>
                        <a:gd name="T0" fmla="*/ 0 w 37547"/>
                        <a:gd name="T1" fmla="*/ 8576 h 21600"/>
                        <a:gd name="T2" fmla="*/ 37547 w 37547"/>
                        <a:gd name="T3" fmla="*/ 14265 h 21600"/>
                        <a:gd name="T4" fmla="*/ 17231 w 37547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37547" h="21600" fill="none" extrusionOk="0">
                          <a:moveTo>
                            <a:pt x="-1" y="8575"/>
                          </a:moveTo>
                          <a:cubicBezTo>
                            <a:pt x="4081" y="3174"/>
                            <a:pt x="10460" y="-1"/>
                            <a:pt x="17231" y="0"/>
                          </a:cubicBezTo>
                          <a:cubicBezTo>
                            <a:pt x="26332" y="0"/>
                            <a:pt x="34456" y="5704"/>
                            <a:pt x="37547" y="14264"/>
                          </a:cubicBezTo>
                        </a:path>
                        <a:path w="37547" h="21600" stroke="0" extrusionOk="0">
                          <a:moveTo>
                            <a:pt x="-1" y="8575"/>
                          </a:moveTo>
                          <a:cubicBezTo>
                            <a:pt x="4081" y="3174"/>
                            <a:pt x="10460" y="-1"/>
                            <a:pt x="17231" y="0"/>
                          </a:cubicBezTo>
                          <a:cubicBezTo>
                            <a:pt x="26332" y="0"/>
                            <a:pt x="34456" y="5704"/>
                            <a:pt x="37547" y="14264"/>
                          </a:cubicBezTo>
                          <a:lnTo>
                            <a:pt x="17231" y="21600"/>
                          </a:lnTo>
                          <a:close/>
                        </a:path>
                      </a:pathLst>
                    </a:custGeom>
                    <a:noFill/>
                    <a:ln w="19050">
                      <a:solidFill>
                        <a:srgbClr val="C0000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400">
                        <a:latin typeface="Book Antiqua" pitchFamily="18" charset="0"/>
                      </a:endParaRPr>
                    </a:p>
                  </p:txBody>
                </p:sp>
              </p:grpSp>
            </p:grpSp>
            <p:sp>
              <p:nvSpPr>
                <p:cNvPr id="228" name="Arc 77">
                  <a:extLst>
                    <a:ext uri="{FF2B5EF4-FFF2-40B4-BE49-F238E27FC236}">
                      <a16:creationId xmlns:a16="http://schemas.microsoft.com/office/drawing/2014/main" id="{44AA86A5-3AA7-B948-921C-2A2F64DF0A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96" y="2171"/>
                  <a:ext cx="281" cy="705"/>
                </a:xfrm>
                <a:custGeom>
                  <a:avLst/>
                  <a:gdLst>
                    <a:gd name="G0" fmla="+- 2440 0 0"/>
                    <a:gd name="G1" fmla="+- 21600 0 0"/>
                    <a:gd name="G2" fmla="+- 21600 0 0"/>
                    <a:gd name="T0" fmla="*/ 0 w 24040"/>
                    <a:gd name="T1" fmla="*/ 139 h 38565"/>
                    <a:gd name="T2" fmla="*/ 15809 w 24040"/>
                    <a:gd name="T3" fmla="*/ 38565 h 38565"/>
                    <a:gd name="T4" fmla="*/ 2440 w 24040"/>
                    <a:gd name="T5" fmla="*/ 21600 h 38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040" h="38565" fill="none" extrusionOk="0">
                      <a:moveTo>
                        <a:pt x="-1" y="138"/>
                      </a:moveTo>
                      <a:cubicBezTo>
                        <a:pt x="810" y="46"/>
                        <a:pt x="1624" y="-1"/>
                        <a:pt x="2440" y="0"/>
                      </a:cubicBezTo>
                      <a:cubicBezTo>
                        <a:pt x="14369" y="0"/>
                        <a:pt x="24040" y="9670"/>
                        <a:pt x="24040" y="21600"/>
                      </a:cubicBezTo>
                      <a:cubicBezTo>
                        <a:pt x="24040" y="28217"/>
                        <a:pt x="21006" y="34469"/>
                        <a:pt x="15809" y="38565"/>
                      </a:cubicBezTo>
                    </a:path>
                    <a:path w="24040" h="38565" stroke="0" extrusionOk="0">
                      <a:moveTo>
                        <a:pt x="-1" y="138"/>
                      </a:moveTo>
                      <a:cubicBezTo>
                        <a:pt x="810" y="46"/>
                        <a:pt x="1624" y="-1"/>
                        <a:pt x="2440" y="0"/>
                      </a:cubicBezTo>
                      <a:cubicBezTo>
                        <a:pt x="14369" y="0"/>
                        <a:pt x="24040" y="9670"/>
                        <a:pt x="24040" y="21600"/>
                      </a:cubicBezTo>
                      <a:cubicBezTo>
                        <a:pt x="24040" y="28217"/>
                        <a:pt x="21006" y="34469"/>
                        <a:pt x="15809" y="38565"/>
                      </a:cubicBezTo>
                      <a:lnTo>
                        <a:pt x="244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229" name="Arc 78">
                  <a:extLst>
                    <a:ext uri="{FF2B5EF4-FFF2-40B4-BE49-F238E27FC236}">
                      <a16:creationId xmlns:a16="http://schemas.microsoft.com/office/drawing/2014/main" id="{DAEC0D96-2A03-FF44-9705-F951CBCBF1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5484" y="2164"/>
                  <a:ext cx="353" cy="605"/>
                </a:xfrm>
                <a:custGeom>
                  <a:avLst/>
                  <a:gdLst>
                    <a:gd name="G0" fmla="+- 9334 0 0"/>
                    <a:gd name="G1" fmla="+- 11552 0 0"/>
                    <a:gd name="G2" fmla="+- 21600 0 0"/>
                    <a:gd name="T0" fmla="*/ 27584 w 30934"/>
                    <a:gd name="T1" fmla="*/ 0 h 33152"/>
                    <a:gd name="T2" fmla="*/ 0 w 30934"/>
                    <a:gd name="T3" fmla="*/ 31030 h 33152"/>
                    <a:gd name="T4" fmla="*/ 9334 w 30934"/>
                    <a:gd name="T5" fmla="*/ 11552 h 3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934" h="33152" fill="none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</a:path>
                    <a:path w="30934" h="33152" stroke="0" extrusionOk="0">
                      <a:moveTo>
                        <a:pt x="27584" y="-1"/>
                      </a:moveTo>
                      <a:cubicBezTo>
                        <a:pt x="29772" y="3455"/>
                        <a:pt x="30934" y="7461"/>
                        <a:pt x="30934" y="11552"/>
                      </a:cubicBezTo>
                      <a:cubicBezTo>
                        <a:pt x="30934" y="23481"/>
                        <a:pt x="21263" y="33152"/>
                        <a:pt x="9334" y="33152"/>
                      </a:cubicBezTo>
                      <a:cubicBezTo>
                        <a:pt x="6103" y="33152"/>
                        <a:pt x="2913" y="32427"/>
                        <a:pt x="-1" y="31030"/>
                      </a:cubicBezTo>
                      <a:lnTo>
                        <a:pt x="9334" y="11552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  <p:sp>
              <p:nvSpPr>
                <p:cNvPr id="230" name="Arc 79">
                  <a:extLst>
                    <a:ext uri="{FF2B5EF4-FFF2-40B4-BE49-F238E27FC236}">
                      <a16:creationId xmlns:a16="http://schemas.microsoft.com/office/drawing/2014/main" id="{5C228FA3-8AD9-AC4B-BCF3-2CC65F35DE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1228983">
                  <a:off x="5509" y="2601"/>
                  <a:ext cx="236" cy="280"/>
                </a:xfrm>
                <a:custGeom>
                  <a:avLst/>
                  <a:gdLst>
                    <a:gd name="G0" fmla="+- 17231 0 0"/>
                    <a:gd name="G1" fmla="+- 21600 0 0"/>
                    <a:gd name="G2" fmla="+- 21600 0 0"/>
                    <a:gd name="T0" fmla="*/ 0 w 37547"/>
                    <a:gd name="T1" fmla="*/ 8576 h 21600"/>
                    <a:gd name="T2" fmla="*/ 37547 w 37547"/>
                    <a:gd name="T3" fmla="*/ 14265 h 21600"/>
                    <a:gd name="T4" fmla="*/ 17231 w 37547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547" h="21600" fill="none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</a:path>
                    <a:path w="37547" h="21600" stroke="0" extrusionOk="0">
                      <a:moveTo>
                        <a:pt x="-1" y="8575"/>
                      </a:moveTo>
                      <a:cubicBezTo>
                        <a:pt x="4081" y="3174"/>
                        <a:pt x="10460" y="-1"/>
                        <a:pt x="17231" y="0"/>
                      </a:cubicBezTo>
                      <a:cubicBezTo>
                        <a:pt x="26332" y="0"/>
                        <a:pt x="34456" y="5704"/>
                        <a:pt x="37547" y="14264"/>
                      </a:cubicBezTo>
                      <a:lnTo>
                        <a:pt x="17231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>
                    <a:latin typeface="Book Antiqua" pitchFamily="18" charset="0"/>
                  </a:endParaRPr>
                </a:p>
              </p:txBody>
            </p:sp>
          </p:grpSp>
          <p:sp>
            <p:nvSpPr>
              <p:cNvPr id="221" name="Line 80">
                <a:extLst>
                  <a:ext uri="{FF2B5EF4-FFF2-40B4-BE49-F238E27FC236}">
                    <a16:creationId xmlns:a16="http://schemas.microsoft.com/office/drawing/2014/main" id="{AEA421FD-FC0A-0748-8C2D-FB6E07A180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7279" y="3234"/>
                <a:ext cx="540" cy="0"/>
              </a:xfrm>
              <a:prstGeom prst="line">
                <a:avLst/>
              </a:pr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  <p:sp>
            <p:nvSpPr>
              <p:cNvPr id="222" name="Line 81">
                <a:extLst>
                  <a:ext uri="{FF2B5EF4-FFF2-40B4-BE49-F238E27FC236}">
                    <a16:creationId xmlns:a16="http://schemas.microsoft.com/office/drawing/2014/main" id="{9286466E-E504-754C-BDE0-6200DF868A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7277" y="5559"/>
                <a:ext cx="540" cy="0"/>
              </a:xfrm>
              <a:prstGeom prst="line">
                <a:avLst/>
              </a:pr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Book Antiqua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B313B30F-4A4E-BD47-A978-C88985B37190}"/>
                    </a:ext>
                  </a:extLst>
                </p:cNvPr>
                <p:cNvSpPr txBox="1"/>
                <p:nvPr/>
              </p:nvSpPr>
              <p:spPr>
                <a:xfrm>
                  <a:off x="4242067" y="3686200"/>
                  <a:ext cx="617477" cy="5734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3200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3200" baseline="-25000" dirty="0"/>
                </a:p>
              </p:txBody>
            </p:sp>
          </mc:Choice>
          <mc:Fallback xmlns="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B313B30F-4A4E-BD47-A978-C88985B371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2067" y="3686200"/>
                  <a:ext cx="617477" cy="573427"/>
                </a:xfrm>
                <a:prstGeom prst="rect">
                  <a:avLst/>
                </a:prstGeom>
                <a:blipFill>
                  <a:blip r:embed="rId5"/>
                  <a:stretch>
                    <a:fillRect l="-2041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E294AC29-48AC-0147-BF39-32F6D303ACC1}"/>
                    </a:ext>
                  </a:extLst>
                </p:cNvPr>
                <p:cNvSpPr txBox="1"/>
                <p:nvPr/>
              </p:nvSpPr>
              <p:spPr>
                <a:xfrm>
                  <a:off x="4266112" y="5146711"/>
                  <a:ext cx="617477" cy="5734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3200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3200" baseline="-25000" dirty="0"/>
                </a:p>
              </p:txBody>
            </p:sp>
          </mc:Choice>
          <mc:Fallback xmlns=""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E294AC29-48AC-0147-BF39-32F6D303AC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6112" y="5146711"/>
                  <a:ext cx="617477" cy="573427"/>
                </a:xfrm>
                <a:prstGeom prst="rect">
                  <a:avLst/>
                </a:prstGeom>
                <a:blipFill>
                  <a:blip r:embed="rId6"/>
                  <a:stretch>
                    <a:fillRect l="-2041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7FD205BF-62D8-A44D-B33E-C7A75646E54D}"/>
                </a:ext>
              </a:extLst>
            </p:cNvPr>
            <p:cNvCxnSpPr/>
            <p:nvPr/>
          </p:nvCxnSpPr>
          <p:spPr>
            <a:xfrm>
              <a:off x="2498163" y="5292028"/>
              <a:ext cx="822960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320D1AAC-38C5-A54D-8572-1ABC6DD18600}"/>
                </a:ext>
              </a:extLst>
            </p:cNvPr>
            <p:cNvCxnSpPr/>
            <p:nvPr/>
          </p:nvCxnSpPr>
          <p:spPr>
            <a:xfrm>
              <a:off x="3321433" y="5988073"/>
              <a:ext cx="365760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4" name="TextBox 263">
                  <a:extLst>
                    <a:ext uri="{FF2B5EF4-FFF2-40B4-BE49-F238E27FC236}">
                      <a16:creationId xmlns:a16="http://schemas.microsoft.com/office/drawing/2014/main" id="{28F8AEA2-55E6-C244-BE4A-2F5CC5B66117}"/>
                    </a:ext>
                  </a:extLst>
                </p:cNvPr>
                <p:cNvSpPr txBox="1"/>
                <p:nvPr/>
              </p:nvSpPr>
              <p:spPr>
                <a:xfrm>
                  <a:off x="2487367" y="4718601"/>
                  <a:ext cx="415690" cy="5734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sz="3200" baseline="-25000" dirty="0"/>
                </a:p>
              </p:txBody>
            </p:sp>
          </mc:Choice>
          <mc:Fallback xmlns="">
            <p:sp>
              <p:nvSpPr>
                <p:cNvPr id="264" name="TextBox 263">
                  <a:extLst>
                    <a:ext uri="{FF2B5EF4-FFF2-40B4-BE49-F238E27FC236}">
                      <a16:creationId xmlns:a16="http://schemas.microsoft.com/office/drawing/2014/main" id="{28F8AEA2-55E6-C244-BE4A-2F5CC5B661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7367" y="4718601"/>
                  <a:ext cx="415690" cy="573427"/>
                </a:xfrm>
                <a:prstGeom prst="rect">
                  <a:avLst/>
                </a:prstGeom>
                <a:blipFill>
                  <a:blip r:embed="rId7"/>
                  <a:stretch>
                    <a:fillRect l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C85F698C-B791-854F-9D1D-23EBBC8B47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7950" y="4492208"/>
              <a:ext cx="0" cy="147814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A8F40EB0-02C9-C543-896A-9A1231C0B2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34957" y="4502590"/>
              <a:ext cx="0" cy="147814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57527AAC-BFF2-8B48-95C8-871E89B38706}"/>
                </a:ext>
              </a:extLst>
            </p:cNvPr>
            <p:cNvCxnSpPr/>
            <p:nvPr/>
          </p:nvCxnSpPr>
          <p:spPr>
            <a:xfrm>
              <a:off x="5839374" y="5240299"/>
              <a:ext cx="822960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B9609530-342F-7D45-A811-991FE0FBA5BC}"/>
                    </a:ext>
                  </a:extLst>
                </p:cNvPr>
                <p:cNvSpPr txBox="1"/>
                <p:nvPr/>
              </p:nvSpPr>
              <p:spPr>
                <a:xfrm>
                  <a:off x="6124038" y="4675956"/>
                  <a:ext cx="415690" cy="5734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sz="3200" baseline="-25000" dirty="0"/>
                </a:p>
              </p:txBody>
            </p:sp>
          </mc:Choice>
          <mc:Fallback xmlns=""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B9609530-342F-7D45-A811-991FE0FBA5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4038" y="4675956"/>
                  <a:ext cx="415690" cy="573427"/>
                </a:xfrm>
                <a:prstGeom prst="rect">
                  <a:avLst/>
                </a:prstGeom>
                <a:blipFill>
                  <a:blip r:embed="rId8"/>
                  <a:stretch>
                    <a:fillRect l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DDC807F3-BEEE-194B-8431-1A6F812C3ADB}"/>
                </a:ext>
              </a:extLst>
            </p:cNvPr>
            <p:cNvCxnSpPr/>
            <p:nvPr/>
          </p:nvCxnSpPr>
          <p:spPr>
            <a:xfrm>
              <a:off x="3309802" y="4502465"/>
              <a:ext cx="365760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CC49B874-61DB-EB4B-AF9B-E84873D1308D}"/>
                    </a:ext>
                  </a:extLst>
                </p:cNvPr>
                <p:cNvSpPr txBox="1"/>
                <p:nvPr/>
              </p:nvSpPr>
              <p:spPr>
                <a:xfrm>
                  <a:off x="3209076" y="3863896"/>
                  <a:ext cx="554960" cy="5734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3200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3200" baseline="-25000" dirty="0"/>
                </a:p>
              </p:txBody>
            </p:sp>
          </mc:Choice>
          <mc:Fallback xmlns="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CC49B874-61DB-EB4B-AF9B-E84873D130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9076" y="3863896"/>
                  <a:ext cx="554960" cy="573427"/>
                </a:xfrm>
                <a:prstGeom prst="rect">
                  <a:avLst/>
                </a:prstGeom>
                <a:blipFill>
                  <a:blip r:embed="rId9"/>
                  <a:stretch>
                    <a:fillRect l="-2273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68B6D204-325B-DD4C-813B-2835E65C9939}"/>
                    </a:ext>
                  </a:extLst>
                </p:cNvPr>
                <p:cNvSpPr txBox="1"/>
                <p:nvPr/>
              </p:nvSpPr>
              <p:spPr>
                <a:xfrm>
                  <a:off x="3127056" y="5962366"/>
                  <a:ext cx="554960" cy="5734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3200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3200" baseline="-25000" dirty="0"/>
                </a:p>
              </p:txBody>
            </p:sp>
          </mc:Choice>
          <mc:Fallback xmlns="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68B6D204-325B-DD4C-813B-2835E65C99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7056" y="5962366"/>
                  <a:ext cx="554960" cy="573427"/>
                </a:xfrm>
                <a:prstGeom prst="rect">
                  <a:avLst/>
                </a:prstGeom>
                <a:blipFill>
                  <a:blip r:embed="rId10"/>
                  <a:stretch>
                    <a:fillRect l="-2222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39501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2CA97D2E-3CE3-F544-9E81-6C1E9B78705E}"/>
              </a:ext>
            </a:extLst>
          </p:cNvPr>
          <p:cNvGrpSpPr/>
          <p:nvPr/>
        </p:nvGrpSpPr>
        <p:grpSpPr>
          <a:xfrm>
            <a:off x="2047461" y="878226"/>
            <a:ext cx="8097078" cy="4349757"/>
            <a:chOff x="2047461" y="878226"/>
            <a:chExt cx="8097078" cy="4349757"/>
          </a:xfrm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6DB42E0B-BDB7-3443-AE47-16F7D0703CBC}"/>
                </a:ext>
              </a:extLst>
            </p:cNvPr>
            <p:cNvSpPr/>
            <p:nvPr/>
          </p:nvSpPr>
          <p:spPr>
            <a:xfrm>
              <a:off x="2047461" y="3152083"/>
              <a:ext cx="4949687" cy="1152941"/>
            </a:xfrm>
            <a:prstGeom prst="parallelogram">
              <a:avLst>
                <a:gd name="adj" fmla="val 162895"/>
              </a:avLst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Parallelogram 1">
              <a:extLst>
                <a:ext uri="{FF2B5EF4-FFF2-40B4-BE49-F238E27FC236}">
                  <a16:creationId xmlns:a16="http://schemas.microsoft.com/office/drawing/2014/main" id="{3ADDD201-C626-3F4D-BD4A-7DAFE500874A}"/>
                </a:ext>
              </a:extLst>
            </p:cNvPr>
            <p:cNvSpPr/>
            <p:nvPr/>
          </p:nvSpPr>
          <p:spPr>
            <a:xfrm rot="19406392">
              <a:off x="3776534" y="2024759"/>
              <a:ext cx="4760186" cy="2925006"/>
            </a:xfrm>
            <a:prstGeom prst="parallelogram">
              <a:avLst>
                <a:gd name="adj" fmla="val 808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B66E385C-6BF4-A349-AD4E-93359DA76867}"/>
                </a:ext>
              </a:extLst>
            </p:cNvPr>
            <p:cNvSpPr/>
            <p:nvPr/>
          </p:nvSpPr>
          <p:spPr>
            <a:xfrm>
              <a:off x="5194852" y="3152083"/>
              <a:ext cx="4949687" cy="1152941"/>
            </a:xfrm>
            <a:prstGeom prst="parallelogram">
              <a:avLst>
                <a:gd name="adj" fmla="val 162895"/>
              </a:avLst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7C6DE79-C345-3645-B575-83058C0846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92487" y="3152083"/>
              <a:ext cx="2643810" cy="155906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6E000C8-A024-E749-81F6-B85EA7BDD4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14663" y="1152939"/>
              <a:ext cx="0" cy="40750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C9907AA-C784-1B4A-8BD4-26A773E7CB12}"/>
                </a:ext>
              </a:extLst>
            </p:cNvPr>
            <p:cNvCxnSpPr>
              <a:cxnSpLocks/>
            </p:cNvCxnSpPr>
            <p:nvPr/>
          </p:nvCxnSpPr>
          <p:spPr>
            <a:xfrm>
              <a:off x="3104811" y="3538268"/>
              <a:ext cx="6537112" cy="19028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9F338FB-22B4-F14E-A57A-5359FB79081F}"/>
                    </a:ext>
                  </a:extLst>
                </p:cNvPr>
                <p:cNvSpPr txBox="1"/>
                <p:nvPr/>
              </p:nvSpPr>
              <p:spPr>
                <a:xfrm>
                  <a:off x="4118588" y="4476163"/>
                  <a:ext cx="47891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9F338FB-22B4-F14E-A57A-5359FB7908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8588" y="4476163"/>
                  <a:ext cx="478913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F53A23D-5DED-5F49-A71A-58A8E1E24760}"/>
                    </a:ext>
                  </a:extLst>
                </p:cNvPr>
                <p:cNvSpPr txBox="1"/>
                <p:nvPr/>
              </p:nvSpPr>
              <p:spPr>
                <a:xfrm>
                  <a:off x="9601732" y="3538268"/>
                  <a:ext cx="47891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F53A23D-5DED-5F49-A71A-58A8E1E247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1732" y="3538268"/>
                  <a:ext cx="478913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B54924B-AE32-0947-846A-19FD8A7F2AF9}"/>
                    </a:ext>
                  </a:extLst>
                </p:cNvPr>
                <p:cNvSpPr txBox="1"/>
                <p:nvPr/>
              </p:nvSpPr>
              <p:spPr>
                <a:xfrm>
                  <a:off x="5856543" y="878226"/>
                  <a:ext cx="44569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B54924B-AE32-0947-846A-19FD8A7F2A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6543" y="878226"/>
                  <a:ext cx="445698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91013762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7163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2356B0B9-E4B9-9043-B4B8-70A49C0A3FA9}"/>
              </a:ext>
            </a:extLst>
          </p:cNvPr>
          <p:cNvGrpSpPr/>
          <p:nvPr/>
        </p:nvGrpSpPr>
        <p:grpSpPr>
          <a:xfrm>
            <a:off x="988232" y="-207863"/>
            <a:ext cx="3676212" cy="6823349"/>
            <a:chOff x="988232" y="-207863"/>
            <a:chExt cx="3676212" cy="682334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7811B0B-CB6F-BA43-95F0-3C3CA0A8CCAE}"/>
                </a:ext>
              </a:extLst>
            </p:cNvPr>
            <p:cNvGrpSpPr/>
            <p:nvPr/>
          </p:nvGrpSpPr>
          <p:grpSpPr>
            <a:xfrm>
              <a:off x="988232" y="-207863"/>
              <a:ext cx="3676212" cy="6823349"/>
              <a:chOff x="1266527" y="-366889"/>
              <a:chExt cx="3676212" cy="6823349"/>
            </a:xfrm>
          </p:grpSpPr>
          <p:sp>
            <p:nvSpPr>
              <p:cNvPr id="15" name="Can 14">
                <a:extLst>
                  <a:ext uri="{FF2B5EF4-FFF2-40B4-BE49-F238E27FC236}">
                    <a16:creationId xmlns:a16="http://schemas.microsoft.com/office/drawing/2014/main" id="{88DBE620-9416-274E-A094-836EFAFAEA22}"/>
                  </a:ext>
                </a:extLst>
              </p:cNvPr>
              <p:cNvSpPr/>
              <p:nvPr/>
            </p:nvSpPr>
            <p:spPr>
              <a:xfrm>
                <a:off x="1285463" y="1281290"/>
                <a:ext cx="3240156" cy="4412974"/>
              </a:xfrm>
              <a:prstGeom prst="can">
                <a:avLst/>
              </a:prstGeom>
              <a:solidFill>
                <a:srgbClr val="C00000">
                  <a:alpha val="50196"/>
                </a:srgbClr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4A4DE04-2000-9A43-9D83-C65B4CBCE7FB}"/>
                  </a:ext>
                </a:extLst>
              </p:cNvPr>
              <p:cNvSpPr/>
              <p:nvPr/>
            </p:nvSpPr>
            <p:spPr>
              <a:xfrm>
                <a:off x="1286405" y="1281290"/>
                <a:ext cx="3238271" cy="77947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B8D4DFCA-AF44-E94A-BE7D-9AC2611D9E0B}"/>
                  </a:ext>
                </a:extLst>
              </p:cNvPr>
              <p:cNvCxnSpPr/>
              <p:nvPr/>
            </p:nvCxnSpPr>
            <p:spPr>
              <a:xfrm flipV="1">
                <a:off x="2882348" y="0"/>
                <a:ext cx="0" cy="168965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735A2C20-CE4B-8647-B5E3-1E74BAED38B7}"/>
                  </a:ext>
                </a:extLst>
              </p:cNvPr>
              <p:cNvCxnSpPr/>
              <p:nvPr/>
            </p:nvCxnSpPr>
            <p:spPr>
              <a:xfrm flipV="1">
                <a:off x="2882348" y="5724940"/>
                <a:ext cx="0" cy="7315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800BB695-D942-7143-BDE7-D5B4185BD3B5}"/>
                      </a:ext>
                    </a:extLst>
                  </p:cNvPr>
                  <p:cNvSpPr txBox="1"/>
                  <p:nvPr/>
                </p:nvSpPr>
                <p:spPr>
                  <a:xfrm>
                    <a:off x="3365148" y="117425"/>
                    <a:ext cx="47000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800BB695-D942-7143-BDE7-D5B4185BD3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65148" y="117425"/>
                    <a:ext cx="470000" cy="52322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BB16C842-AFEA-A14A-9519-421DE5CEC9A4}"/>
                      </a:ext>
                    </a:extLst>
                  </p:cNvPr>
                  <p:cNvSpPr txBox="1"/>
                  <p:nvPr/>
                </p:nvSpPr>
                <p:spPr>
                  <a:xfrm>
                    <a:off x="3362287" y="1281290"/>
                    <a:ext cx="45820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en-US" sz="2400" i="1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BB16C842-AFEA-A14A-9519-421DE5CEC9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62287" y="1281290"/>
                    <a:ext cx="458202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F62F81E-6C41-FB43-93F3-6F521D212502}"/>
                  </a:ext>
                </a:extLst>
              </p:cNvPr>
              <p:cNvCxnSpPr/>
              <p:nvPr/>
            </p:nvCxnSpPr>
            <p:spPr>
              <a:xfrm>
                <a:off x="2882348" y="1689652"/>
                <a:ext cx="163001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04ED460F-4D61-D84A-B5D9-A6206449D0EC}"/>
                      </a:ext>
                    </a:extLst>
                  </p:cNvPr>
                  <p:cNvSpPr txBox="1"/>
                  <p:nvPr/>
                </p:nvSpPr>
                <p:spPr>
                  <a:xfrm>
                    <a:off x="4512365" y="3287620"/>
                    <a:ext cx="43037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en-US" sz="2400" i="1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04ED460F-4D61-D84A-B5D9-A6206449D0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12365" y="3287620"/>
                    <a:ext cx="430374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CA4362E-6028-B446-A89F-D93730ADB3E7}"/>
                  </a:ext>
                </a:extLst>
              </p:cNvPr>
              <p:cNvCxnSpPr/>
              <p:nvPr/>
            </p:nvCxnSpPr>
            <p:spPr>
              <a:xfrm flipV="1">
                <a:off x="2875722" y="1689652"/>
                <a:ext cx="0" cy="402336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0BCF709-A934-1A47-B1FB-B7A1CF4D42B3}"/>
                  </a:ext>
                </a:extLst>
              </p:cNvPr>
              <p:cNvCxnSpPr/>
              <p:nvPr/>
            </p:nvCxnSpPr>
            <p:spPr>
              <a:xfrm>
                <a:off x="2794222" y="379035"/>
                <a:ext cx="1828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27C8ECE-3F79-794D-9F62-F03D27BECA76}"/>
                  </a:ext>
                </a:extLst>
              </p:cNvPr>
              <p:cNvCxnSpPr>
                <a:endCxn id="16" idx="6"/>
              </p:cNvCxnSpPr>
              <p:nvPr/>
            </p:nvCxnSpPr>
            <p:spPr>
              <a:xfrm>
                <a:off x="2875722" y="379035"/>
                <a:ext cx="1648954" cy="129199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70C28CF-5808-EC43-A822-B4638CFD2F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66527" y="397662"/>
                <a:ext cx="1614879" cy="500922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Arc 26">
                <a:extLst>
                  <a:ext uri="{FF2B5EF4-FFF2-40B4-BE49-F238E27FC236}">
                    <a16:creationId xmlns:a16="http://schemas.microsoft.com/office/drawing/2014/main" id="{C73E26E9-7D71-2C4D-95E8-22A0AA488114}"/>
                  </a:ext>
                </a:extLst>
              </p:cNvPr>
              <p:cNvSpPr/>
              <p:nvPr/>
            </p:nvSpPr>
            <p:spPr>
              <a:xfrm>
                <a:off x="2153478" y="-366889"/>
                <a:ext cx="1463040" cy="1459753"/>
              </a:xfrm>
              <a:prstGeom prst="arc">
                <a:avLst>
                  <a:gd name="adj1" fmla="val 5400000"/>
                  <a:gd name="adj2" fmla="val 6411691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B8744C74-AD04-E64F-93FB-35DAC75A1CF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45301" y="-136312"/>
                <a:ext cx="1099751" cy="1097280"/>
              </a:xfrm>
              <a:prstGeom prst="arc">
                <a:avLst>
                  <a:gd name="adj1" fmla="val 1875305"/>
                  <a:gd name="adj2" fmla="val 4668935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A70B7EEA-8032-3440-9770-302DD4DBA75E}"/>
                      </a:ext>
                    </a:extLst>
                  </p:cNvPr>
                  <p:cNvSpPr txBox="1"/>
                  <p:nvPr/>
                </p:nvSpPr>
                <p:spPr>
                  <a:xfrm>
                    <a:off x="2994992" y="756787"/>
                    <a:ext cx="551368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i="1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A70B7EEA-8032-3440-9770-302DD4DBA7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94992" y="756787"/>
                    <a:ext cx="551368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FB0C679B-A2AA-0344-9329-E77F4D0AA35A}"/>
                      </a:ext>
                    </a:extLst>
                  </p:cNvPr>
                  <p:cNvSpPr txBox="1"/>
                  <p:nvPr/>
                </p:nvSpPr>
                <p:spPr>
                  <a:xfrm>
                    <a:off x="2105232" y="783471"/>
                    <a:ext cx="55848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i="1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FB0C679B-A2AA-0344-9329-E77F4D0AA3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5232" y="783471"/>
                    <a:ext cx="558486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DEB36D6-8F2F-4C4E-86AB-42E5CCC3088F}"/>
                    </a:ext>
                  </a:extLst>
                </p:cNvPr>
                <p:cNvSpPr txBox="1"/>
                <p:nvPr/>
              </p:nvSpPr>
              <p:spPr>
                <a:xfrm>
                  <a:off x="2918147" y="3574873"/>
                  <a:ext cx="44063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DEB36D6-8F2F-4C4E-86AB-42E5CCC308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8147" y="3574873"/>
                  <a:ext cx="440633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B986117-0FC6-2841-8542-7C681C52C6F1}"/>
                  </a:ext>
                </a:extLst>
              </p:cNvPr>
              <p:cNvSpPr txBox="1"/>
              <p:nvPr/>
            </p:nvSpPr>
            <p:spPr>
              <a:xfrm>
                <a:off x="5327862" y="6110471"/>
                <a:ext cx="4582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B986117-0FC6-2841-8542-7C681C52C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862" y="6110471"/>
                <a:ext cx="45820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D9ECE9A-831A-F246-B114-8D14226E8680}"/>
              </a:ext>
            </a:extLst>
          </p:cNvPr>
          <p:cNvCxnSpPr/>
          <p:nvPr/>
        </p:nvCxnSpPr>
        <p:spPr>
          <a:xfrm>
            <a:off x="4635885" y="6618470"/>
            <a:ext cx="163001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0F185F3-9EFA-8448-B9B8-EE829AEB2245}"/>
                  </a:ext>
                </a:extLst>
              </p:cNvPr>
              <p:cNvSpPr txBox="1"/>
              <p:nvPr/>
            </p:nvSpPr>
            <p:spPr>
              <a:xfrm>
                <a:off x="4707787" y="6000283"/>
                <a:ext cx="4406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0F185F3-9EFA-8448-B9B8-EE829AEB22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787" y="6000283"/>
                <a:ext cx="44063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1EEDC02E-01C4-8844-85A6-874AA8036EA0}"/>
              </a:ext>
            </a:extLst>
          </p:cNvPr>
          <p:cNvGrpSpPr/>
          <p:nvPr/>
        </p:nvGrpSpPr>
        <p:grpSpPr>
          <a:xfrm>
            <a:off x="6768177" y="-874540"/>
            <a:ext cx="4679385" cy="7490026"/>
            <a:chOff x="6911008" y="-764352"/>
            <a:chExt cx="4679385" cy="7490026"/>
          </a:xfrm>
        </p:grpSpPr>
        <p:sp>
          <p:nvSpPr>
            <p:cNvPr id="37" name="Can 36">
              <a:extLst>
                <a:ext uri="{FF2B5EF4-FFF2-40B4-BE49-F238E27FC236}">
                  <a16:creationId xmlns:a16="http://schemas.microsoft.com/office/drawing/2014/main" id="{0B0007A0-A942-2B4E-9EE4-97577FEF3FDA}"/>
                </a:ext>
              </a:extLst>
            </p:cNvPr>
            <p:cNvSpPr/>
            <p:nvPr/>
          </p:nvSpPr>
          <p:spPr>
            <a:xfrm>
              <a:off x="7454683" y="1550504"/>
              <a:ext cx="3240156" cy="4412974"/>
            </a:xfrm>
            <a:prstGeom prst="can">
              <a:avLst/>
            </a:prstGeom>
            <a:solidFill>
              <a:srgbClr val="C00000">
                <a:alpha val="50196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2414FA1-ADBE-6C49-A4B0-2A46D62EA649}"/>
                </a:ext>
              </a:extLst>
            </p:cNvPr>
            <p:cNvSpPr/>
            <p:nvPr/>
          </p:nvSpPr>
          <p:spPr>
            <a:xfrm>
              <a:off x="7455625" y="1550504"/>
              <a:ext cx="3238271" cy="7794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F4EB4DE-2E40-534C-BF67-91E4FA2B4470}"/>
                </a:ext>
              </a:extLst>
            </p:cNvPr>
            <p:cNvCxnSpPr/>
            <p:nvPr/>
          </p:nvCxnSpPr>
          <p:spPr>
            <a:xfrm flipV="1">
              <a:off x="9051568" y="-307256"/>
              <a:ext cx="0" cy="2194560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06F8141-1C82-A94D-B340-655EB24B3F80}"/>
                </a:ext>
              </a:extLst>
            </p:cNvPr>
            <p:cNvCxnSpPr/>
            <p:nvPr/>
          </p:nvCxnSpPr>
          <p:spPr>
            <a:xfrm flipV="1">
              <a:off x="9051568" y="5994154"/>
              <a:ext cx="0" cy="7315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B147383-6D31-1044-B033-1F93A02B4267}"/>
                    </a:ext>
                  </a:extLst>
                </p:cNvPr>
                <p:cNvSpPr txBox="1"/>
                <p:nvPr/>
              </p:nvSpPr>
              <p:spPr>
                <a:xfrm>
                  <a:off x="9191798" y="397134"/>
                  <a:ext cx="47000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B147383-6D31-1044-B033-1F93A02B42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1798" y="397134"/>
                  <a:ext cx="470000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83E01FD-4273-DF4E-B726-00EBF02A5CC7}"/>
                    </a:ext>
                  </a:extLst>
                </p:cNvPr>
                <p:cNvSpPr txBox="1"/>
                <p:nvPr/>
              </p:nvSpPr>
              <p:spPr>
                <a:xfrm>
                  <a:off x="8402929" y="451014"/>
                  <a:ext cx="53777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83E01FD-4273-DF4E-B726-00EBF02A5C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2929" y="451014"/>
                  <a:ext cx="537775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7205FCC-6774-694F-BE43-CA88DAB5281A}"/>
                </a:ext>
              </a:extLst>
            </p:cNvPr>
            <p:cNvCxnSpPr/>
            <p:nvPr/>
          </p:nvCxnSpPr>
          <p:spPr>
            <a:xfrm flipV="1">
              <a:off x="9044942" y="1958866"/>
              <a:ext cx="0" cy="402336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F5FEE85-71A7-7C46-BCA2-52A2FF9C40E9}"/>
                </a:ext>
              </a:extLst>
            </p:cNvPr>
            <p:cNvCxnSpPr/>
            <p:nvPr/>
          </p:nvCxnSpPr>
          <p:spPr>
            <a:xfrm>
              <a:off x="8963442" y="648249"/>
              <a:ext cx="18288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B7363E5-8429-B34F-8B88-FA1352F2EC1F}"/>
                </a:ext>
              </a:extLst>
            </p:cNvPr>
            <p:cNvSpPr/>
            <p:nvPr/>
          </p:nvSpPr>
          <p:spPr>
            <a:xfrm>
              <a:off x="7455625" y="4211516"/>
              <a:ext cx="3238271" cy="77947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429954B-C2C8-CA4C-90C4-83790413DFE9}"/>
                </a:ext>
              </a:extLst>
            </p:cNvPr>
            <p:cNvSpPr/>
            <p:nvPr/>
          </p:nvSpPr>
          <p:spPr>
            <a:xfrm>
              <a:off x="7455625" y="4363439"/>
              <a:ext cx="3238271" cy="77947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C14F0BD-CFCF-3148-A5FF-5979E6FC578C}"/>
                </a:ext>
              </a:extLst>
            </p:cNvPr>
            <p:cNvCxnSpPr/>
            <p:nvPr/>
          </p:nvCxnSpPr>
          <p:spPr>
            <a:xfrm flipV="1">
              <a:off x="9054882" y="132326"/>
              <a:ext cx="0" cy="445688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C404C35-6074-A54B-95B1-7A396340C3E7}"/>
                    </a:ext>
                  </a:extLst>
                </p:cNvPr>
                <p:cNvSpPr txBox="1"/>
                <p:nvPr/>
              </p:nvSpPr>
              <p:spPr>
                <a:xfrm>
                  <a:off x="8840976" y="-764352"/>
                  <a:ext cx="4079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C404C35-6074-A54B-95B1-7A396340C3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0976" y="-764352"/>
                  <a:ext cx="407932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399EAF2-6A4D-784A-A0C1-A6CCDC4B3CEC}"/>
                    </a:ext>
                  </a:extLst>
                </p:cNvPr>
                <p:cNvSpPr txBox="1"/>
                <p:nvPr/>
              </p:nvSpPr>
              <p:spPr>
                <a:xfrm>
                  <a:off x="6911008" y="4912078"/>
                  <a:ext cx="4079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399EAF2-6A4D-784A-A0C1-A6CCDC4B3C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1008" y="4912078"/>
                  <a:ext cx="407932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CF2390C-2AFE-E248-A869-E816248803A3}"/>
                </a:ext>
              </a:extLst>
            </p:cNvPr>
            <p:cNvCxnSpPr/>
            <p:nvPr/>
          </p:nvCxnSpPr>
          <p:spPr>
            <a:xfrm>
              <a:off x="7318940" y="4736541"/>
              <a:ext cx="0" cy="81273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08F13359-E3D9-794D-9C21-60CF472718D6}"/>
                    </a:ext>
                  </a:extLst>
                </p:cNvPr>
                <p:cNvSpPr txBox="1"/>
                <p:nvPr/>
              </p:nvSpPr>
              <p:spPr>
                <a:xfrm>
                  <a:off x="6918295" y="4362644"/>
                  <a:ext cx="58586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𝑑𝑧</m:t>
                        </m:r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08F13359-E3D9-794D-9C21-60CF472718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8295" y="4362644"/>
                  <a:ext cx="585866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94E2ABF-9FD4-9C4F-9F94-7D7FAB9FD17B}"/>
                    </a:ext>
                  </a:extLst>
                </p:cNvPr>
                <p:cNvSpPr txBox="1"/>
                <p:nvPr/>
              </p:nvSpPr>
              <p:spPr>
                <a:xfrm>
                  <a:off x="8990406" y="6077019"/>
                  <a:ext cx="46948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94E2ABF-9FD4-9C4F-9F94-7D7FAB9FD1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0406" y="6077019"/>
                  <a:ext cx="469487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081FF96-E4E3-F542-BF3C-376CA6B10E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1992" y="5620285"/>
              <a:ext cx="2194560" cy="0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B04EDAE-1391-754E-83FC-8932D19C02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2924" y="5633684"/>
              <a:ext cx="1158328" cy="704881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D3704A5-56EB-A443-886F-6341710F9C95}"/>
                    </a:ext>
                  </a:extLst>
                </p:cNvPr>
                <p:cNvSpPr txBox="1"/>
                <p:nvPr/>
              </p:nvSpPr>
              <p:spPr>
                <a:xfrm>
                  <a:off x="7533039" y="6076731"/>
                  <a:ext cx="42639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D3704A5-56EB-A443-886F-6341710F9C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3039" y="6076731"/>
                  <a:ext cx="426399" cy="4616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E35507AF-B32B-A844-BF37-8E783767837F}"/>
                    </a:ext>
                  </a:extLst>
                </p:cNvPr>
                <p:cNvSpPr txBox="1"/>
                <p:nvPr/>
              </p:nvSpPr>
              <p:spPr>
                <a:xfrm>
                  <a:off x="11160019" y="5422301"/>
                  <a:ext cx="43037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E35507AF-B32B-A844-BF37-8E78376783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60019" y="5422301"/>
                  <a:ext cx="430374" cy="461665"/>
                </a:xfrm>
                <a:prstGeom prst="rect">
                  <a:avLst/>
                </a:prstGeom>
                <a:blipFill>
                  <a:blip r:embed="rId16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796B274A-7204-1F45-BEE2-B80B5EA0526E}"/>
                    </a:ext>
                  </a:extLst>
                </p:cNvPr>
                <p:cNvSpPr txBox="1"/>
                <p:nvPr/>
              </p:nvSpPr>
              <p:spPr>
                <a:xfrm>
                  <a:off x="9101264" y="-82393"/>
                  <a:ext cx="75341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796B274A-7204-1F45-BEE2-B80B5EA052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1264" y="-82393"/>
                  <a:ext cx="753411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Right Brace 70">
              <a:extLst>
                <a:ext uri="{FF2B5EF4-FFF2-40B4-BE49-F238E27FC236}">
                  <a16:creationId xmlns:a16="http://schemas.microsoft.com/office/drawing/2014/main" id="{BA2D57DB-3761-BA45-9795-DF0250FA1EF4}"/>
                </a:ext>
              </a:extLst>
            </p:cNvPr>
            <p:cNvSpPr/>
            <p:nvPr/>
          </p:nvSpPr>
          <p:spPr>
            <a:xfrm>
              <a:off x="9101263" y="681846"/>
              <a:ext cx="493305" cy="4230225"/>
            </a:xfrm>
            <a:prstGeom prst="rightBrace">
              <a:avLst>
                <a:gd name="adj1" fmla="val 60718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1A75D5F-40F4-C347-8CC0-591B50A4FF5F}"/>
                    </a:ext>
                  </a:extLst>
                </p:cNvPr>
                <p:cNvSpPr txBox="1"/>
                <p:nvPr/>
              </p:nvSpPr>
              <p:spPr>
                <a:xfrm>
                  <a:off x="9426798" y="2901116"/>
                  <a:ext cx="105817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1A75D5F-40F4-C347-8CC0-591B50A4FF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6798" y="2901116"/>
                  <a:ext cx="1058175" cy="46166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160442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0BA80C96-3C88-DC48-B36F-E65533391AEF}"/>
              </a:ext>
            </a:extLst>
          </p:cNvPr>
          <p:cNvGrpSpPr/>
          <p:nvPr/>
        </p:nvGrpSpPr>
        <p:grpSpPr>
          <a:xfrm>
            <a:off x="663614" y="421055"/>
            <a:ext cx="5449957" cy="3685279"/>
            <a:chOff x="646043" y="618123"/>
            <a:chExt cx="5449957" cy="368527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68D0150-5948-6E4E-B297-4FFE93199773}"/>
                </a:ext>
              </a:extLst>
            </p:cNvPr>
            <p:cNvCxnSpPr>
              <a:cxnSpLocks/>
            </p:cNvCxnSpPr>
            <p:nvPr/>
          </p:nvCxnSpPr>
          <p:spPr>
            <a:xfrm>
              <a:off x="1944756" y="2117034"/>
              <a:ext cx="4151244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AE5E73E-4DDB-C340-A407-743B3AFCE6B9}"/>
                </a:ext>
              </a:extLst>
            </p:cNvPr>
            <p:cNvCxnSpPr>
              <a:cxnSpLocks/>
            </p:cNvCxnSpPr>
            <p:nvPr/>
          </p:nvCxnSpPr>
          <p:spPr>
            <a:xfrm>
              <a:off x="646043" y="3780182"/>
              <a:ext cx="4151244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7F4CD1F-0DA6-C94E-A383-7984951E74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7287" y="2117034"/>
              <a:ext cx="1298713" cy="166314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2FA787A-B6F8-8446-BF4F-3519C9FC7C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043" y="2117034"/>
              <a:ext cx="1298713" cy="166314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08FCDCB-B5B6-5949-AB80-D60308307553}"/>
                </a:ext>
              </a:extLst>
            </p:cNvPr>
            <p:cNvCxnSpPr/>
            <p:nvPr/>
          </p:nvCxnSpPr>
          <p:spPr>
            <a:xfrm flipV="1">
              <a:off x="646043" y="2117034"/>
              <a:ext cx="5449957" cy="16631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7BEA1BB-DA24-E04A-8C1A-F30439B13C60}"/>
                </a:ext>
              </a:extLst>
            </p:cNvPr>
            <p:cNvCxnSpPr>
              <a:cxnSpLocks/>
            </p:cNvCxnSpPr>
            <p:nvPr/>
          </p:nvCxnSpPr>
          <p:spPr>
            <a:xfrm>
              <a:off x="1944756" y="2117034"/>
              <a:ext cx="2852531" cy="16631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F14D10F-0B0E-F545-ADFD-AC5BC82775E0}"/>
                </a:ext>
              </a:extLst>
            </p:cNvPr>
            <p:cNvCxnSpPr/>
            <p:nvPr/>
          </p:nvCxnSpPr>
          <p:spPr>
            <a:xfrm flipV="1">
              <a:off x="3371021" y="934278"/>
              <a:ext cx="0" cy="201433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CDB768C-C2BF-6349-866A-F3C0E33DC006}"/>
                    </a:ext>
                  </a:extLst>
                </p:cNvPr>
                <p:cNvSpPr txBox="1"/>
                <p:nvPr/>
              </p:nvSpPr>
              <p:spPr>
                <a:xfrm>
                  <a:off x="3379154" y="618123"/>
                  <a:ext cx="47000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CDB768C-C2BF-6349-866A-F3C0E33DC0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9154" y="618123"/>
                  <a:ext cx="470000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9A4A590-BDD6-8840-B35A-936BA1944805}"/>
                    </a:ext>
                  </a:extLst>
                </p:cNvPr>
                <p:cNvSpPr txBox="1"/>
                <p:nvPr/>
              </p:nvSpPr>
              <p:spPr>
                <a:xfrm>
                  <a:off x="697908" y="2579565"/>
                  <a:ext cx="47557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800" i="1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9A4A590-BDD6-8840-B35A-936BA19448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908" y="2579565"/>
                  <a:ext cx="475578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4D7019D-344E-5A4D-85CD-A179F9EA4278}"/>
                    </a:ext>
                  </a:extLst>
                </p:cNvPr>
                <p:cNvSpPr txBox="1"/>
                <p:nvPr/>
              </p:nvSpPr>
              <p:spPr>
                <a:xfrm>
                  <a:off x="3362889" y="1427920"/>
                  <a:ext cx="47557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sz="2800" i="1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4D7019D-344E-5A4D-85CD-A179F9EA42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2889" y="1427920"/>
                  <a:ext cx="475578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764ECF0-E4BF-F94C-BB95-2B85646DA595}"/>
                    </a:ext>
                  </a:extLst>
                </p:cNvPr>
                <p:cNvSpPr txBox="1"/>
                <p:nvPr/>
              </p:nvSpPr>
              <p:spPr>
                <a:xfrm>
                  <a:off x="2657654" y="3780182"/>
                  <a:ext cx="47557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800" i="1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764ECF0-E4BF-F94C-BB95-2B85646DA5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7654" y="3780182"/>
                  <a:ext cx="475578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AEAD2A3-92BC-A54B-8EEE-6E5A5DC27FA5}"/>
              </a:ext>
            </a:extLst>
          </p:cNvPr>
          <p:cNvGrpSpPr/>
          <p:nvPr/>
        </p:nvGrpSpPr>
        <p:grpSpPr>
          <a:xfrm>
            <a:off x="5985763" y="934278"/>
            <a:ext cx="5593842" cy="3983151"/>
            <a:chOff x="6317457" y="-30691"/>
            <a:chExt cx="5593842" cy="3983151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C69BFFB-87D2-5247-87FA-DF21568A4FC5}"/>
                </a:ext>
              </a:extLst>
            </p:cNvPr>
            <p:cNvCxnSpPr>
              <a:cxnSpLocks/>
            </p:cNvCxnSpPr>
            <p:nvPr/>
          </p:nvCxnSpPr>
          <p:spPr>
            <a:xfrm>
              <a:off x="7760055" y="2289312"/>
              <a:ext cx="4151244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7A11D3C-B736-E845-B8DB-1B245E39B8EA}"/>
                </a:ext>
              </a:extLst>
            </p:cNvPr>
            <p:cNvCxnSpPr>
              <a:cxnSpLocks/>
            </p:cNvCxnSpPr>
            <p:nvPr/>
          </p:nvCxnSpPr>
          <p:spPr>
            <a:xfrm>
              <a:off x="6461342" y="3952460"/>
              <a:ext cx="4151244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AD82FCC-73E1-4247-A218-9106F5F77A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12586" y="2289312"/>
              <a:ext cx="1298713" cy="166314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6C46B8A-B7AB-D245-8A30-4F4110E19C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1342" y="2289312"/>
              <a:ext cx="1298713" cy="166314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3A04D50-AF86-CC44-BB96-F5D48BC8BA70}"/>
                </a:ext>
              </a:extLst>
            </p:cNvPr>
            <p:cNvCxnSpPr/>
            <p:nvPr/>
          </p:nvCxnSpPr>
          <p:spPr>
            <a:xfrm flipV="1">
              <a:off x="6461342" y="2289312"/>
              <a:ext cx="5449957" cy="16631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373ACE5-656A-7948-8E7A-3626318688F1}"/>
                </a:ext>
              </a:extLst>
            </p:cNvPr>
            <p:cNvCxnSpPr>
              <a:cxnSpLocks/>
            </p:cNvCxnSpPr>
            <p:nvPr/>
          </p:nvCxnSpPr>
          <p:spPr>
            <a:xfrm>
              <a:off x="7760055" y="2289312"/>
              <a:ext cx="2852531" cy="16631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C1D7169-D5E7-0247-9E70-BBE1E4B9AD6A}"/>
                </a:ext>
              </a:extLst>
            </p:cNvPr>
            <p:cNvCxnSpPr/>
            <p:nvPr/>
          </p:nvCxnSpPr>
          <p:spPr>
            <a:xfrm flipV="1">
              <a:off x="9186320" y="152402"/>
              <a:ext cx="0" cy="292608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B70980D-F78E-9E43-987F-F2E69ACB2D23}"/>
                    </a:ext>
                  </a:extLst>
                </p:cNvPr>
                <p:cNvSpPr txBox="1"/>
                <p:nvPr/>
              </p:nvSpPr>
              <p:spPr>
                <a:xfrm>
                  <a:off x="9347160" y="1203116"/>
                  <a:ext cx="47000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B70980D-F78E-9E43-987F-F2E69ACB2D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7160" y="1203116"/>
                  <a:ext cx="470000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94C3239-1947-E145-A128-8AD40C030D4F}"/>
                    </a:ext>
                  </a:extLst>
                </p:cNvPr>
                <p:cNvSpPr txBox="1"/>
                <p:nvPr/>
              </p:nvSpPr>
              <p:spPr>
                <a:xfrm>
                  <a:off x="6317457" y="2732266"/>
                  <a:ext cx="67999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94C3239-1947-E145-A128-8AD40C030D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7457" y="2732266"/>
                  <a:ext cx="679993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1852" r="-3704"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2676390-C856-A34B-8815-E412F4E8ADC3}"/>
                    </a:ext>
                  </a:extLst>
                </p:cNvPr>
                <p:cNvSpPr txBox="1"/>
                <p:nvPr/>
              </p:nvSpPr>
              <p:spPr>
                <a:xfrm>
                  <a:off x="9106582" y="2228623"/>
                  <a:ext cx="47557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sz="2800" i="1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2676390-C856-A34B-8815-E412F4E8AD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6582" y="2228623"/>
                  <a:ext cx="475578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EDD1D7B-5F4D-7F49-B765-FE8744C26DA7}"/>
                    </a:ext>
                  </a:extLst>
                </p:cNvPr>
                <p:cNvSpPr txBox="1"/>
                <p:nvPr/>
              </p:nvSpPr>
              <p:spPr>
                <a:xfrm>
                  <a:off x="9780210" y="848078"/>
                  <a:ext cx="63042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i="1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EDD1D7B-5F4D-7F49-B765-FE8744C26D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0210" y="848078"/>
                  <a:ext cx="630429" cy="523220"/>
                </a:xfrm>
                <a:prstGeom prst="rect">
                  <a:avLst/>
                </a:prstGeom>
                <a:blipFill>
                  <a:blip r:embed="rId9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4183D1D-57D7-104A-B962-E504419957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1835" y="934278"/>
              <a:ext cx="2783842" cy="2213594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6F8E018-6712-8E4E-8E01-F20CF39C7D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99192" y="927771"/>
              <a:ext cx="2783842" cy="2213594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FE20C63-8B7E-D749-9BEE-DECF17B19FCD}"/>
                    </a:ext>
                  </a:extLst>
                </p:cNvPr>
                <p:cNvSpPr txBox="1"/>
                <p:nvPr/>
              </p:nvSpPr>
              <p:spPr>
                <a:xfrm>
                  <a:off x="9229156" y="-30691"/>
                  <a:ext cx="44569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2800" i="1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FE20C63-8B7E-D749-9BEE-DECF17B19F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9156" y="-30691"/>
                  <a:ext cx="445699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FA676E10-2683-A845-BF75-225F526B5A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33149" y="1031557"/>
              <a:ext cx="914400" cy="914400"/>
            </a:xfrm>
            <a:prstGeom prst="arc">
              <a:avLst>
                <a:gd name="adj1" fmla="val 16200000"/>
                <a:gd name="adj2" fmla="val 19209153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C2144E8-E67F-7A42-8E64-4729418E2919}"/>
                    </a:ext>
                  </a:extLst>
                </p:cNvPr>
                <p:cNvSpPr txBox="1"/>
                <p:nvPr/>
              </p:nvSpPr>
              <p:spPr>
                <a:xfrm>
                  <a:off x="8641152" y="1806482"/>
                  <a:ext cx="47557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800" i="1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C2144E8-E67F-7A42-8E64-4729418E29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1152" y="1806482"/>
                  <a:ext cx="475578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7013F5E-C32B-0F4C-A096-97118E268BC4}"/>
                    </a:ext>
                  </a:extLst>
                </p:cNvPr>
                <p:cNvSpPr txBox="1"/>
                <p:nvPr/>
              </p:nvSpPr>
              <p:spPr>
                <a:xfrm>
                  <a:off x="9218533" y="586468"/>
                  <a:ext cx="47557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800" i="1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7013F5E-C32B-0F4C-A096-97118E268B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8533" y="586468"/>
                  <a:ext cx="475578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B8C3095F-8F8E-3042-8C67-A79CE4FB9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71956" y="1039694"/>
              <a:ext cx="914400" cy="914400"/>
            </a:xfrm>
            <a:prstGeom prst="arc">
              <a:avLst>
                <a:gd name="adj1" fmla="val 5556152"/>
                <a:gd name="adj2" fmla="val 8920663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9A9E3E5-9821-634F-8198-FECE0E9C7B8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055149" y="2085561"/>
              <a:ext cx="0" cy="201433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B78CB30-89D7-0A4F-B435-BB085EA49212}"/>
                    </a:ext>
                  </a:extLst>
                </p:cNvPr>
                <p:cNvSpPr txBox="1"/>
                <p:nvPr/>
              </p:nvSpPr>
              <p:spPr>
                <a:xfrm>
                  <a:off x="11198481" y="3071158"/>
                  <a:ext cx="67999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B78CB30-89D7-0A4F-B435-BB085EA492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98481" y="3071158"/>
                  <a:ext cx="679993" cy="461665"/>
                </a:xfrm>
                <a:prstGeom prst="rect">
                  <a:avLst/>
                </a:prstGeom>
                <a:blipFill>
                  <a:blip r:embed="rId13"/>
                  <a:stretch>
                    <a:fillRect l="-1818" r="-1818" b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9AB58A8A-921C-8B44-B721-71FACA0C15CA}"/>
                    </a:ext>
                  </a:extLst>
                </p:cNvPr>
                <p:cNvSpPr txBox="1"/>
                <p:nvPr/>
              </p:nvSpPr>
              <p:spPr>
                <a:xfrm>
                  <a:off x="7350173" y="3009603"/>
                  <a:ext cx="85068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sz="2800" i="1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9AB58A8A-921C-8B44-B721-71FACA0C15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0173" y="3009603"/>
                  <a:ext cx="850682" cy="523220"/>
                </a:xfrm>
                <a:prstGeom prst="rect">
                  <a:avLst/>
                </a:prstGeom>
                <a:blipFill>
                  <a:blip r:embed="rId14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41D501C-E8F3-0744-802E-EA81CF1AD05F}"/>
                    </a:ext>
                  </a:extLst>
                </p:cNvPr>
                <p:cNvSpPr txBox="1"/>
                <p:nvPr/>
              </p:nvSpPr>
              <p:spPr>
                <a:xfrm>
                  <a:off x="8009367" y="857715"/>
                  <a:ext cx="63870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i="1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41D501C-E8F3-0744-802E-EA81CF1AD0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9367" y="857715"/>
                  <a:ext cx="638701" cy="523220"/>
                </a:xfrm>
                <a:prstGeom prst="rect">
                  <a:avLst/>
                </a:prstGeom>
                <a:blipFill>
                  <a:blip r:embed="rId15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41442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D1060126-10CE-0E4F-BE17-BD38DB6C0DD5}"/>
              </a:ext>
            </a:extLst>
          </p:cNvPr>
          <p:cNvGrpSpPr/>
          <p:nvPr/>
        </p:nvGrpSpPr>
        <p:grpSpPr>
          <a:xfrm>
            <a:off x="2454574" y="1805242"/>
            <a:ext cx="6851604" cy="3247515"/>
            <a:chOff x="3249704" y="1343945"/>
            <a:chExt cx="6851604" cy="3247515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5DF47245-D901-4F44-93E2-3C6FF7B34AE1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3523786" y="1974574"/>
              <a:ext cx="3314336" cy="1554480"/>
            </a:xfrm>
            <a:prstGeom prst="straightConnector1">
              <a:avLst/>
            </a:prstGeom>
            <a:ln w="381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79FC1D1-65C4-1B47-AAB5-5CD83644CABD}"/>
                </a:ext>
              </a:extLst>
            </p:cNvPr>
            <p:cNvCxnSpPr/>
            <p:nvPr/>
          </p:nvCxnSpPr>
          <p:spPr>
            <a:xfrm flipV="1">
              <a:off x="3737113" y="1974574"/>
              <a:ext cx="3101009" cy="1454426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0ED9C2C-1B44-7546-B0B5-0C64436E6B5D}"/>
                </a:ext>
              </a:extLst>
            </p:cNvPr>
            <p:cNvCxnSpPr/>
            <p:nvPr/>
          </p:nvCxnSpPr>
          <p:spPr>
            <a:xfrm flipV="1">
              <a:off x="7812157" y="1649896"/>
              <a:ext cx="0" cy="18791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7F6F254-33D6-9E4C-9440-D66FBC7FA2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8278" y="3529054"/>
              <a:ext cx="1543879" cy="75139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C2FFBA5-2841-E14A-9EBC-2477A5F8E9C8}"/>
                </a:ext>
              </a:extLst>
            </p:cNvPr>
            <p:cNvCxnSpPr>
              <a:cxnSpLocks/>
            </p:cNvCxnSpPr>
            <p:nvPr/>
          </p:nvCxnSpPr>
          <p:spPr>
            <a:xfrm>
              <a:off x="7812157" y="3533030"/>
              <a:ext cx="207396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484FC0F-F680-9747-8DF3-311C8DB5C5BB}"/>
                    </a:ext>
                  </a:extLst>
                </p:cNvPr>
                <p:cNvSpPr txBox="1"/>
                <p:nvPr/>
              </p:nvSpPr>
              <p:spPr>
                <a:xfrm>
                  <a:off x="5942434" y="4129795"/>
                  <a:ext cx="42639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484FC0F-F680-9747-8DF3-311C8DB5C5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2434" y="4129795"/>
                  <a:ext cx="426399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2F9FB27-9C4E-7541-A36D-EC6BAAA93070}"/>
                    </a:ext>
                  </a:extLst>
                </p:cNvPr>
                <p:cNvSpPr txBox="1"/>
                <p:nvPr/>
              </p:nvSpPr>
              <p:spPr>
                <a:xfrm>
                  <a:off x="9670934" y="3523825"/>
                  <a:ext cx="43037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2F9FB27-9C4E-7541-A36D-EC6BAAA930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0934" y="3523825"/>
                  <a:ext cx="430374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108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FFC163D-09D3-5B40-A86E-97074FA9B579}"/>
                    </a:ext>
                  </a:extLst>
                </p:cNvPr>
                <p:cNvSpPr txBox="1"/>
                <p:nvPr/>
              </p:nvSpPr>
              <p:spPr>
                <a:xfrm>
                  <a:off x="7812157" y="1343945"/>
                  <a:ext cx="4079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FFC163D-09D3-5B40-A86E-97074FA9B5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2157" y="1343945"/>
                  <a:ext cx="407932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30C0F26-783C-3E48-B13D-5AE2132973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14322" y="2014332"/>
              <a:ext cx="897835" cy="1522675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CBA9FBE-AA8D-6C4A-B49D-05B0D3D8EA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23786" y="3537007"/>
              <a:ext cx="4288370" cy="1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F77F30F-B970-F34C-A12B-D6DD9B1E79C8}"/>
                    </a:ext>
                  </a:extLst>
                </p:cNvPr>
                <p:cNvSpPr txBox="1"/>
                <p:nvPr/>
              </p:nvSpPr>
              <p:spPr>
                <a:xfrm>
                  <a:off x="3249704" y="3584257"/>
                  <a:ext cx="54816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F77F30F-B970-F34C-A12B-D6DD9B1E79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9704" y="3584257"/>
                  <a:ext cx="548163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08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910F1B1-DC64-3341-8A76-D0ABAE2FBB26}"/>
                    </a:ext>
                  </a:extLst>
                </p:cNvPr>
                <p:cNvSpPr txBox="1"/>
                <p:nvPr/>
              </p:nvSpPr>
              <p:spPr>
                <a:xfrm>
                  <a:off x="6776976" y="1412855"/>
                  <a:ext cx="55528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910F1B1-DC64-3341-8A76-D0ABAE2FBB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6976" y="1412855"/>
                  <a:ext cx="555280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08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3F9B5B0-F030-4642-AA87-DD1CEFE62917}"/>
                    </a:ext>
                  </a:extLst>
                </p:cNvPr>
                <p:cNvSpPr txBox="1"/>
                <p:nvPr/>
              </p:nvSpPr>
              <p:spPr>
                <a:xfrm>
                  <a:off x="5107188" y="2099146"/>
                  <a:ext cx="6310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3F9B5B0-F030-4642-AA87-DD1CEFE629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7188" y="2099146"/>
                  <a:ext cx="631006" cy="461665"/>
                </a:xfrm>
                <a:prstGeom prst="rect">
                  <a:avLst/>
                </a:prstGeom>
                <a:blipFill>
                  <a:blip r:embed="rId7"/>
                  <a:stretch>
                    <a:fillRect t="-21053"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DCD7E9E-2C0B-2149-9430-E61B9A7E69F8}"/>
                    </a:ext>
                  </a:extLst>
                </p:cNvPr>
                <p:cNvSpPr txBox="1"/>
                <p:nvPr/>
              </p:nvSpPr>
              <p:spPr>
                <a:xfrm>
                  <a:off x="3581401" y="2560827"/>
                  <a:ext cx="8828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DCD7E9E-2C0B-2149-9430-E61B9A7E69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1401" y="2560827"/>
                  <a:ext cx="882806" cy="461665"/>
                </a:xfrm>
                <a:prstGeom prst="rect">
                  <a:avLst/>
                </a:prstGeom>
                <a:blipFill>
                  <a:blip r:embed="rId8"/>
                  <a:stretch>
                    <a:fillRect t="-2703"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B15AD89-D3A1-A14E-A4D1-F559919EB58A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3642154" y="2809462"/>
              <a:ext cx="1169769" cy="54864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1BEB579-741D-6941-B64C-AA2C944A5B37}"/>
                    </a:ext>
                  </a:extLst>
                </p:cNvPr>
                <p:cNvSpPr txBox="1"/>
                <p:nvPr/>
              </p:nvSpPr>
              <p:spPr>
                <a:xfrm>
                  <a:off x="7639879" y="3554551"/>
                  <a:ext cx="46948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1BEB579-741D-6941-B64C-AA2C944A5B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9879" y="3554551"/>
                  <a:ext cx="469487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17F170D-90A8-C741-8C78-5C99BB85A969}"/>
                    </a:ext>
                  </a:extLst>
                </p:cNvPr>
                <p:cNvSpPr txBox="1"/>
                <p:nvPr/>
              </p:nvSpPr>
              <p:spPr>
                <a:xfrm>
                  <a:off x="5321769" y="3523824"/>
                  <a:ext cx="50116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17F170D-90A8-C741-8C78-5C99BB85A9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1769" y="3523824"/>
                  <a:ext cx="501163" cy="461665"/>
                </a:xfrm>
                <a:prstGeom prst="rect">
                  <a:avLst/>
                </a:prstGeom>
                <a:blipFill>
                  <a:blip r:embed="rId10"/>
                  <a:stretch>
                    <a:fillRect t="-18919"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D4053D75-3C23-DB40-A758-9CF2E23E673A}"/>
                    </a:ext>
                  </a:extLst>
                </p:cNvPr>
                <p:cNvSpPr txBox="1"/>
                <p:nvPr/>
              </p:nvSpPr>
              <p:spPr>
                <a:xfrm>
                  <a:off x="6903063" y="2578629"/>
                  <a:ext cx="50828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D4053D75-3C23-DB40-A758-9CF2E23E67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3063" y="2578629"/>
                  <a:ext cx="508280" cy="461665"/>
                </a:xfrm>
                <a:prstGeom prst="rect">
                  <a:avLst/>
                </a:prstGeom>
                <a:blipFill>
                  <a:blip r:embed="rId11"/>
                  <a:stretch>
                    <a:fillRect t="-21622"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424739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A2641F6C-3F29-2A4A-9AE0-620FEEDA34A1}"/>
              </a:ext>
            </a:extLst>
          </p:cNvPr>
          <p:cNvSpPr/>
          <p:nvPr/>
        </p:nvSpPr>
        <p:spPr>
          <a:xfrm>
            <a:off x="5913661" y="5207936"/>
            <a:ext cx="5132439" cy="140109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35D9314-164C-CF42-9229-9F820621014E}"/>
              </a:ext>
            </a:extLst>
          </p:cNvPr>
          <p:cNvSpPr>
            <a:spLocks noChangeAspect="1"/>
          </p:cNvSpPr>
          <p:nvPr/>
        </p:nvSpPr>
        <p:spPr>
          <a:xfrm>
            <a:off x="6830710" y="5458001"/>
            <a:ext cx="3278037" cy="914400"/>
          </a:xfrm>
          <a:prstGeom prst="ellipse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E10D079-818E-1F49-A892-5CBF071C4DA7}"/>
              </a:ext>
            </a:extLst>
          </p:cNvPr>
          <p:cNvCxnSpPr>
            <a:cxnSpLocks/>
          </p:cNvCxnSpPr>
          <p:nvPr/>
        </p:nvCxnSpPr>
        <p:spPr>
          <a:xfrm flipH="1" flipV="1">
            <a:off x="8485698" y="2182822"/>
            <a:ext cx="0" cy="3749040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FB7E9C0-6CA4-EC4B-A980-853710709965}"/>
              </a:ext>
            </a:extLst>
          </p:cNvPr>
          <p:cNvCxnSpPr>
            <a:cxnSpLocks/>
          </p:cNvCxnSpPr>
          <p:nvPr/>
        </p:nvCxnSpPr>
        <p:spPr>
          <a:xfrm rot="16200000">
            <a:off x="8476929" y="3537680"/>
            <a:ext cx="0" cy="18288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1F1397-F33C-1041-B817-609022F57985}"/>
                  </a:ext>
                </a:extLst>
              </p:cNvPr>
              <p:cNvSpPr txBox="1"/>
              <p:nvPr/>
            </p:nvSpPr>
            <p:spPr>
              <a:xfrm>
                <a:off x="8618582" y="3309017"/>
                <a:ext cx="4700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1F1397-F33C-1041-B817-609022F57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8582" y="3309017"/>
                <a:ext cx="4700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ECF3FF-6E9F-BE48-B540-B778B8C13059}"/>
                  </a:ext>
                </a:extLst>
              </p:cNvPr>
              <p:cNvSpPr txBox="1"/>
              <p:nvPr/>
            </p:nvSpPr>
            <p:spPr>
              <a:xfrm>
                <a:off x="8424294" y="4560993"/>
                <a:ext cx="4758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ECF3FF-6E9F-BE48-B540-B778B8C13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294" y="4560993"/>
                <a:ext cx="47583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E9AA94-0EB6-6B4B-84A4-891D337965BC}"/>
                  </a:ext>
                </a:extLst>
              </p:cNvPr>
              <p:cNvSpPr txBox="1"/>
              <p:nvPr/>
            </p:nvSpPr>
            <p:spPr>
              <a:xfrm>
                <a:off x="8220238" y="5912341"/>
                <a:ext cx="4694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E9AA94-0EB6-6B4B-84A4-891D33796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0238" y="5912341"/>
                <a:ext cx="46948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CB1EBD-AF1C-BB4C-B251-2BF3E029D928}"/>
                  </a:ext>
                </a:extLst>
              </p:cNvPr>
              <p:cNvSpPr txBox="1"/>
              <p:nvPr/>
            </p:nvSpPr>
            <p:spPr>
              <a:xfrm>
                <a:off x="7945036" y="2030604"/>
                <a:ext cx="4079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CB1EBD-AF1C-BB4C-B251-2BF3E029D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036" y="2030604"/>
                <a:ext cx="40793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F0625D-C7A5-3849-8129-2A063AE9A50C}"/>
              </a:ext>
            </a:extLst>
          </p:cNvPr>
          <p:cNvCxnSpPr>
            <a:cxnSpLocks/>
          </p:cNvCxnSpPr>
          <p:nvPr/>
        </p:nvCxnSpPr>
        <p:spPr>
          <a:xfrm flipV="1">
            <a:off x="8471952" y="2521765"/>
            <a:ext cx="0" cy="1078358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2C3A154-794D-D84D-9580-5B2516D36D3B}"/>
                  </a:ext>
                </a:extLst>
              </p:cNvPr>
              <p:cNvSpPr txBox="1"/>
              <p:nvPr/>
            </p:nvSpPr>
            <p:spPr>
              <a:xfrm>
                <a:off x="8518130" y="2616890"/>
                <a:ext cx="706091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𝑑𝐸</m:t>
                      </m:r>
                      <m:r>
                        <a:rPr lang="en-US" sz="2400" b="0" i="1" baseline="-2500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i="1" baseline="-25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2C3A154-794D-D84D-9580-5B2516D36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8130" y="2616890"/>
                <a:ext cx="706091" cy="4531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031D293-2283-D740-B600-C191A3067ADB}"/>
                  </a:ext>
                </a:extLst>
              </p:cNvPr>
              <p:cNvSpPr txBox="1"/>
              <p:nvPr/>
            </p:nvSpPr>
            <p:spPr>
              <a:xfrm>
                <a:off x="8871156" y="5833653"/>
                <a:ext cx="4062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031D293-2283-D740-B600-C191A3067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1156" y="5833653"/>
                <a:ext cx="4062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693C43C-8227-0441-92FF-08DBD99BD6A3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8454982" y="5908484"/>
            <a:ext cx="1608943" cy="385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036A3AE-F918-214E-94AE-67F62983B4AA}"/>
                  </a:ext>
                </a:extLst>
              </p:cNvPr>
              <p:cNvSpPr txBox="1"/>
              <p:nvPr/>
            </p:nvSpPr>
            <p:spPr>
              <a:xfrm>
                <a:off x="9763951" y="5294674"/>
                <a:ext cx="5841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𝑑𝑟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036A3AE-F918-214E-94AE-67F62983B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3951" y="5294674"/>
                <a:ext cx="58413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7403BE0-8DA0-774B-8172-CBC024AD16A5}"/>
                  </a:ext>
                </a:extLst>
              </p:cNvPr>
              <p:cNvSpPr txBox="1"/>
              <p:nvPr/>
            </p:nvSpPr>
            <p:spPr>
              <a:xfrm>
                <a:off x="10483950" y="5756339"/>
                <a:ext cx="4406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7403BE0-8DA0-774B-8172-CBC024AD1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3950" y="5756339"/>
                <a:ext cx="440633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092C94E-26DD-5E45-84E7-21AF74691DA3}"/>
              </a:ext>
            </a:extLst>
          </p:cNvPr>
          <p:cNvCxnSpPr>
            <a:endCxn id="28" idx="1"/>
          </p:cNvCxnSpPr>
          <p:nvPr/>
        </p:nvCxnSpPr>
        <p:spPr>
          <a:xfrm flipH="1" flipV="1">
            <a:off x="6665289" y="5413122"/>
            <a:ext cx="1789692" cy="49536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443B0D-4F73-8E4F-93D4-80232F863CCF}"/>
                  </a:ext>
                </a:extLst>
              </p:cNvPr>
              <p:cNvSpPr txBox="1"/>
              <p:nvPr/>
            </p:nvSpPr>
            <p:spPr>
              <a:xfrm>
                <a:off x="6443759" y="5379030"/>
                <a:ext cx="4582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443B0D-4F73-8E4F-93D4-80232F863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759" y="5379030"/>
                <a:ext cx="458202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1E885750-C1ED-A845-9021-B76E3D5099B0}"/>
              </a:ext>
            </a:extLst>
          </p:cNvPr>
          <p:cNvSpPr/>
          <p:nvPr/>
        </p:nvSpPr>
        <p:spPr>
          <a:xfrm>
            <a:off x="381490" y="5294674"/>
            <a:ext cx="5132439" cy="140109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340BEF4-F35D-1D45-97F1-EC50F61435EB}"/>
              </a:ext>
            </a:extLst>
          </p:cNvPr>
          <p:cNvCxnSpPr>
            <a:cxnSpLocks/>
          </p:cNvCxnSpPr>
          <p:nvPr/>
        </p:nvCxnSpPr>
        <p:spPr>
          <a:xfrm flipH="1" flipV="1">
            <a:off x="2944758" y="3657365"/>
            <a:ext cx="8769" cy="2361235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BF97FA0-1AC2-5041-A1D4-6B40FACD7355}"/>
              </a:ext>
            </a:extLst>
          </p:cNvPr>
          <p:cNvCxnSpPr>
            <a:cxnSpLocks/>
          </p:cNvCxnSpPr>
          <p:nvPr/>
        </p:nvCxnSpPr>
        <p:spPr>
          <a:xfrm rot="16200000">
            <a:off x="2944758" y="3624418"/>
            <a:ext cx="0" cy="18288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2B93388-0975-4846-8CBB-D4AAC58742DC}"/>
                  </a:ext>
                </a:extLst>
              </p:cNvPr>
              <p:cNvSpPr txBox="1"/>
              <p:nvPr/>
            </p:nvSpPr>
            <p:spPr>
              <a:xfrm>
                <a:off x="3086411" y="3395755"/>
                <a:ext cx="4700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2B93388-0975-4846-8CBB-D4AAC5874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411" y="3395755"/>
                <a:ext cx="47000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B807B98-1F86-C24C-95B9-218146F8D411}"/>
                  </a:ext>
                </a:extLst>
              </p:cNvPr>
              <p:cNvSpPr txBox="1"/>
              <p:nvPr/>
            </p:nvSpPr>
            <p:spPr>
              <a:xfrm>
                <a:off x="2892123" y="4647731"/>
                <a:ext cx="4758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B807B98-1F86-C24C-95B9-218146F8D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123" y="4647731"/>
                <a:ext cx="475836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534BC6A-1CCC-3E49-BF8A-89CE04451341}"/>
                  </a:ext>
                </a:extLst>
              </p:cNvPr>
              <p:cNvSpPr txBox="1"/>
              <p:nvPr/>
            </p:nvSpPr>
            <p:spPr>
              <a:xfrm>
                <a:off x="3611576" y="5548308"/>
                <a:ext cx="4406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534BC6A-1CCC-3E49-BF8A-89CE04451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576" y="5548308"/>
                <a:ext cx="440633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54ECA9A-1029-364A-8E70-B24358BAB54E}"/>
              </a:ext>
            </a:extLst>
          </p:cNvPr>
          <p:cNvCxnSpPr>
            <a:endCxn id="40" idx="1"/>
          </p:cNvCxnSpPr>
          <p:nvPr/>
        </p:nvCxnSpPr>
        <p:spPr>
          <a:xfrm flipH="1" flipV="1">
            <a:off x="1133118" y="5499860"/>
            <a:ext cx="1789692" cy="495362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7EA9CB5-547E-CF4A-A20F-784C0B252E24}"/>
                  </a:ext>
                </a:extLst>
              </p:cNvPr>
              <p:cNvSpPr txBox="1"/>
              <p:nvPr/>
            </p:nvSpPr>
            <p:spPr>
              <a:xfrm>
                <a:off x="1354534" y="5652998"/>
                <a:ext cx="4582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7EA9CB5-547E-CF4A-A20F-784C0B252E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534" y="5652998"/>
                <a:ext cx="458202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Oval 48">
            <a:extLst>
              <a:ext uri="{FF2B5EF4-FFF2-40B4-BE49-F238E27FC236}">
                <a16:creationId xmlns:a16="http://schemas.microsoft.com/office/drawing/2014/main" id="{E7C13F4A-0305-8D46-A66D-2014CE1DDA95}"/>
              </a:ext>
            </a:extLst>
          </p:cNvPr>
          <p:cNvSpPr/>
          <p:nvPr/>
        </p:nvSpPr>
        <p:spPr>
          <a:xfrm>
            <a:off x="2427140" y="1986551"/>
            <a:ext cx="5132439" cy="140109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3C4FD18-F23B-F748-9453-A62ACD7F55C4}"/>
              </a:ext>
            </a:extLst>
          </p:cNvPr>
          <p:cNvCxnSpPr>
            <a:cxnSpLocks/>
          </p:cNvCxnSpPr>
          <p:nvPr/>
        </p:nvCxnSpPr>
        <p:spPr>
          <a:xfrm flipH="1" flipV="1">
            <a:off x="4990408" y="349242"/>
            <a:ext cx="8769" cy="2361235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A6FFE15-BA79-284A-8AEA-538BA613235E}"/>
              </a:ext>
            </a:extLst>
          </p:cNvPr>
          <p:cNvCxnSpPr>
            <a:cxnSpLocks/>
          </p:cNvCxnSpPr>
          <p:nvPr/>
        </p:nvCxnSpPr>
        <p:spPr>
          <a:xfrm rot="16200000">
            <a:off x="4990408" y="316295"/>
            <a:ext cx="0" cy="18288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C2B6242-74AD-E24D-A352-B47CB1C364EC}"/>
                  </a:ext>
                </a:extLst>
              </p:cNvPr>
              <p:cNvSpPr txBox="1"/>
              <p:nvPr/>
            </p:nvSpPr>
            <p:spPr>
              <a:xfrm>
                <a:off x="5132061" y="87632"/>
                <a:ext cx="4700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C2B6242-74AD-E24D-A352-B47CB1C36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061" y="87632"/>
                <a:ext cx="470000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0B250AC-7250-8B47-B21B-4C2C80686E41}"/>
                  </a:ext>
                </a:extLst>
              </p:cNvPr>
              <p:cNvSpPr txBox="1"/>
              <p:nvPr/>
            </p:nvSpPr>
            <p:spPr>
              <a:xfrm>
                <a:off x="4937773" y="1339608"/>
                <a:ext cx="4758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0B250AC-7250-8B47-B21B-4C2C80686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773" y="1339608"/>
                <a:ext cx="475836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095C5F4-79F3-EC46-850F-1E9611D8E3E8}"/>
                  </a:ext>
                </a:extLst>
              </p:cNvPr>
              <p:cNvSpPr txBox="1"/>
              <p:nvPr/>
            </p:nvSpPr>
            <p:spPr>
              <a:xfrm>
                <a:off x="5657226" y="2240185"/>
                <a:ext cx="4406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095C5F4-79F3-EC46-850F-1E9611D8E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226" y="2240185"/>
                <a:ext cx="440633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C567AC8-3464-3645-946E-C7DD3FEA20F7}"/>
              </a:ext>
            </a:extLst>
          </p:cNvPr>
          <p:cNvCxnSpPr>
            <a:endCxn id="49" idx="1"/>
          </p:cNvCxnSpPr>
          <p:nvPr/>
        </p:nvCxnSpPr>
        <p:spPr>
          <a:xfrm flipH="1" flipV="1">
            <a:off x="3178768" y="2191737"/>
            <a:ext cx="1789692" cy="495362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36F5987-7351-8B4A-BC66-C0D4126EF3A7}"/>
                  </a:ext>
                </a:extLst>
              </p:cNvPr>
              <p:cNvSpPr txBox="1"/>
              <p:nvPr/>
            </p:nvSpPr>
            <p:spPr>
              <a:xfrm>
                <a:off x="3400184" y="2344875"/>
                <a:ext cx="4582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36F5987-7351-8B4A-BC66-C0D4126EF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0184" y="2344875"/>
                <a:ext cx="458202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12FBB8F-93FD-6241-9F63-459C3EF98442}"/>
              </a:ext>
            </a:extLst>
          </p:cNvPr>
          <p:cNvCxnSpPr>
            <a:cxnSpLocks/>
          </p:cNvCxnSpPr>
          <p:nvPr/>
        </p:nvCxnSpPr>
        <p:spPr>
          <a:xfrm flipV="1">
            <a:off x="4968460" y="-670623"/>
            <a:ext cx="0" cy="1078358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25B1086-F296-7C4B-B240-27A260044C61}"/>
                  </a:ext>
                </a:extLst>
              </p:cNvPr>
              <p:cNvSpPr txBox="1"/>
              <p:nvPr/>
            </p:nvSpPr>
            <p:spPr>
              <a:xfrm>
                <a:off x="4937773" y="-519382"/>
                <a:ext cx="435568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400" i="1" baseline="-250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25B1086-F296-7C4B-B240-27A260044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773" y="-519382"/>
                <a:ext cx="435568" cy="45313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8022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80E7AAD6-85B4-2441-BE76-421B23F9A515}"/>
              </a:ext>
            </a:extLst>
          </p:cNvPr>
          <p:cNvCxnSpPr>
            <a:cxnSpLocks/>
          </p:cNvCxnSpPr>
          <p:nvPr/>
        </p:nvCxnSpPr>
        <p:spPr>
          <a:xfrm flipV="1">
            <a:off x="7313038" y="3420924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2E169957-7187-724C-9B3F-7C63639BD5D8}"/>
              </a:ext>
            </a:extLst>
          </p:cNvPr>
          <p:cNvCxnSpPr>
            <a:cxnSpLocks/>
          </p:cNvCxnSpPr>
          <p:nvPr/>
        </p:nvCxnSpPr>
        <p:spPr>
          <a:xfrm flipV="1">
            <a:off x="7112114" y="3552842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6661A69D-86D8-5B4D-A9AA-74B96E9911A6}"/>
              </a:ext>
            </a:extLst>
          </p:cNvPr>
          <p:cNvCxnSpPr>
            <a:cxnSpLocks/>
          </p:cNvCxnSpPr>
          <p:nvPr/>
        </p:nvCxnSpPr>
        <p:spPr>
          <a:xfrm flipV="1">
            <a:off x="6883529" y="3676153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C464C192-DF34-7044-8148-0569241F8917}"/>
              </a:ext>
            </a:extLst>
          </p:cNvPr>
          <p:cNvCxnSpPr>
            <a:cxnSpLocks/>
          </p:cNvCxnSpPr>
          <p:nvPr/>
        </p:nvCxnSpPr>
        <p:spPr>
          <a:xfrm flipV="1">
            <a:off x="6650676" y="3821659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FC5C19F6-FA45-E84C-BDF6-5B674E0FA4D7}"/>
              </a:ext>
            </a:extLst>
          </p:cNvPr>
          <p:cNvCxnSpPr>
            <a:cxnSpLocks/>
          </p:cNvCxnSpPr>
          <p:nvPr/>
        </p:nvCxnSpPr>
        <p:spPr>
          <a:xfrm flipV="1">
            <a:off x="6406721" y="4002550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FC772C08-8F05-6D44-97D1-8CC889B09938}"/>
              </a:ext>
            </a:extLst>
          </p:cNvPr>
          <p:cNvCxnSpPr>
            <a:cxnSpLocks/>
          </p:cNvCxnSpPr>
          <p:nvPr/>
        </p:nvCxnSpPr>
        <p:spPr>
          <a:xfrm flipV="1">
            <a:off x="6164306" y="4164378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ED29A7DF-2E03-5C4D-AFB1-6B1BADABC313}"/>
              </a:ext>
            </a:extLst>
          </p:cNvPr>
          <p:cNvCxnSpPr>
            <a:cxnSpLocks/>
          </p:cNvCxnSpPr>
          <p:nvPr/>
        </p:nvCxnSpPr>
        <p:spPr>
          <a:xfrm flipV="1">
            <a:off x="5963382" y="4296296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064A4830-DD83-1945-9A5E-70C2ECCD177B}"/>
              </a:ext>
            </a:extLst>
          </p:cNvPr>
          <p:cNvCxnSpPr>
            <a:cxnSpLocks/>
          </p:cNvCxnSpPr>
          <p:nvPr/>
        </p:nvCxnSpPr>
        <p:spPr>
          <a:xfrm flipV="1">
            <a:off x="5734797" y="4419607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7226CA05-A67B-1C49-B55C-20EEF1CEC6BC}"/>
              </a:ext>
            </a:extLst>
          </p:cNvPr>
          <p:cNvCxnSpPr>
            <a:cxnSpLocks/>
          </p:cNvCxnSpPr>
          <p:nvPr/>
        </p:nvCxnSpPr>
        <p:spPr>
          <a:xfrm flipV="1">
            <a:off x="5501944" y="4565113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8E734419-68E3-904E-9915-87CCBB3B8D38}"/>
              </a:ext>
            </a:extLst>
          </p:cNvPr>
          <p:cNvCxnSpPr>
            <a:cxnSpLocks/>
          </p:cNvCxnSpPr>
          <p:nvPr/>
        </p:nvCxnSpPr>
        <p:spPr>
          <a:xfrm flipV="1">
            <a:off x="5257989" y="4746004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3" name="Straight Connector 1332">
            <a:extLst>
              <a:ext uri="{FF2B5EF4-FFF2-40B4-BE49-F238E27FC236}">
                <a16:creationId xmlns:a16="http://schemas.microsoft.com/office/drawing/2014/main" id="{4FB98308-B71D-F146-948C-13CDB0E50460}"/>
              </a:ext>
            </a:extLst>
          </p:cNvPr>
          <p:cNvCxnSpPr>
            <a:cxnSpLocks/>
          </p:cNvCxnSpPr>
          <p:nvPr/>
        </p:nvCxnSpPr>
        <p:spPr>
          <a:xfrm flipV="1">
            <a:off x="6334728" y="3667813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4" name="Straight Connector 1333">
            <a:extLst>
              <a:ext uri="{FF2B5EF4-FFF2-40B4-BE49-F238E27FC236}">
                <a16:creationId xmlns:a16="http://schemas.microsoft.com/office/drawing/2014/main" id="{53A7778B-7725-A948-9209-1BD3107E12EA}"/>
              </a:ext>
            </a:extLst>
          </p:cNvPr>
          <p:cNvCxnSpPr>
            <a:cxnSpLocks/>
          </p:cNvCxnSpPr>
          <p:nvPr/>
        </p:nvCxnSpPr>
        <p:spPr>
          <a:xfrm flipV="1">
            <a:off x="6133804" y="3799731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5" name="Straight Connector 1334">
            <a:extLst>
              <a:ext uri="{FF2B5EF4-FFF2-40B4-BE49-F238E27FC236}">
                <a16:creationId xmlns:a16="http://schemas.microsoft.com/office/drawing/2014/main" id="{EBECE0A0-4A6A-0A4E-BD16-22260B6C6836}"/>
              </a:ext>
            </a:extLst>
          </p:cNvPr>
          <p:cNvCxnSpPr>
            <a:cxnSpLocks/>
          </p:cNvCxnSpPr>
          <p:nvPr/>
        </p:nvCxnSpPr>
        <p:spPr>
          <a:xfrm flipV="1">
            <a:off x="5905219" y="3923042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6" name="Straight Connector 1335">
            <a:extLst>
              <a:ext uri="{FF2B5EF4-FFF2-40B4-BE49-F238E27FC236}">
                <a16:creationId xmlns:a16="http://schemas.microsoft.com/office/drawing/2014/main" id="{70DA4633-31A7-F846-913D-1963277D4E8C}"/>
              </a:ext>
            </a:extLst>
          </p:cNvPr>
          <p:cNvCxnSpPr>
            <a:cxnSpLocks/>
          </p:cNvCxnSpPr>
          <p:nvPr/>
        </p:nvCxnSpPr>
        <p:spPr>
          <a:xfrm flipV="1">
            <a:off x="5672366" y="4068548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7" name="Straight Connector 1336">
            <a:extLst>
              <a:ext uri="{FF2B5EF4-FFF2-40B4-BE49-F238E27FC236}">
                <a16:creationId xmlns:a16="http://schemas.microsoft.com/office/drawing/2014/main" id="{C4C58246-1455-6A45-9B37-77921E504B37}"/>
              </a:ext>
            </a:extLst>
          </p:cNvPr>
          <p:cNvCxnSpPr>
            <a:cxnSpLocks/>
          </p:cNvCxnSpPr>
          <p:nvPr/>
        </p:nvCxnSpPr>
        <p:spPr>
          <a:xfrm flipV="1">
            <a:off x="5428411" y="4249439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8" name="Straight Connector 1337">
            <a:extLst>
              <a:ext uri="{FF2B5EF4-FFF2-40B4-BE49-F238E27FC236}">
                <a16:creationId xmlns:a16="http://schemas.microsoft.com/office/drawing/2014/main" id="{31827072-88A3-724A-B4A4-34FFD665CE80}"/>
              </a:ext>
            </a:extLst>
          </p:cNvPr>
          <p:cNvCxnSpPr>
            <a:cxnSpLocks/>
          </p:cNvCxnSpPr>
          <p:nvPr/>
        </p:nvCxnSpPr>
        <p:spPr>
          <a:xfrm flipV="1">
            <a:off x="5185996" y="4411267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9" name="Straight Connector 1338">
            <a:extLst>
              <a:ext uri="{FF2B5EF4-FFF2-40B4-BE49-F238E27FC236}">
                <a16:creationId xmlns:a16="http://schemas.microsoft.com/office/drawing/2014/main" id="{12B8AEF2-F7EA-954D-86A5-0D481AB15982}"/>
              </a:ext>
            </a:extLst>
          </p:cNvPr>
          <p:cNvCxnSpPr>
            <a:cxnSpLocks/>
          </p:cNvCxnSpPr>
          <p:nvPr/>
        </p:nvCxnSpPr>
        <p:spPr>
          <a:xfrm flipV="1">
            <a:off x="4985072" y="4543185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0" name="Straight Connector 1339">
            <a:extLst>
              <a:ext uri="{FF2B5EF4-FFF2-40B4-BE49-F238E27FC236}">
                <a16:creationId xmlns:a16="http://schemas.microsoft.com/office/drawing/2014/main" id="{B7B93548-AFDF-5D4B-834A-4EB1DCA765EF}"/>
              </a:ext>
            </a:extLst>
          </p:cNvPr>
          <p:cNvCxnSpPr>
            <a:cxnSpLocks/>
          </p:cNvCxnSpPr>
          <p:nvPr/>
        </p:nvCxnSpPr>
        <p:spPr>
          <a:xfrm flipV="1">
            <a:off x="4756487" y="4666496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1" name="Straight Connector 1340">
            <a:extLst>
              <a:ext uri="{FF2B5EF4-FFF2-40B4-BE49-F238E27FC236}">
                <a16:creationId xmlns:a16="http://schemas.microsoft.com/office/drawing/2014/main" id="{3DD75A89-5DB0-C041-8F2C-B64CDE12DE15}"/>
              </a:ext>
            </a:extLst>
          </p:cNvPr>
          <p:cNvCxnSpPr>
            <a:cxnSpLocks/>
          </p:cNvCxnSpPr>
          <p:nvPr/>
        </p:nvCxnSpPr>
        <p:spPr>
          <a:xfrm flipV="1">
            <a:off x="4523634" y="4812002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2" name="Straight Connector 1341">
            <a:extLst>
              <a:ext uri="{FF2B5EF4-FFF2-40B4-BE49-F238E27FC236}">
                <a16:creationId xmlns:a16="http://schemas.microsoft.com/office/drawing/2014/main" id="{A7D6BF0E-528B-1147-AFEA-FC76CEA8CD39}"/>
              </a:ext>
            </a:extLst>
          </p:cNvPr>
          <p:cNvCxnSpPr>
            <a:cxnSpLocks/>
          </p:cNvCxnSpPr>
          <p:nvPr/>
        </p:nvCxnSpPr>
        <p:spPr>
          <a:xfrm flipV="1">
            <a:off x="4279679" y="4992893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1" name="Straight Connector 1280">
            <a:extLst>
              <a:ext uri="{FF2B5EF4-FFF2-40B4-BE49-F238E27FC236}">
                <a16:creationId xmlns:a16="http://schemas.microsoft.com/office/drawing/2014/main" id="{22280255-BFCF-B345-9243-FAE03141E410}"/>
              </a:ext>
            </a:extLst>
          </p:cNvPr>
          <p:cNvCxnSpPr>
            <a:cxnSpLocks/>
          </p:cNvCxnSpPr>
          <p:nvPr/>
        </p:nvCxnSpPr>
        <p:spPr>
          <a:xfrm flipV="1">
            <a:off x="5362500" y="3414009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2" name="Straight Connector 1281">
            <a:extLst>
              <a:ext uri="{FF2B5EF4-FFF2-40B4-BE49-F238E27FC236}">
                <a16:creationId xmlns:a16="http://schemas.microsoft.com/office/drawing/2014/main" id="{D1512C5E-A458-C643-80D6-EB8E6BA2C3FD}"/>
              </a:ext>
            </a:extLst>
          </p:cNvPr>
          <p:cNvCxnSpPr>
            <a:cxnSpLocks/>
          </p:cNvCxnSpPr>
          <p:nvPr/>
        </p:nvCxnSpPr>
        <p:spPr>
          <a:xfrm flipV="1">
            <a:off x="5161576" y="3545927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3" name="Straight Connector 1282">
            <a:extLst>
              <a:ext uri="{FF2B5EF4-FFF2-40B4-BE49-F238E27FC236}">
                <a16:creationId xmlns:a16="http://schemas.microsoft.com/office/drawing/2014/main" id="{C2774EDC-00CB-0A47-9D31-9BB4CC5E6D95}"/>
              </a:ext>
            </a:extLst>
          </p:cNvPr>
          <p:cNvCxnSpPr>
            <a:cxnSpLocks/>
          </p:cNvCxnSpPr>
          <p:nvPr/>
        </p:nvCxnSpPr>
        <p:spPr>
          <a:xfrm flipV="1">
            <a:off x="4932991" y="3669238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4" name="Straight Connector 1283">
            <a:extLst>
              <a:ext uri="{FF2B5EF4-FFF2-40B4-BE49-F238E27FC236}">
                <a16:creationId xmlns:a16="http://schemas.microsoft.com/office/drawing/2014/main" id="{556B6F56-E2FF-3844-8ADA-22F06DDFA68E}"/>
              </a:ext>
            </a:extLst>
          </p:cNvPr>
          <p:cNvCxnSpPr>
            <a:cxnSpLocks/>
          </p:cNvCxnSpPr>
          <p:nvPr/>
        </p:nvCxnSpPr>
        <p:spPr>
          <a:xfrm flipV="1">
            <a:off x="4700138" y="3814744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5" name="Straight Connector 1284">
            <a:extLst>
              <a:ext uri="{FF2B5EF4-FFF2-40B4-BE49-F238E27FC236}">
                <a16:creationId xmlns:a16="http://schemas.microsoft.com/office/drawing/2014/main" id="{FF5B7B2C-C0D4-5F4E-8FE1-93A5A8E8A3A2}"/>
              </a:ext>
            </a:extLst>
          </p:cNvPr>
          <p:cNvCxnSpPr>
            <a:cxnSpLocks/>
          </p:cNvCxnSpPr>
          <p:nvPr/>
        </p:nvCxnSpPr>
        <p:spPr>
          <a:xfrm flipV="1">
            <a:off x="4456183" y="3995635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6" name="Straight Connector 1285">
            <a:extLst>
              <a:ext uri="{FF2B5EF4-FFF2-40B4-BE49-F238E27FC236}">
                <a16:creationId xmlns:a16="http://schemas.microsoft.com/office/drawing/2014/main" id="{6BB0A2CD-3B7D-3943-BC1B-10604EDAE9E5}"/>
              </a:ext>
            </a:extLst>
          </p:cNvPr>
          <p:cNvCxnSpPr>
            <a:cxnSpLocks/>
          </p:cNvCxnSpPr>
          <p:nvPr/>
        </p:nvCxnSpPr>
        <p:spPr>
          <a:xfrm flipV="1">
            <a:off x="4213768" y="4157463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7" name="Straight Connector 1286">
            <a:extLst>
              <a:ext uri="{FF2B5EF4-FFF2-40B4-BE49-F238E27FC236}">
                <a16:creationId xmlns:a16="http://schemas.microsoft.com/office/drawing/2014/main" id="{D30635E5-2198-8A42-A3D4-162F80C46EF3}"/>
              </a:ext>
            </a:extLst>
          </p:cNvPr>
          <p:cNvCxnSpPr>
            <a:cxnSpLocks/>
          </p:cNvCxnSpPr>
          <p:nvPr/>
        </p:nvCxnSpPr>
        <p:spPr>
          <a:xfrm flipV="1">
            <a:off x="4012844" y="4289381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8" name="Straight Connector 1287">
            <a:extLst>
              <a:ext uri="{FF2B5EF4-FFF2-40B4-BE49-F238E27FC236}">
                <a16:creationId xmlns:a16="http://schemas.microsoft.com/office/drawing/2014/main" id="{AA15419B-BC65-044B-8950-E02EFF572D3B}"/>
              </a:ext>
            </a:extLst>
          </p:cNvPr>
          <p:cNvCxnSpPr>
            <a:cxnSpLocks/>
          </p:cNvCxnSpPr>
          <p:nvPr/>
        </p:nvCxnSpPr>
        <p:spPr>
          <a:xfrm flipV="1">
            <a:off x="3784259" y="4412692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9" name="Straight Connector 1288">
            <a:extLst>
              <a:ext uri="{FF2B5EF4-FFF2-40B4-BE49-F238E27FC236}">
                <a16:creationId xmlns:a16="http://schemas.microsoft.com/office/drawing/2014/main" id="{F83CA9AC-8CF6-3B4C-8F2E-CDB987D42132}"/>
              </a:ext>
            </a:extLst>
          </p:cNvPr>
          <p:cNvCxnSpPr>
            <a:cxnSpLocks/>
          </p:cNvCxnSpPr>
          <p:nvPr/>
        </p:nvCxnSpPr>
        <p:spPr>
          <a:xfrm flipV="1">
            <a:off x="3551406" y="4558198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0" name="Straight Connector 1289">
            <a:extLst>
              <a:ext uri="{FF2B5EF4-FFF2-40B4-BE49-F238E27FC236}">
                <a16:creationId xmlns:a16="http://schemas.microsoft.com/office/drawing/2014/main" id="{A17C075A-C0E7-8146-BC2B-7E86F403FEC2}"/>
              </a:ext>
            </a:extLst>
          </p:cNvPr>
          <p:cNvCxnSpPr>
            <a:cxnSpLocks/>
          </p:cNvCxnSpPr>
          <p:nvPr/>
        </p:nvCxnSpPr>
        <p:spPr>
          <a:xfrm flipV="1">
            <a:off x="3307451" y="4739089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2" name="Parallelogram 1221">
            <a:extLst>
              <a:ext uri="{FF2B5EF4-FFF2-40B4-BE49-F238E27FC236}">
                <a16:creationId xmlns:a16="http://schemas.microsoft.com/office/drawing/2014/main" id="{3C465490-7E91-AC4C-B1FD-6AD06EA4DE82}"/>
              </a:ext>
            </a:extLst>
          </p:cNvPr>
          <p:cNvSpPr/>
          <p:nvPr/>
        </p:nvSpPr>
        <p:spPr>
          <a:xfrm>
            <a:off x="1517238" y="2797920"/>
            <a:ext cx="7613859" cy="2163202"/>
          </a:xfrm>
          <a:prstGeom prst="parallelogram">
            <a:avLst>
              <a:gd name="adj" fmla="val 164185"/>
            </a:avLst>
          </a:prstGeom>
          <a:pattFill prst="divot">
            <a:fgClr>
              <a:srgbClr val="FF0000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9" name="Straight Connector 1208">
            <a:extLst>
              <a:ext uri="{FF2B5EF4-FFF2-40B4-BE49-F238E27FC236}">
                <a16:creationId xmlns:a16="http://schemas.microsoft.com/office/drawing/2014/main" id="{DFDAE1BD-206F-1342-9DAD-0B38025BCF61}"/>
              </a:ext>
            </a:extLst>
          </p:cNvPr>
          <p:cNvCxnSpPr>
            <a:cxnSpLocks/>
          </p:cNvCxnSpPr>
          <p:nvPr/>
        </p:nvCxnSpPr>
        <p:spPr>
          <a:xfrm flipH="1">
            <a:off x="5717542" y="1513430"/>
            <a:ext cx="19247" cy="2103425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2" name="TextBox 1211">
                <a:extLst>
                  <a:ext uri="{FF2B5EF4-FFF2-40B4-BE49-F238E27FC236}">
                    <a16:creationId xmlns:a16="http://schemas.microsoft.com/office/drawing/2014/main" id="{5D4E5B25-FCD2-E642-BF3B-65A581837B02}"/>
                  </a:ext>
                </a:extLst>
              </p:cNvPr>
              <p:cNvSpPr txBox="1"/>
              <p:nvPr/>
            </p:nvSpPr>
            <p:spPr>
              <a:xfrm>
                <a:off x="5823590" y="1123992"/>
                <a:ext cx="4700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12" name="TextBox 1211">
                <a:extLst>
                  <a:ext uri="{FF2B5EF4-FFF2-40B4-BE49-F238E27FC236}">
                    <a16:creationId xmlns:a16="http://schemas.microsoft.com/office/drawing/2014/main" id="{5D4E5B25-FCD2-E642-BF3B-65A581837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590" y="1123992"/>
                <a:ext cx="4700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3" name="TextBox 1212">
                <a:extLst>
                  <a:ext uri="{FF2B5EF4-FFF2-40B4-BE49-F238E27FC236}">
                    <a16:creationId xmlns:a16="http://schemas.microsoft.com/office/drawing/2014/main" id="{8EE520C0-5C11-3444-A2E8-A8513C0C265D}"/>
                  </a:ext>
                </a:extLst>
              </p:cNvPr>
              <p:cNvSpPr txBox="1"/>
              <p:nvPr/>
            </p:nvSpPr>
            <p:spPr>
              <a:xfrm>
                <a:off x="5660298" y="1853289"/>
                <a:ext cx="5254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1213" name="TextBox 1212">
                <a:extLst>
                  <a:ext uri="{FF2B5EF4-FFF2-40B4-BE49-F238E27FC236}">
                    <a16:creationId xmlns:a16="http://schemas.microsoft.com/office/drawing/2014/main" id="{8EE520C0-5C11-3444-A2E8-A8513C0C2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298" y="1853289"/>
                <a:ext cx="52540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7" name="Straight Arrow Connector 1216">
            <a:extLst>
              <a:ext uri="{FF2B5EF4-FFF2-40B4-BE49-F238E27FC236}">
                <a16:creationId xmlns:a16="http://schemas.microsoft.com/office/drawing/2014/main" id="{C3D9B368-0E5A-2B45-AEBA-318511147A9D}"/>
              </a:ext>
            </a:extLst>
          </p:cNvPr>
          <p:cNvCxnSpPr>
            <a:cxnSpLocks/>
          </p:cNvCxnSpPr>
          <p:nvPr/>
        </p:nvCxnSpPr>
        <p:spPr>
          <a:xfrm flipV="1">
            <a:off x="7405192" y="2125494"/>
            <a:ext cx="1126119" cy="7026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9" name="Straight Arrow Connector 1218">
            <a:extLst>
              <a:ext uri="{FF2B5EF4-FFF2-40B4-BE49-F238E27FC236}">
                <a16:creationId xmlns:a16="http://schemas.microsoft.com/office/drawing/2014/main" id="{C0F32E8C-E2E7-ED48-A8A6-241FDD4F3458}"/>
              </a:ext>
            </a:extLst>
          </p:cNvPr>
          <p:cNvCxnSpPr>
            <a:cxnSpLocks/>
          </p:cNvCxnSpPr>
          <p:nvPr/>
        </p:nvCxnSpPr>
        <p:spPr>
          <a:xfrm>
            <a:off x="7472819" y="3805781"/>
            <a:ext cx="11356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1" name="Straight Arrow Connector 1220">
            <a:extLst>
              <a:ext uri="{FF2B5EF4-FFF2-40B4-BE49-F238E27FC236}">
                <a16:creationId xmlns:a16="http://schemas.microsoft.com/office/drawing/2014/main" id="{5F45ED81-461D-974C-A1C2-F2CAB9EBA4BD}"/>
              </a:ext>
            </a:extLst>
          </p:cNvPr>
          <p:cNvCxnSpPr>
            <a:cxnSpLocks/>
          </p:cNvCxnSpPr>
          <p:nvPr/>
        </p:nvCxnSpPr>
        <p:spPr>
          <a:xfrm flipH="1">
            <a:off x="1925689" y="3986672"/>
            <a:ext cx="11356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5" name="Straight Arrow Connector 1224">
            <a:extLst>
              <a:ext uri="{FF2B5EF4-FFF2-40B4-BE49-F238E27FC236}">
                <a16:creationId xmlns:a16="http://schemas.microsoft.com/office/drawing/2014/main" id="{7563D137-DBA6-4C4B-92CB-196D0BE2C412}"/>
              </a:ext>
            </a:extLst>
          </p:cNvPr>
          <p:cNvCxnSpPr>
            <a:cxnSpLocks/>
          </p:cNvCxnSpPr>
          <p:nvPr/>
        </p:nvCxnSpPr>
        <p:spPr>
          <a:xfrm rot="10800000" flipV="1">
            <a:off x="1925690" y="4946351"/>
            <a:ext cx="1126119" cy="7026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6" name="Straight Connector 1245">
            <a:extLst>
              <a:ext uri="{FF2B5EF4-FFF2-40B4-BE49-F238E27FC236}">
                <a16:creationId xmlns:a16="http://schemas.microsoft.com/office/drawing/2014/main" id="{D9251E61-E6AD-A543-AABD-2832C23D12E5}"/>
              </a:ext>
            </a:extLst>
          </p:cNvPr>
          <p:cNvCxnSpPr>
            <a:cxnSpLocks/>
          </p:cNvCxnSpPr>
          <p:nvPr/>
        </p:nvCxnSpPr>
        <p:spPr>
          <a:xfrm>
            <a:off x="5359501" y="2166725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7" name="Straight Connector 1246">
            <a:extLst>
              <a:ext uri="{FF2B5EF4-FFF2-40B4-BE49-F238E27FC236}">
                <a16:creationId xmlns:a16="http://schemas.microsoft.com/office/drawing/2014/main" id="{7629F912-1C16-694C-B7C1-BED921673044}"/>
              </a:ext>
            </a:extLst>
          </p:cNvPr>
          <p:cNvCxnSpPr>
            <a:cxnSpLocks/>
          </p:cNvCxnSpPr>
          <p:nvPr/>
        </p:nvCxnSpPr>
        <p:spPr>
          <a:xfrm>
            <a:off x="5158577" y="2298643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8" name="Straight Connector 1247">
            <a:extLst>
              <a:ext uri="{FF2B5EF4-FFF2-40B4-BE49-F238E27FC236}">
                <a16:creationId xmlns:a16="http://schemas.microsoft.com/office/drawing/2014/main" id="{11EDB3FD-29FC-B24A-A3CE-7A43DF428E91}"/>
              </a:ext>
            </a:extLst>
          </p:cNvPr>
          <p:cNvCxnSpPr>
            <a:cxnSpLocks/>
          </p:cNvCxnSpPr>
          <p:nvPr/>
        </p:nvCxnSpPr>
        <p:spPr>
          <a:xfrm>
            <a:off x="4929992" y="2421954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9" name="Straight Connector 1248">
            <a:extLst>
              <a:ext uri="{FF2B5EF4-FFF2-40B4-BE49-F238E27FC236}">
                <a16:creationId xmlns:a16="http://schemas.microsoft.com/office/drawing/2014/main" id="{B62283C2-0982-8547-8BA5-35AB47D78805}"/>
              </a:ext>
            </a:extLst>
          </p:cNvPr>
          <p:cNvCxnSpPr>
            <a:cxnSpLocks/>
          </p:cNvCxnSpPr>
          <p:nvPr/>
        </p:nvCxnSpPr>
        <p:spPr>
          <a:xfrm>
            <a:off x="4697139" y="2567460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0" name="Straight Connector 1249">
            <a:extLst>
              <a:ext uri="{FF2B5EF4-FFF2-40B4-BE49-F238E27FC236}">
                <a16:creationId xmlns:a16="http://schemas.microsoft.com/office/drawing/2014/main" id="{7E9DA828-B659-5C45-B395-85BACF982904}"/>
              </a:ext>
            </a:extLst>
          </p:cNvPr>
          <p:cNvCxnSpPr>
            <a:cxnSpLocks/>
          </p:cNvCxnSpPr>
          <p:nvPr/>
        </p:nvCxnSpPr>
        <p:spPr>
          <a:xfrm>
            <a:off x="4453184" y="2748351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1" name="Straight Connector 1250">
            <a:extLst>
              <a:ext uri="{FF2B5EF4-FFF2-40B4-BE49-F238E27FC236}">
                <a16:creationId xmlns:a16="http://schemas.microsoft.com/office/drawing/2014/main" id="{913FE6EA-A76F-A643-8189-2AC3A9C80DCE}"/>
              </a:ext>
            </a:extLst>
          </p:cNvPr>
          <p:cNvCxnSpPr>
            <a:cxnSpLocks/>
          </p:cNvCxnSpPr>
          <p:nvPr/>
        </p:nvCxnSpPr>
        <p:spPr>
          <a:xfrm>
            <a:off x="4210769" y="2910179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2" name="Straight Connector 1251">
            <a:extLst>
              <a:ext uri="{FF2B5EF4-FFF2-40B4-BE49-F238E27FC236}">
                <a16:creationId xmlns:a16="http://schemas.microsoft.com/office/drawing/2014/main" id="{D7B0A0E4-B3A6-1E4A-A8CD-B1C0A320F484}"/>
              </a:ext>
            </a:extLst>
          </p:cNvPr>
          <p:cNvCxnSpPr>
            <a:cxnSpLocks/>
          </p:cNvCxnSpPr>
          <p:nvPr/>
        </p:nvCxnSpPr>
        <p:spPr>
          <a:xfrm>
            <a:off x="4009845" y="3042097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3" name="Straight Connector 1252">
            <a:extLst>
              <a:ext uri="{FF2B5EF4-FFF2-40B4-BE49-F238E27FC236}">
                <a16:creationId xmlns:a16="http://schemas.microsoft.com/office/drawing/2014/main" id="{67274A3E-428A-0549-8C1F-D14A78BF2BB6}"/>
              </a:ext>
            </a:extLst>
          </p:cNvPr>
          <p:cNvCxnSpPr>
            <a:cxnSpLocks/>
          </p:cNvCxnSpPr>
          <p:nvPr/>
        </p:nvCxnSpPr>
        <p:spPr>
          <a:xfrm>
            <a:off x="3781260" y="3165408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4" name="Straight Connector 1253">
            <a:extLst>
              <a:ext uri="{FF2B5EF4-FFF2-40B4-BE49-F238E27FC236}">
                <a16:creationId xmlns:a16="http://schemas.microsoft.com/office/drawing/2014/main" id="{D4BC4A84-66D3-F447-BCA1-2814C06F09EB}"/>
              </a:ext>
            </a:extLst>
          </p:cNvPr>
          <p:cNvCxnSpPr>
            <a:cxnSpLocks/>
          </p:cNvCxnSpPr>
          <p:nvPr/>
        </p:nvCxnSpPr>
        <p:spPr>
          <a:xfrm>
            <a:off x="3548407" y="3310914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5" name="Straight Connector 1254">
            <a:extLst>
              <a:ext uri="{FF2B5EF4-FFF2-40B4-BE49-F238E27FC236}">
                <a16:creationId xmlns:a16="http://schemas.microsoft.com/office/drawing/2014/main" id="{CC783E49-42DF-B044-94F2-A74246F10838}"/>
              </a:ext>
            </a:extLst>
          </p:cNvPr>
          <p:cNvCxnSpPr>
            <a:cxnSpLocks/>
          </p:cNvCxnSpPr>
          <p:nvPr/>
        </p:nvCxnSpPr>
        <p:spPr>
          <a:xfrm>
            <a:off x="3304452" y="3491805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6" name="TextBox 1255">
                <a:extLst>
                  <a:ext uri="{FF2B5EF4-FFF2-40B4-BE49-F238E27FC236}">
                    <a16:creationId xmlns:a16="http://schemas.microsoft.com/office/drawing/2014/main" id="{DE25D64B-AA1A-DB4B-93CD-61B1A1886E26}"/>
                  </a:ext>
                </a:extLst>
              </p:cNvPr>
              <p:cNvSpPr txBox="1"/>
              <p:nvPr/>
            </p:nvSpPr>
            <p:spPr>
              <a:xfrm>
                <a:off x="3413046" y="4373865"/>
                <a:ext cx="5341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56" name="TextBox 1255">
                <a:extLst>
                  <a:ext uri="{FF2B5EF4-FFF2-40B4-BE49-F238E27FC236}">
                    <a16:creationId xmlns:a16="http://schemas.microsoft.com/office/drawing/2014/main" id="{DE25D64B-AA1A-DB4B-93CD-61B1A1886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3046" y="4373865"/>
                <a:ext cx="53412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7" name="TextBox 1256">
                <a:extLst>
                  <a:ext uri="{FF2B5EF4-FFF2-40B4-BE49-F238E27FC236}">
                    <a16:creationId xmlns:a16="http://schemas.microsoft.com/office/drawing/2014/main" id="{7FEDD2FA-7B02-7A4B-9304-82A69230101E}"/>
                  </a:ext>
                </a:extLst>
              </p:cNvPr>
              <p:cNvSpPr txBox="1"/>
              <p:nvPr/>
            </p:nvSpPr>
            <p:spPr>
              <a:xfrm>
                <a:off x="4065338" y="3986798"/>
                <a:ext cx="5341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57" name="TextBox 1256">
                <a:extLst>
                  <a:ext uri="{FF2B5EF4-FFF2-40B4-BE49-F238E27FC236}">
                    <a16:creationId xmlns:a16="http://schemas.microsoft.com/office/drawing/2014/main" id="{7FEDD2FA-7B02-7A4B-9304-82A692301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338" y="3986798"/>
                <a:ext cx="53412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8" name="TextBox 1257">
                <a:extLst>
                  <a:ext uri="{FF2B5EF4-FFF2-40B4-BE49-F238E27FC236}">
                    <a16:creationId xmlns:a16="http://schemas.microsoft.com/office/drawing/2014/main" id="{BD577DE9-8E06-FC43-A885-50DF3AF5677E}"/>
                  </a:ext>
                </a:extLst>
              </p:cNvPr>
              <p:cNvSpPr txBox="1"/>
              <p:nvPr/>
            </p:nvSpPr>
            <p:spPr>
              <a:xfrm>
                <a:off x="4717630" y="3566910"/>
                <a:ext cx="5341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58" name="TextBox 1257">
                <a:extLst>
                  <a:ext uri="{FF2B5EF4-FFF2-40B4-BE49-F238E27FC236}">
                    <a16:creationId xmlns:a16="http://schemas.microsoft.com/office/drawing/2014/main" id="{BD577DE9-8E06-FC43-A885-50DF3AF56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630" y="3566910"/>
                <a:ext cx="53412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9" name="TextBox 1258">
                <a:extLst>
                  <a:ext uri="{FF2B5EF4-FFF2-40B4-BE49-F238E27FC236}">
                    <a16:creationId xmlns:a16="http://schemas.microsoft.com/office/drawing/2014/main" id="{C18DC98B-2F46-0D46-8A34-5861C8064B3E}"/>
                  </a:ext>
                </a:extLst>
              </p:cNvPr>
              <p:cNvSpPr txBox="1"/>
              <p:nvPr/>
            </p:nvSpPr>
            <p:spPr>
              <a:xfrm>
                <a:off x="5347061" y="3180354"/>
                <a:ext cx="5341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59" name="TextBox 1258">
                <a:extLst>
                  <a:ext uri="{FF2B5EF4-FFF2-40B4-BE49-F238E27FC236}">
                    <a16:creationId xmlns:a16="http://schemas.microsoft.com/office/drawing/2014/main" id="{C18DC98B-2F46-0D46-8A34-5861C8064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061" y="3180354"/>
                <a:ext cx="53412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0" name="TextBox 1259">
                <a:extLst>
                  <a:ext uri="{FF2B5EF4-FFF2-40B4-BE49-F238E27FC236}">
                    <a16:creationId xmlns:a16="http://schemas.microsoft.com/office/drawing/2014/main" id="{22230AD4-EBDA-6B49-9DB1-A523C2140DB0}"/>
                  </a:ext>
                </a:extLst>
              </p:cNvPr>
              <p:cNvSpPr txBox="1"/>
              <p:nvPr/>
            </p:nvSpPr>
            <p:spPr>
              <a:xfrm>
                <a:off x="5994258" y="2789623"/>
                <a:ext cx="5341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60" name="TextBox 1259">
                <a:extLst>
                  <a:ext uri="{FF2B5EF4-FFF2-40B4-BE49-F238E27FC236}">
                    <a16:creationId xmlns:a16="http://schemas.microsoft.com/office/drawing/2014/main" id="{22230AD4-EBDA-6B49-9DB1-A523C2140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258" y="2789623"/>
                <a:ext cx="53412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4" name="TextBox 1263">
                <a:extLst>
                  <a:ext uri="{FF2B5EF4-FFF2-40B4-BE49-F238E27FC236}">
                    <a16:creationId xmlns:a16="http://schemas.microsoft.com/office/drawing/2014/main" id="{EA158A0B-F734-8241-B2FC-57575244E39A}"/>
                  </a:ext>
                </a:extLst>
              </p:cNvPr>
              <p:cNvSpPr txBox="1"/>
              <p:nvPr/>
            </p:nvSpPr>
            <p:spPr>
              <a:xfrm>
                <a:off x="2370782" y="4319044"/>
                <a:ext cx="5341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64" name="TextBox 1263">
                <a:extLst>
                  <a:ext uri="{FF2B5EF4-FFF2-40B4-BE49-F238E27FC236}">
                    <a16:creationId xmlns:a16="http://schemas.microsoft.com/office/drawing/2014/main" id="{EA158A0B-F734-8241-B2FC-57575244E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782" y="4319044"/>
                <a:ext cx="534121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5" name="TextBox 1264">
                <a:extLst>
                  <a:ext uri="{FF2B5EF4-FFF2-40B4-BE49-F238E27FC236}">
                    <a16:creationId xmlns:a16="http://schemas.microsoft.com/office/drawing/2014/main" id="{D622DB58-4227-F043-9ABE-7FC2AB73E017}"/>
                  </a:ext>
                </a:extLst>
              </p:cNvPr>
              <p:cNvSpPr txBox="1"/>
              <p:nvPr/>
            </p:nvSpPr>
            <p:spPr>
              <a:xfrm>
                <a:off x="3023074" y="3931977"/>
                <a:ext cx="5341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65" name="TextBox 1264">
                <a:extLst>
                  <a:ext uri="{FF2B5EF4-FFF2-40B4-BE49-F238E27FC236}">
                    <a16:creationId xmlns:a16="http://schemas.microsoft.com/office/drawing/2014/main" id="{D622DB58-4227-F043-9ABE-7FC2AB73E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074" y="3931977"/>
                <a:ext cx="53412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6" name="TextBox 1265">
                <a:extLst>
                  <a:ext uri="{FF2B5EF4-FFF2-40B4-BE49-F238E27FC236}">
                    <a16:creationId xmlns:a16="http://schemas.microsoft.com/office/drawing/2014/main" id="{645CBF81-64C5-BD45-A7CC-4D0C015541D1}"/>
                  </a:ext>
                </a:extLst>
              </p:cNvPr>
              <p:cNvSpPr txBox="1"/>
              <p:nvPr/>
            </p:nvSpPr>
            <p:spPr>
              <a:xfrm>
                <a:off x="3675366" y="3512089"/>
                <a:ext cx="5341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66" name="TextBox 1265">
                <a:extLst>
                  <a:ext uri="{FF2B5EF4-FFF2-40B4-BE49-F238E27FC236}">
                    <a16:creationId xmlns:a16="http://schemas.microsoft.com/office/drawing/2014/main" id="{645CBF81-64C5-BD45-A7CC-4D0C0155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366" y="3512089"/>
                <a:ext cx="53412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7" name="TextBox 1266">
                <a:extLst>
                  <a:ext uri="{FF2B5EF4-FFF2-40B4-BE49-F238E27FC236}">
                    <a16:creationId xmlns:a16="http://schemas.microsoft.com/office/drawing/2014/main" id="{915656D9-0EC5-9E4B-A343-24746E9C4250}"/>
                  </a:ext>
                </a:extLst>
              </p:cNvPr>
              <p:cNvSpPr txBox="1"/>
              <p:nvPr/>
            </p:nvSpPr>
            <p:spPr>
              <a:xfrm>
                <a:off x="4304797" y="3125533"/>
                <a:ext cx="5341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67" name="TextBox 1266">
                <a:extLst>
                  <a:ext uri="{FF2B5EF4-FFF2-40B4-BE49-F238E27FC236}">
                    <a16:creationId xmlns:a16="http://schemas.microsoft.com/office/drawing/2014/main" id="{915656D9-0EC5-9E4B-A343-24746E9C4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797" y="3125533"/>
                <a:ext cx="53412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8" name="TextBox 1267">
                <a:extLst>
                  <a:ext uri="{FF2B5EF4-FFF2-40B4-BE49-F238E27FC236}">
                    <a16:creationId xmlns:a16="http://schemas.microsoft.com/office/drawing/2014/main" id="{3D682E36-0C29-AF43-B3D3-62109C831340}"/>
                  </a:ext>
                </a:extLst>
              </p:cNvPr>
              <p:cNvSpPr txBox="1"/>
              <p:nvPr/>
            </p:nvSpPr>
            <p:spPr>
              <a:xfrm>
                <a:off x="4951994" y="2734802"/>
                <a:ext cx="5341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68" name="TextBox 1267">
                <a:extLst>
                  <a:ext uri="{FF2B5EF4-FFF2-40B4-BE49-F238E27FC236}">
                    <a16:creationId xmlns:a16="http://schemas.microsoft.com/office/drawing/2014/main" id="{3D682E36-0C29-AF43-B3D3-62109C831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994" y="2734802"/>
                <a:ext cx="53412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9" name="TextBox 1268">
                <a:extLst>
                  <a:ext uri="{FF2B5EF4-FFF2-40B4-BE49-F238E27FC236}">
                    <a16:creationId xmlns:a16="http://schemas.microsoft.com/office/drawing/2014/main" id="{2581BDD2-026D-5B47-9B5C-932FAEF2EFF3}"/>
                  </a:ext>
                </a:extLst>
              </p:cNvPr>
              <p:cNvSpPr txBox="1"/>
              <p:nvPr/>
            </p:nvSpPr>
            <p:spPr>
              <a:xfrm>
                <a:off x="4604513" y="4443975"/>
                <a:ext cx="5341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69" name="TextBox 1268">
                <a:extLst>
                  <a:ext uri="{FF2B5EF4-FFF2-40B4-BE49-F238E27FC236}">
                    <a16:creationId xmlns:a16="http://schemas.microsoft.com/office/drawing/2014/main" id="{2581BDD2-026D-5B47-9B5C-932FAEF2E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513" y="4443975"/>
                <a:ext cx="534121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0" name="TextBox 1269">
                <a:extLst>
                  <a:ext uri="{FF2B5EF4-FFF2-40B4-BE49-F238E27FC236}">
                    <a16:creationId xmlns:a16="http://schemas.microsoft.com/office/drawing/2014/main" id="{A2355297-D955-354E-AFFC-C54FB9B489F3}"/>
                  </a:ext>
                </a:extLst>
              </p:cNvPr>
              <p:cNvSpPr txBox="1"/>
              <p:nvPr/>
            </p:nvSpPr>
            <p:spPr>
              <a:xfrm>
                <a:off x="5256805" y="4056908"/>
                <a:ext cx="5341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70" name="TextBox 1269">
                <a:extLst>
                  <a:ext uri="{FF2B5EF4-FFF2-40B4-BE49-F238E27FC236}">
                    <a16:creationId xmlns:a16="http://schemas.microsoft.com/office/drawing/2014/main" id="{A2355297-D955-354E-AFFC-C54FB9B48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805" y="4056908"/>
                <a:ext cx="53412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1" name="TextBox 1270">
                <a:extLst>
                  <a:ext uri="{FF2B5EF4-FFF2-40B4-BE49-F238E27FC236}">
                    <a16:creationId xmlns:a16="http://schemas.microsoft.com/office/drawing/2014/main" id="{49D876CF-F80E-B245-854D-E169A9E80223}"/>
                  </a:ext>
                </a:extLst>
              </p:cNvPr>
              <p:cNvSpPr txBox="1"/>
              <p:nvPr/>
            </p:nvSpPr>
            <p:spPr>
              <a:xfrm>
                <a:off x="5909097" y="3637020"/>
                <a:ext cx="5341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71" name="TextBox 1270">
                <a:extLst>
                  <a:ext uri="{FF2B5EF4-FFF2-40B4-BE49-F238E27FC236}">
                    <a16:creationId xmlns:a16="http://schemas.microsoft.com/office/drawing/2014/main" id="{49D876CF-F80E-B245-854D-E169A9E80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097" y="3637020"/>
                <a:ext cx="53412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2" name="TextBox 1271">
                <a:extLst>
                  <a:ext uri="{FF2B5EF4-FFF2-40B4-BE49-F238E27FC236}">
                    <a16:creationId xmlns:a16="http://schemas.microsoft.com/office/drawing/2014/main" id="{A01BCCFA-DA28-BD45-B33D-D769956549E9}"/>
                  </a:ext>
                </a:extLst>
              </p:cNvPr>
              <p:cNvSpPr txBox="1"/>
              <p:nvPr/>
            </p:nvSpPr>
            <p:spPr>
              <a:xfrm>
                <a:off x="6538528" y="3250464"/>
                <a:ext cx="5341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72" name="TextBox 1271">
                <a:extLst>
                  <a:ext uri="{FF2B5EF4-FFF2-40B4-BE49-F238E27FC236}">
                    <a16:creationId xmlns:a16="http://schemas.microsoft.com/office/drawing/2014/main" id="{A01BCCFA-DA28-BD45-B33D-D76995654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528" y="3250464"/>
                <a:ext cx="534121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3" name="TextBox 1272">
                <a:extLst>
                  <a:ext uri="{FF2B5EF4-FFF2-40B4-BE49-F238E27FC236}">
                    <a16:creationId xmlns:a16="http://schemas.microsoft.com/office/drawing/2014/main" id="{8519120B-108F-C54E-A4E4-B88E74B35C32}"/>
                  </a:ext>
                </a:extLst>
              </p:cNvPr>
              <p:cNvSpPr txBox="1"/>
              <p:nvPr/>
            </p:nvSpPr>
            <p:spPr>
              <a:xfrm>
                <a:off x="7185725" y="2859733"/>
                <a:ext cx="5341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73" name="TextBox 1272">
                <a:extLst>
                  <a:ext uri="{FF2B5EF4-FFF2-40B4-BE49-F238E27FC236}">
                    <a16:creationId xmlns:a16="http://schemas.microsoft.com/office/drawing/2014/main" id="{8519120B-108F-C54E-A4E4-B88E74B35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725" y="2859733"/>
                <a:ext cx="534121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55BD51FE-B9F3-934C-85A1-17D37E8A2BE6}"/>
              </a:ext>
            </a:extLst>
          </p:cNvPr>
          <p:cNvCxnSpPr>
            <a:cxnSpLocks/>
          </p:cNvCxnSpPr>
          <p:nvPr/>
        </p:nvCxnSpPr>
        <p:spPr>
          <a:xfrm>
            <a:off x="6334728" y="2142656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20E3877D-EFC1-7545-B337-92D131D55808}"/>
              </a:ext>
            </a:extLst>
          </p:cNvPr>
          <p:cNvCxnSpPr>
            <a:cxnSpLocks/>
          </p:cNvCxnSpPr>
          <p:nvPr/>
        </p:nvCxnSpPr>
        <p:spPr>
          <a:xfrm>
            <a:off x="6133804" y="2274574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FCCD72EA-E56A-7A4A-8AE7-9761310FC84E}"/>
              </a:ext>
            </a:extLst>
          </p:cNvPr>
          <p:cNvCxnSpPr>
            <a:cxnSpLocks/>
          </p:cNvCxnSpPr>
          <p:nvPr/>
        </p:nvCxnSpPr>
        <p:spPr>
          <a:xfrm>
            <a:off x="5905219" y="2397885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6" name="Straight Connector 1315">
            <a:extLst>
              <a:ext uri="{FF2B5EF4-FFF2-40B4-BE49-F238E27FC236}">
                <a16:creationId xmlns:a16="http://schemas.microsoft.com/office/drawing/2014/main" id="{EB5A68F0-C9E2-D044-91F5-1E591EB993D2}"/>
              </a:ext>
            </a:extLst>
          </p:cNvPr>
          <p:cNvCxnSpPr>
            <a:cxnSpLocks/>
          </p:cNvCxnSpPr>
          <p:nvPr/>
        </p:nvCxnSpPr>
        <p:spPr>
          <a:xfrm>
            <a:off x="5672366" y="2543391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7" name="Straight Connector 1316">
            <a:extLst>
              <a:ext uri="{FF2B5EF4-FFF2-40B4-BE49-F238E27FC236}">
                <a16:creationId xmlns:a16="http://schemas.microsoft.com/office/drawing/2014/main" id="{3F0C5AF0-1A92-9A49-BD99-CF2DAF4C7D17}"/>
              </a:ext>
            </a:extLst>
          </p:cNvPr>
          <p:cNvCxnSpPr>
            <a:cxnSpLocks/>
          </p:cNvCxnSpPr>
          <p:nvPr/>
        </p:nvCxnSpPr>
        <p:spPr>
          <a:xfrm>
            <a:off x="5428411" y="2724282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8" name="Straight Connector 1317">
            <a:extLst>
              <a:ext uri="{FF2B5EF4-FFF2-40B4-BE49-F238E27FC236}">
                <a16:creationId xmlns:a16="http://schemas.microsoft.com/office/drawing/2014/main" id="{29EA4077-17F2-CD4B-B9CC-1E5062CBA4FE}"/>
              </a:ext>
            </a:extLst>
          </p:cNvPr>
          <p:cNvCxnSpPr>
            <a:cxnSpLocks/>
          </p:cNvCxnSpPr>
          <p:nvPr/>
        </p:nvCxnSpPr>
        <p:spPr>
          <a:xfrm>
            <a:off x="5185996" y="2886110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B5624B81-7ECE-1641-ABF9-6073CFF014DD}"/>
              </a:ext>
            </a:extLst>
          </p:cNvPr>
          <p:cNvCxnSpPr>
            <a:cxnSpLocks/>
          </p:cNvCxnSpPr>
          <p:nvPr/>
        </p:nvCxnSpPr>
        <p:spPr>
          <a:xfrm>
            <a:off x="4985072" y="3018028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0" name="Straight Connector 1319">
            <a:extLst>
              <a:ext uri="{FF2B5EF4-FFF2-40B4-BE49-F238E27FC236}">
                <a16:creationId xmlns:a16="http://schemas.microsoft.com/office/drawing/2014/main" id="{DB218C89-8045-4444-BA78-8BD239444232}"/>
              </a:ext>
            </a:extLst>
          </p:cNvPr>
          <p:cNvCxnSpPr>
            <a:cxnSpLocks/>
          </p:cNvCxnSpPr>
          <p:nvPr/>
        </p:nvCxnSpPr>
        <p:spPr>
          <a:xfrm>
            <a:off x="4756487" y="3141339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1" name="Straight Connector 1320">
            <a:extLst>
              <a:ext uri="{FF2B5EF4-FFF2-40B4-BE49-F238E27FC236}">
                <a16:creationId xmlns:a16="http://schemas.microsoft.com/office/drawing/2014/main" id="{59EFDC71-AAFB-A941-964A-F8236258AAA4}"/>
              </a:ext>
            </a:extLst>
          </p:cNvPr>
          <p:cNvCxnSpPr>
            <a:cxnSpLocks/>
          </p:cNvCxnSpPr>
          <p:nvPr/>
        </p:nvCxnSpPr>
        <p:spPr>
          <a:xfrm>
            <a:off x="4523634" y="3286845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2" name="Straight Connector 1321">
            <a:extLst>
              <a:ext uri="{FF2B5EF4-FFF2-40B4-BE49-F238E27FC236}">
                <a16:creationId xmlns:a16="http://schemas.microsoft.com/office/drawing/2014/main" id="{1F2D877A-4575-BB46-BD55-A66E6A7DCFC1}"/>
              </a:ext>
            </a:extLst>
          </p:cNvPr>
          <p:cNvCxnSpPr>
            <a:cxnSpLocks/>
          </p:cNvCxnSpPr>
          <p:nvPr/>
        </p:nvCxnSpPr>
        <p:spPr>
          <a:xfrm>
            <a:off x="4279679" y="3467736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3" name="Straight Connector 1322">
            <a:extLst>
              <a:ext uri="{FF2B5EF4-FFF2-40B4-BE49-F238E27FC236}">
                <a16:creationId xmlns:a16="http://schemas.microsoft.com/office/drawing/2014/main" id="{0DD5D108-7451-FB48-BD38-76B8A417A92C}"/>
              </a:ext>
            </a:extLst>
          </p:cNvPr>
          <p:cNvCxnSpPr>
            <a:cxnSpLocks/>
          </p:cNvCxnSpPr>
          <p:nvPr/>
        </p:nvCxnSpPr>
        <p:spPr>
          <a:xfrm>
            <a:off x="7421269" y="2098093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4" name="Straight Connector 1323">
            <a:extLst>
              <a:ext uri="{FF2B5EF4-FFF2-40B4-BE49-F238E27FC236}">
                <a16:creationId xmlns:a16="http://schemas.microsoft.com/office/drawing/2014/main" id="{9C0BF749-7E25-3B45-AC1D-1EE1B19F2675}"/>
              </a:ext>
            </a:extLst>
          </p:cNvPr>
          <p:cNvCxnSpPr>
            <a:cxnSpLocks/>
          </p:cNvCxnSpPr>
          <p:nvPr/>
        </p:nvCxnSpPr>
        <p:spPr>
          <a:xfrm>
            <a:off x="7220345" y="2230011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5" name="Straight Connector 1324">
            <a:extLst>
              <a:ext uri="{FF2B5EF4-FFF2-40B4-BE49-F238E27FC236}">
                <a16:creationId xmlns:a16="http://schemas.microsoft.com/office/drawing/2014/main" id="{E4AC4021-4E86-1545-A113-68BD25BCC1ED}"/>
              </a:ext>
            </a:extLst>
          </p:cNvPr>
          <p:cNvCxnSpPr>
            <a:cxnSpLocks/>
          </p:cNvCxnSpPr>
          <p:nvPr/>
        </p:nvCxnSpPr>
        <p:spPr>
          <a:xfrm>
            <a:off x="6991760" y="2353322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6" name="Straight Connector 1325">
            <a:extLst>
              <a:ext uri="{FF2B5EF4-FFF2-40B4-BE49-F238E27FC236}">
                <a16:creationId xmlns:a16="http://schemas.microsoft.com/office/drawing/2014/main" id="{ACDB93E0-C6EF-3F4E-A416-EC5DA74FAC62}"/>
              </a:ext>
            </a:extLst>
          </p:cNvPr>
          <p:cNvCxnSpPr>
            <a:cxnSpLocks/>
          </p:cNvCxnSpPr>
          <p:nvPr/>
        </p:nvCxnSpPr>
        <p:spPr>
          <a:xfrm>
            <a:off x="6758907" y="2498828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7" name="Straight Connector 1326">
            <a:extLst>
              <a:ext uri="{FF2B5EF4-FFF2-40B4-BE49-F238E27FC236}">
                <a16:creationId xmlns:a16="http://schemas.microsoft.com/office/drawing/2014/main" id="{04A05DCF-A23D-B445-89A2-EE4B60C90B81}"/>
              </a:ext>
            </a:extLst>
          </p:cNvPr>
          <p:cNvCxnSpPr>
            <a:cxnSpLocks/>
          </p:cNvCxnSpPr>
          <p:nvPr/>
        </p:nvCxnSpPr>
        <p:spPr>
          <a:xfrm>
            <a:off x="6514952" y="2679719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8" name="Straight Connector 1327">
            <a:extLst>
              <a:ext uri="{FF2B5EF4-FFF2-40B4-BE49-F238E27FC236}">
                <a16:creationId xmlns:a16="http://schemas.microsoft.com/office/drawing/2014/main" id="{397B5C28-248A-BC4B-9B71-138BB51775F2}"/>
              </a:ext>
            </a:extLst>
          </p:cNvPr>
          <p:cNvCxnSpPr>
            <a:cxnSpLocks/>
          </p:cNvCxnSpPr>
          <p:nvPr/>
        </p:nvCxnSpPr>
        <p:spPr>
          <a:xfrm>
            <a:off x="6272537" y="2841547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9" name="Straight Connector 1328">
            <a:extLst>
              <a:ext uri="{FF2B5EF4-FFF2-40B4-BE49-F238E27FC236}">
                <a16:creationId xmlns:a16="http://schemas.microsoft.com/office/drawing/2014/main" id="{FE2FD9F0-5A3E-A949-BDE3-9364A9D242CC}"/>
              </a:ext>
            </a:extLst>
          </p:cNvPr>
          <p:cNvCxnSpPr>
            <a:cxnSpLocks/>
          </p:cNvCxnSpPr>
          <p:nvPr/>
        </p:nvCxnSpPr>
        <p:spPr>
          <a:xfrm>
            <a:off x="6071613" y="2973465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0" name="Straight Connector 1329">
            <a:extLst>
              <a:ext uri="{FF2B5EF4-FFF2-40B4-BE49-F238E27FC236}">
                <a16:creationId xmlns:a16="http://schemas.microsoft.com/office/drawing/2014/main" id="{A5B183B5-3D47-F04D-9F5F-E328ACB9C614}"/>
              </a:ext>
            </a:extLst>
          </p:cNvPr>
          <p:cNvCxnSpPr>
            <a:cxnSpLocks/>
          </p:cNvCxnSpPr>
          <p:nvPr/>
        </p:nvCxnSpPr>
        <p:spPr>
          <a:xfrm>
            <a:off x="5843028" y="3096776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1" name="Straight Connector 1330">
            <a:extLst>
              <a:ext uri="{FF2B5EF4-FFF2-40B4-BE49-F238E27FC236}">
                <a16:creationId xmlns:a16="http://schemas.microsoft.com/office/drawing/2014/main" id="{4C0D065A-1E4D-E640-AAB8-29511AD7C82B}"/>
              </a:ext>
            </a:extLst>
          </p:cNvPr>
          <p:cNvCxnSpPr>
            <a:cxnSpLocks/>
          </p:cNvCxnSpPr>
          <p:nvPr/>
        </p:nvCxnSpPr>
        <p:spPr>
          <a:xfrm>
            <a:off x="5610175" y="3242282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2" name="Straight Connector 1331">
            <a:extLst>
              <a:ext uri="{FF2B5EF4-FFF2-40B4-BE49-F238E27FC236}">
                <a16:creationId xmlns:a16="http://schemas.microsoft.com/office/drawing/2014/main" id="{D0CF72DC-1057-AA4A-9D9B-365F09891F52}"/>
              </a:ext>
            </a:extLst>
          </p:cNvPr>
          <p:cNvCxnSpPr>
            <a:cxnSpLocks/>
          </p:cNvCxnSpPr>
          <p:nvPr/>
        </p:nvCxnSpPr>
        <p:spPr>
          <a:xfrm>
            <a:off x="5366220" y="3423173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737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9B77D66-860D-0F40-9C44-862E82AEA45C}"/>
              </a:ext>
            </a:extLst>
          </p:cNvPr>
          <p:cNvGrpSpPr>
            <a:grpSpLocks noChangeAspect="1"/>
          </p:cNvGrpSpPr>
          <p:nvPr/>
        </p:nvGrpSpPr>
        <p:grpSpPr>
          <a:xfrm>
            <a:off x="8419240" y="1954161"/>
            <a:ext cx="2286000" cy="2286000"/>
            <a:chOff x="6464710" y="1268361"/>
            <a:chExt cx="3657600" cy="36576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644CB58-BE7B-1E45-9378-5CB639699D92}"/>
                </a:ext>
              </a:extLst>
            </p:cNvPr>
            <p:cNvCxnSpPr>
              <a:cxnSpLocks/>
            </p:cNvCxnSpPr>
            <p:nvPr/>
          </p:nvCxnSpPr>
          <p:spPr>
            <a:xfrm>
              <a:off x="8293510" y="1268361"/>
              <a:ext cx="0" cy="3657600"/>
            </a:xfrm>
            <a:prstGeom prst="line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02A3BB0-756D-8243-B19E-B4EF6E3BE339}"/>
                </a:ext>
              </a:extLst>
            </p:cNvPr>
            <p:cNvCxnSpPr>
              <a:cxnSpLocks/>
            </p:cNvCxnSpPr>
            <p:nvPr/>
          </p:nvCxnSpPr>
          <p:spPr>
            <a:xfrm>
              <a:off x="7000353" y="1804004"/>
              <a:ext cx="2586314" cy="2586314"/>
            </a:xfrm>
            <a:prstGeom prst="line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3ABE23E-97CC-2347-93AF-4393928D3D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0353" y="1804004"/>
              <a:ext cx="2586314" cy="2586314"/>
            </a:xfrm>
            <a:prstGeom prst="line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D85D7C3-CC13-5449-9D85-9761AA1559CF}"/>
                </a:ext>
              </a:extLst>
            </p:cNvPr>
            <p:cNvCxnSpPr>
              <a:cxnSpLocks/>
            </p:cNvCxnSpPr>
            <p:nvPr/>
          </p:nvCxnSpPr>
          <p:spPr>
            <a:xfrm>
              <a:off x="6464710" y="3097161"/>
              <a:ext cx="3657600" cy="0"/>
            </a:xfrm>
            <a:prstGeom prst="line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9C0DB76-B8FE-3C43-AC60-2D9B0AD982B5}"/>
                </a:ext>
              </a:extLst>
            </p:cNvPr>
            <p:cNvCxnSpPr/>
            <p:nvPr/>
          </p:nvCxnSpPr>
          <p:spPr>
            <a:xfrm flipH="1">
              <a:off x="8775290" y="1804004"/>
              <a:ext cx="811377" cy="821209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C5174B1-F57B-1645-A786-CB86479BD7C1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7007865" y="3569110"/>
              <a:ext cx="811377" cy="821209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791EA2B-5AA4-BF40-931B-E76404C367B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8770373" y="3564194"/>
              <a:ext cx="811377" cy="821209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A5A00C3-C8A9-794D-9113-4DF8F2B63EB1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995438" y="1799087"/>
              <a:ext cx="811377" cy="821209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56DFCD9-1E86-CD4F-A8B2-19026E87D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04938" y="3079603"/>
              <a:ext cx="1163509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3C73A15-2DED-4F41-A848-62F70F628B2F}"/>
                </a:ext>
              </a:extLst>
            </p:cNvPr>
            <p:cNvCxnSpPr>
              <a:cxnSpLocks/>
            </p:cNvCxnSpPr>
            <p:nvPr/>
          </p:nvCxnSpPr>
          <p:spPr>
            <a:xfrm>
              <a:off x="6464710" y="3114016"/>
              <a:ext cx="1163509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174E76F-5FEA-8144-B5FE-93CA75AA424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701923" y="4290344"/>
              <a:ext cx="1163509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C6A680F-F78D-0E47-A67E-924F1219A9EB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7711756" y="1850116"/>
              <a:ext cx="1163509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D747E4-81E6-3446-AC8F-93AF776E0588}"/>
              </a:ext>
            </a:extLst>
          </p:cNvPr>
          <p:cNvCxnSpPr>
            <a:cxnSpLocks/>
          </p:cNvCxnSpPr>
          <p:nvPr/>
        </p:nvCxnSpPr>
        <p:spPr>
          <a:xfrm>
            <a:off x="3347884" y="1285633"/>
            <a:ext cx="0" cy="365760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E489790-BEC3-A549-A803-BCAE4DA09B5A}"/>
              </a:ext>
            </a:extLst>
          </p:cNvPr>
          <p:cNvCxnSpPr>
            <a:cxnSpLocks noChangeAspect="1"/>
          </p:cNvCxnSpPr>
          <p:nvPr/>
        </p:nvCxnSpPr>
        <p:spPr>
          <a:xfrm>
            <a:off x="2074860" y="1803900"/>
            <a:ext cx="2651760" cy="265176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FB8CB0-2FDB-604D-B132-9C7D5330C64C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2022004" y="1778508"/>
            <a:ext cx="2651760" cy="265176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9308C5-0A4D-0A4F-A624-56102CE28F8F}"/>
              </a:ext>
            </a:extLst>
          </p:cNvPr>
          <p:cNvCxnSpPr>
            <a:cxnSpLocks/>
          </p:cNvCxnSpPr>
          <p:nvPr/>
        </p:nvCxnSpPr>
        <p:spPr>
          <a:xfrm>
            <a:off x="1561617" y="3086187"/>
            <a:ext cx="3657600" cy="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F403EDC8-B7B7-AF4C-8A32-0FD92F039026}"/>
              </a:ext>
            </a:extLst>
          </p:cNvPr>
          <p:cNvSpPr/>
          <p:nvPr/>
        </p:nvSpPr>
        <p:spPr>
          <a:xfrm>
            <a:off x="3210724" y="2960001"/>
            <a:ext cx="274320" cy="27432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8A2658-9982-204C-A957-EAFABDF44761}"/>
              </a:ext>
            </a:extLst>
          </p:cNvPr>
          <p:cNvCxnSpPr>
            <a:stCxn id="2" idx="2"/>
            <a:endCxn id="2" idx="6"/>
          </p:cNvCxnSpPr>
          <p:nvPr/>
        </p:nvCxnSpPr>
        <p:spPr>
          <a:xfrm>
            <a:off x="3210724" y="3097161"/>
            <a:ext cx="2743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ECB24C1-FB16-324A-8892-65179ADC80DD}"/>
              </a:ext>
            </a:extLst>
          </p:cNvPr>
          <p:cNvCxnSpPr>
            <a:stCxn id="2" idx="0"/>
            <a:endCxn id="2" idx="4"/>
          </p:cNvCxnSpPr>
          <p:nvPr/>
        </p:nvCxnSpPr>
        <p:spPr>
          <a:xfrm>
            <a:off x="3347884" y="2960001"/>
            <a:ext cx="0" cy="2743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D1A515CA-E974-3F40-86B3-7B3EB1B02360}"/>
              </a:ext>
            </a:extLst>
          </p:cNvPr>
          <p:cNvSpPr/>
          <p:nvPr/>
        </p:nvSpPr>
        <p:spPr>
          <a:xfrm>
            <a:off x="9425080" y="2960001"/>
            <a:ext cx="274320" cy="27432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4454BD-ACFF-B445-81C5-416EF4A1AECF}"/>
              </a:ext>
            </a:extLst>
          </p:cNvPr>
          <p:cNvCxnSpPr>
            <a:stCxn id="21" idx="2"/>
            <a:endCxn id="21" idx="6"/>
          </p:cNvCxnSpPr>
          <p:nvPr/>
        </p:nvCxnSpPr>
        <p:spPr>
          <a:xfrm>
            <a:off x="9425080" y="3097161"/>
            <a:ext cx="2743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5AB8099-FFF8-C040-A5A6-D83263FD07E7}"/>
                  </a:ext>
                </a:extLst>
              </p:cNvPr>
              <p:cNvSpPr txBox="1"/>
              <p:nvPr/>
            </p:nvSpPr>
            <p:spPr>
              <a:xfrm>
                <a:off x="11252194" y="1190469"/>
                <a:ext cx="4700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5AB8099-FFF8-C040-A5A6-D83263FD0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2194" y="1190469"/>
                <a:ext cx="4700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9254F06-9B5F-C44B-B96F-76CF83024DE5}"/>
              </a:ext>
            </a:extLst>
          </p:cNvPr>
          <p:cNvCxnSpPr>
            <a:cxnSpLocks/>
          </p:cNvCxnSpPr>
          <p:nvPr/>
        </p:nvCxnSpPr>
        <p:spPr>
          <a:xfrm flipH="1">
            <a:off x="10440817" y="1393296"/>
            <a:ext cx="811377" cy="821209"/>
          </a:xfrm>
          <a:prstGeom prst="straightConnector1">
            <a:avLst/>
          </a:prstGeom>
          <a:ln w="31750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AE4A0E9-4064-5D4D-BE02-613E6F7B4A0F}"/>
                  </a:ext>
                </a:extLst>
              </p:cNvPr>
              <p:cNvSpPr txBox="1"/>
              <p:nvPr/>
            </p:nvSpPr>
            <p:spPr>
              <a:xfrm>
                <a:off x="10388743" y="1285633"/>
                <a:ext cx="6624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AE4A0E9-4064-5D4D-BE02-613E6F7B4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8743" y="1285633"/>
                <a:ext cx="662489" cy="523220"/>
              </a:xfrm>
              <a:prstGeom prst="rect">
                <a:avLst/>
              </a:prstGeom>
              <a:blipFill>
                <a:blip r:embed="rId3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22965078-0CF6-C343-926D-6C437410BF36}"/>
              </a:ext>
            </a:extLst>
          </p:cNvPr>
          <p:cNvSpPr/>
          <p:nvPr/>
        </p:nvSpPr>
        <p:spPr>
          <a:xfrm>
            <a:off x="1561617" y="1295798"/>
            <a:ext cx="3657600" cy="3657600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52E2424-632E-3D49-93DD-1E489B9B40DD}"/>
              </a:ext>
            </a:extLst>
          </p:cNvPr>
          <p:cNvSpPr>
            <a:spLocks noChangeAspect="1"/>
          </p:cNvSpPr>
          <p:nvPr/>
        </p:nvSpPr>
        <p:spPr>
          <a:xfrm>
            <a:off x="2433484" y="2171787"/>
            <a:ext cx="1828800" cy="1828800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A5AD37-599F-8E4E-B97E-42F79D28E1DF}"/>
                  </a:ext>
                </a:extLst>
              </p:cNvPr>
              <p:cNvSpPr txBox="1"/>
              <p:nvPr/>
            </p:nvSpPr>
            <p:spPr>
              <a:xfrm>
                <a:off x="4093833" y="2425673"/>
                <a:ext cx="7473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A5AD37-599F-8E4E-B97E-42F79D28E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833" y="2425673"/>
                <a:ext cx="747320" cy="461665"/>
              </a:xfrm>
              <a:prstGeom prst="rect">
                <a:avLst/>
              </a:prstGeom>
              <a:blipFill>
                <a:blip r:embed="rId4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856AB0C-202E-EB4B-B903-3C23212CCDD1}"/>
                  </a:ext>
                </a:extLst>
              </p:cNvPr>
              <p:cNvSpPr txBox="1"/>
              <p:nvPr/>
            </p:nvSpPr>
            <p:spPr>
              <a:xfrm>
                <a:off x="5080557" y="2194840"/>
                <a:ext cx="7473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856AB0C-202E-EB4B-B903-3C23212CC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557" y="2194840"/>
                <a:ext cx="747320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42154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38600B-AFF7-6948-B114-6F1D959355AD}"/>
              </a:ext>
            </a:extLst>
          </p:cNvPr>
          <p:cNvSpPr txBox="1"/>
          <p:nvPr/>
        </p:nvSpPr>
        <p:spPr>
          <a:xfrm>
            <a:off x="3236976" y="5212080"/>
            <a:ext cx="4061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E-field-at-a-Point-on-the-Axis-of-the-Wire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B097644-3B34-DA4D-A000-7D7F10B77DD8}"/>
              </a:ext>
            </a:extLst>
          </p:cNvPr>
          <p:cNvGrpSpPr/>
          <p:nvPr/>
        </p:nvGrpSpPr>
        <p:grpSpPr>
          <a:xfrm>
            <a:off x="2918468" y="644943"/>
            <a:ext cx="7381119" cy="1671019"/>
            <a:chOff x="2918468" y="644943"/>
            <a:chExt cx="7381119" cy="1671019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07C25B4-6B52-584E-BA6E-169474E342D8}"/>
                </a:ext>
              </a:extLst>
            </p:cNvPr>
            <p:cNvCxnSpPr/>
            <p:nvPr/>
          </p:nvCxnSpPr>
          <p:spPr>
            <a:xfrm>
              <a:off x="3419856" y="1207008"/>
              <a:ext cx="411480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3BF3C5-276B-2E4F-B3F5-BF15E20EFA14}"/>
                </a:ext>
              </a:extLst>
            </p:cNvPr>
            <p:cNvCxnSpPr/>
            <p:nvPr/>
          </p:nvCxnSpPr>
          <p:spPr>
            <a:xfrm>
              <a:off x="7498080" y="1207008"/>
              <a:ext cx="230428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2914F41-7190-F441-A8E7-375958BD6C4A}"/>
                </a:ext>
              </a:extLst>
            </p:cNvPr>
            <p:cNvCxnSpPr/>
            <p:nvPr/>
          </p:nvCxnSpPr>
          <p:spPr>
            <a:xfrm>
              <a:off x="3383280" y="1834896"/>
              <a:ext cx="420624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1FD5DFA-F1F1-0443-A2CA-A0BF1D86CE8E}"/>
                    </a:ext>
                  </a:extLst>
                </p:cNvPr>
                <p:cNvSpPr txBox="1"/>
                <p:nvPr/>
              </p:nvSpPr>
              <p:spPr>
                <a:xfrm>
                  <a:off x="5018734" y="683788"/>
                  <a:ext cx="45852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1FD5DFA-F1F1-0443-A2CA-A0BF1D86CE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8734" y="683788"/>
                  <a:ext cx="458522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2E699FA-8D0A-A04F-8D98-E934EC07BABC}"/>
                    </a:ext>
                  </a:extLst>
                </p:cNvPr>
                <p:cNvSpPr txBox="1"/>
                <p:nvPr/>
              </p:nvSpPr>
              <p:spPr>
                <a:xfrm>
                  <a:off x="4982158" y="1792742"/>
                  <a:ext cx="46455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2E699FA-8D0A-A04F-8D98-E934EC07B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2158" y="1792742"/>
                  <a:ext cx="464551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12BA4D3-6294-E448-A7C9-0EDDA0782A8F}"/>
                    </a:ext>
                  </a:extLst>
                </p:cNvPr>
                <p:cNvSpPr txBox="1"/>
                <p:nvPr/>
              </p:nvSpPr>
              <p:spPr>
                <a:xfrm>
                  <a:off x="8037543" y="1792742"/>
                  <a:ext cx="47557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12BA4D3-6294-E448-A7C9-0EDDA0782A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7543" y="1792742"/>
                  <a:ext cx="475579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5D6754F-968D-0848-B576-9956E0C9D345}"/>
                </a:ext>
              </a:extLst>
            </p:cNvPr>
            <p:cNvCxnSpPr/>
            <p:nvPr/>
          </p:nvCxnSpPr>
          <p:spPr>
            <a:xfrm>
              <a:off x="7552944" y="1834896"/>
              <a:ext cx="13716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6D3218A-B1A0-4148-96D9-C63692431DB0}"/>
                    </a:ext>
                  </a:extLst>
                </p:cNvPr>
                <p:cNvSpPr txBox="1"/>
                <p:nvPr/>
              </p:nvSpPr>
              <p:spPr>
                <a:xfrm>
                  <a:off x="8650224" y="683788"/>
                  <a:ext cx="58047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6D3218A-B1A0-4148-96D9-C63692431D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0224" y="683788"/>
                  <a:ext cx="580479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AE0E68B-EAC9-2640-80AE-B43A9EF5AD83}"/>
                </a:ext>
              </a:extLst>
            </p:cNvPr>
            <p:cNvCxnSpPr/>
            <p:nvPr/>
          </p:nvCxnSpPr>
          <p:spPr>
            <a:xfrm>
              <a:off x="8866936" y="1133856"/>
              <a:ext cx="0" cy="1828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BADFFA5-03F8-9341-814A-1A99C2AD5106}"/>
                </a:ext>
              </a:extLst>
            </p:cNvPr>
            <p:cNvCxnSpPr/>
            <p:nvPr/>
          </p:nvCxnSpPr>
          <p:spPr>
            <a:xfrm>
              <a:off x="7556296" y="1121664"/>
              <a:ext cx="0" cy="1828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7A63483-02E8-1C47-8BA2-3B6C7E32CD4C}"/>
                </a:ext>
              </a:extLst>
            </p:cNvPr>
            <p:cNvCxnSpPr/>
            <p:nvPr/>
          </p:nvCxnSpPr>
          <p:spPr>
            <a:xfrm>
              <a:off x="3411016" y="1109472"/>
              <a:ext cx="0" cy="1828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272FD7B-5A55-3F44-80AC-DBC711FF3DB8}"/>
                    </a:ext>
                  </a:extLst>
                </p:cNvPr>
                <p:cNvSpPr txBox="1"/>
                <p:nvPr/>
              </p:nvSpPr>
              <p:spPr>
                <a:xfrm>
                  <a:off x="4006403" y="644943"/>
                  <a:ext cx="58875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272FD7B-5A55-3F44-80AC-DBC711FF3D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6403" y="644943"/>
                  <a:ext cx="588751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540CAF7-B405-E247-BAF7-C1E66EE86548}"/>
                </a:ext>
              </a:extLst>
            </p:cNvPr>
            <p:cNvCxnSpPr/>
            <p:nvPr/>
          </p:nvCxnSpPr>
          <p:spPr>
            <a:xfrm>
              <a:off x="4296572" y="1100589"/>
              <a:ext cx="0" cy="1828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7D0E4A4-3A8A-0E4C-A06B-7CE0D3AC5EF4}"/>
                </a:ext>
              </a:extLst>
            </p:cNvPr>
            <p:cNvCxnSpPr/>
            <p:nvPr/>
          </p:nvCxnSpPr>
          <p:spPr>
            <a:xfrm>
              <a:off x="3438325" y="1371341"/>
              <a:ext cx="82296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F4D1E29-5540-FE47-A087-5941A837E5A8}"/>
                    </a:ext>
                  </a:extLst>
                </p:cNvPr>
                <p:cNvSpPr txBox="1"/>
                <p:nvPr/>
              </p:nvSpPr>
              <p:spPr>
                <a:xfrm>
                  <a:off x="3587689" y="1290600"/>
                  <a:ext cx="46826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F4D1E29-5540-FE47-A087-5941A837E5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7689" y="1290600"/>
                  <a:ext cx="468269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6215EB8-B14E-F245-BB23-3B5EDF2B9405}"/>
                    </a:ext>
                  </a:extLst>
                </p:cNvPr>
                <p:cNvSpPr txBox="1"/>
                <p:nvPr/>
              </p:nvSpPr>
              <p:spPr>
                <a:xfrm>
                  <a:off x="2918468" y="1092221"/>
                  <a:ext cx="51725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O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6215EB8-B14E-F245-BB23-3B5EDF2B94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8468" y="1092221"/>
                  <a:ext cx="517256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A4EF56A-4FD8-194F-A425-40372854C919}"/>
                    </a:ext>
                  </a:extLst>
                </p:cNvPr>
                <p:cNvSpPr txBox="1"/>
                <p:nvPr/>
              </p:nvSpPr>
              <p:spPr>
                <a:xfrm>
                  <a:off x="9824008" y="963686"/>
                  <a:ext cx="47557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A4EF56A-4FD8-194F-A425-40372854C9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4008" y="963686"/>
                  <a:ext cx="475579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2876AEA-8395-4447-A7A1-8434240A0549}"/>
                  </a:ext>
                </a:extLst>
              </p:cNvPr>
              <p:cNvSpPr txBox="1"/>
              <p:nvPr/>
            </p:nvSpPr>
            <p:spPr>
              <a:xfrm>
                <a:off x="10296721" y="4810780"/>
                <a:ext cx="5887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2876AEA-8395-4447-A7A1-8434240A0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6721" y="4810780"/>
                <a:ext cx="58875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1864440-D2A1-484A-9E1D-4D3F57E78C40}"/>
              </a:ext>
            </a:extLst>
          </p:cNvPr>
          <p:cNvCxnSpPr/>
          <p:nvPr/>
        </p:nvCxnSpPr>
        <p:spPr>
          <a:xfrm>
            <a:off x="8866936" y="5581412"/>
            <a:ext cx="822960" cy="0"/>
          </a:xfrm>
          <a:prstGeom prst="line">
            <a:avLst/>
          </a:prstGeom>
          <a:ln w="1905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2DCBE82-3730-4247-85CF-742D5ED4A859}"/>
                  </a:ext>
                </a:extLst>
              </p:cNvPr>
              <p:cNvSpPr txBox="1"/>
              <p:nvPr/>
            </p:nvSpPr>
            <p:spPr>
              <a:xfrm>
                <a:off x="9075816" y="4950470"/>
                <a:ext cx="4682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2DCBE82-3730-4247-85CF-742D5ED4A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5816" y="4950470"/>
                <a:ext cx="46826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78BCC7D7-B6FC-4B42-B9ED-4F5CED9DD7B2}"/>
              </a:ext>
            </a:extLst>
          </p:cNvPr>
          <p:cNvGrpSpPr/>
          <p:nvPr/>
        </p:nvGrpSpPr>
        <p:grpSpPr>
          <a:xfrm>
            <a:off x="2997716" y="2610642"/>
            <a:ext cx="7381119" cy="1429970"/>
            <a:chOff x="2997716" y="2610642"/>
            <a:chExt cx="7381119" cy="142997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8923F7C-9DC5-374C-BC6A-9F7B2A921259}"/>
                </a:ext>
              </a:extLst>
            </p:cNvPr>
            <p:cNvCxnSpPr/>
            <p:nvPr/>
          </p:nvCxnSpPr>
          <p:spPr>
            <a:xfrm>
              <a:off x="3499104" y="3261360"/>
              <a:ext cx="411480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8DACCCD-05A4-334D-9282-FBC53EB3B741}"/>
                </a:ext>
              </a:extLst>
            </p:cNvPr>
            <p:cNvCxnSpPr/>
            <p:nvPr/>
          </p:nvCxnSpPr>
          <p:spPr>
            <a:xfrm>
              <a:off x="7577328" y="3261360"/>
              <a:ext cx="230428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458C90F-5183-2E40-81A6-DC45704E1466}"/>
                </a:ext>
              </a:extLst>
            </p:cNvPr>
            <p:cNvCxnSpPr/>
            <p:nvPr/>
          </p:nvCxnSpPr>
          <p:spPr>
            <a:xfrm>
              <a:off x="4813471" y="3541258"/>
              <a:ext cx="420624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3178209-C832-0D4F-A3E0-68D0EAF97B71}"/>
                    </a:ext>
                  </a:extLst>
                </p:cNvPr>
                <p:cNvSpPr txBox="1"/>
                <p:nvPr/>
              </p:nvSpPr>
              <p:spPr>
                <a:xfrm>
                  <a:off x="4181146" y="2610642"/>
                  <a:ext cx="174291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𝑑𝑞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3178209-C832-0D4F-A3E0-68D0EAF97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1146" y="2610642"/>
                  <a:ext cx="1742913" cy="523220"/>
                </a:xfrm>
                <a:prstGeom prst="rect">
                  <a:avLst/>
                </a:prstGeom>
                <a:blipFill>
                  <a:blip r:embed="rId12"/>
                  <a:stretch>
                    <a:fillRect l="-2174" b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B69CAF0-CEB9-B442-B09E-6C7C1B703E8F}"/>
                    </a:ext>
                  </a:extLst>
                </p:cNvPr>
                <p:cNvSpPr txBox="1"/>
                <p:nvPr/>
              </p:nvSpPr>
              <p:spPr>
                <a:xfrm>
                  <a:off x="5863724" y="3517392"/>
                  <a:ext cx="172983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B69CAF0-CEB9-B442-B09E-6C7C1B703E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3724" y="3517392"/>
                  <a:ext cx="1729833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4A5DC00-C058-2244-9BA3-B34B649BA7E8}"/>
                    </a:ext>
                  </a:extLst>
                </p:cNvPr>
                <p:cNvSpPr txBox="1"/>
                <p:nvPr/>
              </p:nvSpPr>
              <p:spPr>
                <a:xfrm>
                  <a:off x="3752541" y="3462010"/>
                  <a:ext cx="46807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4A5DC00-C058-2244-9BA3-B34B649BA7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2541" y="3462010"/>
                  <a:ext cx="468077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E7FF389-FE2A-2C4C-B790-62FE327E8AA2}"/>
                </a:ext>
              </a:extLst>
            </p:cNvPr>
            <p:cNvCxnSpPr/>
            <p:nvPr/>
          </p:nvCxnSpPr>
          <p:spPr>
            <a:xfrm>
              <a:off x="3441871" y="3541258"/>
              <a:ext cx="13716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273FAFF-2426-3545-B925-877540E839D6}"/>
                    </a:ext>
                  </a:extLst>
                </p:cNvPr>
                <p:cNvSpPr txBox="1"/>
                <p:nvPr/>
              </p:nvSpPr>
              <p:spPr>
                <a:xfrm>
                  <a:off x="8729472" y="2738140"/>
                  <a:ext cx="58047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273FAFF-2426-3545-B925-877540E839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9472" y="2738140"/>
                  <a:ext cx="580479" cy="523220"/>
                </a:xfrm>
                <a:prstGeom prst="rect">
                  <a:avLst/>
                </a:prstGeom>
                <a:blipFill>
                  <a:blip r:embed="rId5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26CD4C9-5BB0-B049-A8B6-D7C95ADC5FCE}"/>
                </a:ext>
              </a:extLst>
            </p:cNvPr>
            <p:cNvCxnSpPr/>
            <p:nvPr/>
          </p:nvCxnSpPr>
          <p:spPr>
            <a:xfrm>
              <a:off x="8946184" y="3188208"/>
              <a:ext cx="0" cy="1828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F152B5-FA4A-5F4A-8692-A190E3DAEF82}"/>
                </a:ext>
              </a:extLst>
            </p:cNvPr>
            <p:cNvCxnSpPr/>
            <p:nvPr/>
          </p:nvCxnSpPr>
          <p:spPr>
            <a:xfrm>
              <a:off x="7635544" y="3176016"/>
              <a:ext cx="0" cy="1828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9A23457-BA65-DC45-8252-9ED32123BA7C}"/>
                </a:ext>
              </a:extLst>
            </p:cNvPr>
            <p:cNvCxnSpPr/>
            <p:nvPr/>
          </p:nvCxnSpPr>
          <p:spPr>
            <a:xfrm>
              <a:off x="3490264" y="3163824"/>
              <a:ext cx="0" cy="1828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3E65DD5-D3A9-F84E-8A6F-49BE286BDA52}"/>
                    </a:ext>
                  </a:extLst>
                </p:cNvPr>
                <p:cNvSpPr txBox="1"/>
                <p:nvPr/>
              </p:nvSpPr>
              <p:spPr>
                <a:xfrm>
                  <a:off x="2997716" y="3146573"/>
                  <a:ext cx="51725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O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3E65DD5-D3A9-F84E-8A6F-49BE286BDA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7716" y="3146573"/>
                  <a:ext cx="517256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F4D38A5-3192-6A49-8C91-9757B7F0B481}"/>
                    </a:ext>
                  </a:extLst>
                </p:cNvPr>
                <p:cNvSpPr txBox="1"/>
                <p:nvPr/>
              </p:nvSpPr>
              <p:spPr>
                <a:xfrm>
                  <a:off x="9903256" y="3018038"/>
                  <a:ext cx="47557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F4D38A5-3192-6A49-8C91-9757B7F0B4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3256" y="3018038"/>
                  <a:ext cx="475579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0ADEB40-1C72-9F46-8B65-2BA5E10F975E}"/>
                </a:ext>
              </a:extLst>
            </p:cNvPr>
            <p:cNvSpPr/>
            <p:nvPr/>
          </p:nvSpPr>
          <p:spPr>
            <a:xfrm>
              <a:off x="4701620" y="3146573"/>
              <a:ext cx="274320" cy="21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71409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49DFBE5B-107E-2C4F-822E-7AF05AC843D6}"/>
              </a:ext>
            </a:extLst>
          </p:cNvPr>
          <p:cNvGrpSpPr/>
          <p:nvPr/>
        </p:nvGrpSpPr>
        <p:grpSpPr>
          <a:xfrm>
            <a:off x="2323232" y="1279587"/>
            <a:ext cx="2743200" cy="2799210"/>
            <a:chOff x="2560320" y="1333878"/>
            <a:chExt cx="2743200" cy="2799210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4CD264BE-F6E1-704B-96B9-B4F89CC3CEE4}"/>
                </a:ext>
              </a:extLst>
            </p:cNvPr>
            <p:cNvSpPr/>
            <p:nvPr/>
          </p:nvSpPr>
          <p:spPr>
            <a:xfrm>
              <a:off x="2560320" y="1389888"/>
              <a:ext cx="2743200" cy="2743200"/>
            </a:xfrm>
            <a:prstGeom prst="arc">
              <a:avLst>
                <a:gd name="adj1" fmla="val 10682571"/>
                <a:gd name="adj2" fmla="val 0"/>
              </a:avLst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85CC4A4-F91E-7040-99AC-BD3EAA153F48}"/>
                </a:ext>
              </a:extLst>
            </p:cNvPr>
            <p:cNvCxnSpPr>
              <a:stCxn id="2" idx="0"/>
            </p:cNvCxnSpPr>
            <p:nvPr/>
          </p:nvCxnSpPr>
          <p:spPr>
            <a:xfrm flipV="1">
              <a:off x="2561120" y="2779776"/>
              <a:ext cx="27241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5BB62F6-AB3B-6A41-A339-BFA42F5CCDE3}"/>
                </a:ext>
              </a:extLst>
            </p:cNvPr>
            <p:cNvCxnSpPr/>
            <p:nvPr/>
          </p:nvCxnSpPr>
          <p:spPr>
            <a:xfrm>
              <a:off x="3913632" y="1371600"/>
              <a:ext cx="0" cy="144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460CBCA-7289-F044-A465-629F42ACD8DA}"/>
                    </a:ext>
                  </a:extLst>
                </p:cNvPr>
                <p:cNvSpPr txBox="1"/>
                <p:nvPr/>
              </p:nvSpPr>
              <p:spPr>
                <a:xfrm>
                  <a:off x="4844199" y="1333878"/>
                  <a:ext cx="45852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460CBCA-7289-F044-A465-629F42ACD8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4199" y="1333878"/>
                  <a:ext cx="458522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C128166-752D-004C-993F-E0B2017F1012}"/>
                    </a:ext>
                  </a:extLst>
                </p:cNvPr>
                <p:cNvSpPr txBox="1"/>
                <p:nvPr/>
              </p:nvSpPr>
              <p:spPr>
                <a:xfrm>
                  <a:off x="3768659" y="2754776"/>
                  <a:ext cx="47000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C128166-752D-004C-993F-E0B2017F10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8659" y="2754776"/>
                  <a:ext cx="470000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5FE7794-32F9-424E-8F7A-4B9B3006C0FC}"/>
                    </a:ext>
                  </a:extLst>
                </p:cNvPr>
                <p:cNvSpPr txBox="1"/>
                <p:nvPr/>
              </p:nvSpPr>
              <p:spPr>
                <a:xfrm>
                  <a:off x="3903576" y="1941941"/>
                  <a:ext cx="50616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800" i="1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5FE7794-32F9-424E-8F7A-4B9B3006C0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3576" y="1941941"/>
                  <a:ext cx="506164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7DAAF6A-DBE5-1D48-BB4D-BAB9EB8DF0A9}"/>
              </a:ext>
            </a:extLst>
          </p:cNvPr>
          <p:cNvGrpSpPr/>
          <p:nvPr/>
        </p:nvGrpSpPr>
        <p:grpSpPr>
          <a:xfrm>
            <a:off x="7358079" y="1031664"/>
            <a:ext cx="3899172" cy="3460794"/>
            <a:chOff x="7504383" y="589998"/>
            <a:chExt cx="3899172" cy="3460794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39848417-5496-944F-A734-94151A2869B5}"/>
                </a:ext>
              </a:extLst>
            </p:cNvPr>
            <p:cNvSpPr/>
            <p:nvPr/>
          </p:nvSpPr>
          <p:spPr>
            <a:xfrm>
              <a:off x="7613904" y="1307592"/>
              <a:ext cx="2743200" cy="2743200"/>
            </a:xfrm>
            <a:prstGeom prst="arc">
              <a:avLst>
                <a:gd name="adj1" fmla="val 10682571"/>
                <a:gd name="adj2" fmla="val 0"/>
              </a:avLst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F4FE898-72AE-B344-802A-9E34298BBA56}"/>
                </a:ext>
              </a:extLst>
            </p:cNvPr>
            <p:cNvCxnSpPr>
              <a:stCxn id="10" idx="0"/>
            </p:cNvCxnSpPr>
            <p:nvPr/>
          </p:nvCxnSpPr>
          <p:spPr>
            <a:xfrm flipV="1">
              <a:off x="7614704" y="2697480"/>
              <a:ext cx="3291840" cy="0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F481BA-57C5-2644-8EBE-7EB6685E6A1A}"/>
                </a:ext>
              </a:extLst>
            </p:cNvPr>
            <p:cNvCxnSpPr/>
            <p:nvPr/>
          </p:nvCxnSpPr>
          <p:spPr>
            <a:xfrm>
              <a:off x="8967216" y="832104"/>
              <a:ext cx="0" cy="28346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2D05D3-B62F-6B4F-A47B-BB8F1903F1ED}"/>
                    </a:ext>
                  </a:extLst>
                </p:cNvPr>
                <p:cNvSpPr txBox="1"/>
                <p:nvPr/>
              </p:nvSpPr>
              <p:spPr>
                <a:xfrm>
                  <a:off x="10114053" y="1376949"/>
                  <a:ext cx="110248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𝑅𝑑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2D05D3-B62F-6B4F-A47B-BB8F1903F1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4053" y="1376949"/>
                  <a:ext cx="1102481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BB9041F-C2B5-CD4E-BFF9-A5DFB96C2DD9}"/>
                    </a:ext>
                  </a:extLst>
                </p:cNvPr>
                <p:cNvSpPr txBox="1"/>
                <p:nvPr/>
              </p:nvSpPr>
              <p:spPr>
                <a:xfrm>
                  <a:off x="8822243" y="2672480"/>
                  <a:ext cx="47000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BB9041F-C2B5-CD4E-BFF9-A5DFB96C2D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2243" y="2672480"/>
                  <a:ext cx="470000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0D78626-289C-E640-B812-38FC1E42A11D}"/>
                    </a:ext>
                  </a:extLst>
                </p:cNvPr>
                <p:cNvSpPr txBox="1"/>
                <p:nvPr/>
              </p:nvSpPr>
              <p:spPr>
                <a:xfrm>
                  <a:off x="9360561" y="2247183"/>
                  <a:ext cx="47891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800" i="1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0D78626-289C-E640-B812-38FC1E42A1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0561" y="2247183"/>
                  <a:ext cx="478914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B20CE3-415B-8747-9496-C1FB1D60994E}"/>
                </a:ext>
              </a:extLst>
            </p:cNvPr>
            <p:cNvSpPr/>
            <p:nvPr/>
          </p:nvSpPr>
          <p:spPr>
            <a:xfrm rot="19728495">
              <a:off x="10012414" y="1782766"/>
              <a:ext cx="229261" cy="2616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3ED3A08-4793-3A49-B6F2-026DE6B79D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25361" y="2010531"/>
              <a:ext cx="2015551" cy="1267465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8E12502-A9A5-A84F-9BA8-1F1C5028C069}"/>
                    </a:ext>
                  </a:extLst>
                </p:cNvPr>
                <p:cNvSpPr txBox="1"/>
                <p:nvPr/>
              </p:nvSpPr>
              <p:spPr>
                <a:xfrm>
                  <a:off x="8044829" y="2645316"/>
                  <a:ext cx="47891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800" i="1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8E12502-A9A5-A84F-9BA8-1F1C5028C0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4829" y="2645316"/>
                  <a:ext cx="478914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42ABCC9-08B2-424D-8672-61A867849A2B}"/>
                    </a:ext>
                  </a:extLst>
                </p:cNvPr>
                <p:cNvSpPr txBox="1"/>
                <p:nvPr/>
              </p:nvSpPr>
              <p:spPr>
                <a:xfrm>
                  <a:off x="10924641" y="2435870"/>
                  <a:ext cx="47891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800" i="1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42ABCC9-08B2-424D-8672-61A867849A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24641" y="2435870"/>
                  <a:ext cx="478914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F866A90-6E2E-0340-9A4D-9BC98F2B99D8}"/>
                    </a:ext>
                  </a:extLst>
                </p:cNvPr>
                <p:cNvSpPr txBox="1"/>
                <p:nvPr/>
              </p:nvSpPr>
              <p:spPr>
                <a:xfrm>
                  <a:off x="8543439" y="589998"/>
                  <a:ext cx="47891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800" i="1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F866A90-6E2E-0340-9A4D-9BC98F2B99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3439" y="589998"/>
                  <a:ext cx="478914" cy="523220"/>
                </a:xfrm>
                <a:prstGeom prst="rect">
                  <a:avLst/>
                </a:prstGeom>
                <a:blipFill>
                  <a:blip r:embed="rId10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011F291-3D2D-B543-9EA3-9268F881AD1A}"/>
                    </a:ext>
                  </a:extLst>
                </p:cNvPr>
                <p:cNvSpPr txBox="1"/>
                <p:nvPr/>
              </p:nvSpPr>
              <p:spPr>
                <a:xfrm>
                  <a:off x="7504383" y="3270410"/>
                  <a:ext cx="724686" cy="5754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2800" i="1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011F291-3D2D-B543-9EA3-9268F881AD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4383" y="3270410"/>
                  <a:ext cx="724686" cy="57547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B9DD774-3BA6-CB48-AE27-E7D82DF52875}"/>
                    </a:ext>
                  </a:extLst>
                </p:cNvPr>
                <p:cNvSpPr txBox="1"/>
                <p:nvPr/>
              </p:nvSpPr>
              <p:spPr>
                <a:xfrm>
                  <a:off x="9017316" y="3087525"/>
                  <a:ext cx="85145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2800" i="1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B9DD774-3BA6-CB48-AE27-E7D82DF528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7316" y="3087525"/>
                  <a:ext cx="851452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E5A1335-A373-6F4C-AE73-21DE8A671F63}"/>
                </a:ext>
              </a:extLst>
            </p:cNvPr>
            <p:cNvCxnSpPr/>
            <p:nvPr/>
          </p:nvCxnSpPr>
          <p:spPr>
            <a:xfrm>
              <a:off x="8087112" y="3251908"/>
              <a:ext cx="9144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D54F867-E361-C74D-A3E4-0A7E75F96E87}"/>
                    </a:ext>
                  </a:extLst>
                </p:cNvPr>
                <p:cNvSpPr txBox="1"/>
                <p:nvPr/>
              </p:nvSpPr>
              <p:spPr>
                <a:xfrm>
                  <a:off x="9131874" y="1894984"/>
                  <a:ext cx="50616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D54F867-E361-C74D-A3E4-0A7E75F96E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1874" y="1894984"/>
                  <a:ext cx="506164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5C6ACDEC-7A7F-E64B-80A5-7226AB5D16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22453" y="2249114"/>
              <a:ext cx="1097280" cy="1097280"/>
            </a:xfrm>
            <a:prstGeom prst="arc">
              <a:avLst>
                <a:gd name="adj1" fmla="val 19264347"/>
                <a:gd name="adj2" fmla="val 2101305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069C6A97-7D02-0340-A6AB-5A09FAC147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93864" y="2186535"/>
              <a:ext cx="1097280" cy="1097280"/>
            </a:xfrm>
            <a:prstGeom prst="arc">
              <a:avLst>
                <a:gd name="adj1" fmla="val 8924396"/>
                <a:gd name="adj2" fmla="val 11260013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28309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80E7AAD6-85B4-2441-BE76-421B23F9A515}"/>
              </a:ext>
            </a:extLst>
          </p:cNvPr>
          <p:cNvCxnSpPr>
            <a:cxnSpLocks/>
          </p:cNvCxnSpPr>
          <p:nvPr/>
        </p:nvCxnSpPr>
        <p:spPr>
          <a:xfrm flipV="1">
            <a:off x="7313038" y="3420924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2E169957-7187-724C-9B3F-7C63639BD5D8}"/>
              </a:ext>
            </a:extLst>
          </p:cNvPr>
          <p:cNvCxnSpPr>
            <a:cxnSpLocks/>
          </p:cNvCxnSpPr>
          <p:nvPr/>
        </p:nvCxnSpPr>
        <p:spPr>
          <a:xfrm flipV="1">
            <a:off x="7112114" y="3552842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6661A69D-86D8-5B4D-A9AA-74B96E9911A6}"/>
              </a:ext>
            </a:extLst>
          </p:cNvPr>
          <p:cNvCxnSpPr>
            <a:cxnSpLocks/>
          </p:cNvCxnSpPr>
          <p:nvPr/>
        </p:nvCxnSpPr>
        <p:spPr>
          <a:xfrm flipV="1">
            <a:off x="6883529" y="3676153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C464C192-DF34-7044-8148-0569241F8917}"/>
              </a:ext>
            </a:extLst>
          </p:cNvPr>
          <p:cNvCxnSpPr>
            <a:cxnSpLocks/>
          </p:cNvCxnSpPr>
          <p:nvPr/>
        </p:nvCxnSpPr>
        <p:spPr>
          <a:xfrm flipV="1">
            <a:off x="6650676" y="3821659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FC5C19F6-FA45-E84C-BDF6-5B674E0FA4D7}"/>
              </a:ext>
            </a:extLst>
          </p:cNvPr>
          <p:cNvCxnSpPr>
            <a:cxnSpLocks/>
          </p:cNvCxnSpPr>
          <p:nvPr/>
        </p:nvCxnSpPr>
        <p:spPr>
          <a:xfrm flipV="1">
            <a:off x="6406721" y="4002550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FC772C08-8F05-6D44-97D1-8CC889B09938}"/>
              </a:ext>
            </a:extLst>
          </p:cNvPr>
          <p:cNvCxnSpPr>
            <a:cxnSpLocks/>
          </p:cNvCxnSpPr>
          <p:nvPr/>
        </p:nvCxnSpPr>
        <p:spPr>
          <a:xfrm flipV="1">
            <a:off x="6164306" y="4164378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ED29A7DF-2E03-5C4D-AFB1-6B1BADABC313}"/>
              </a:ext>
            </a:extLst>
          </p:cNvPr>
          <p:cNvCxnSpPr>
            <a:cxnSpLocks/>
          </p:cNvCxnSpPr>
          <p:nvPr/>
        </p:nvCxnSpPr>
        <p:spPr>
          <a:xfrm flipV="1">
            <a:off x="5963382" y="4296296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064A4830-DD83-1945-9A5E-70C2ECCD177B}"/>
              </a:ext>
            </a:extLst>
          </p:cNvPr>
          <p:cNvCxnSpPr>
            <a:cxnSpLocks/>
          </p:cNvCxnSpPr>
          <p:nvPr/>
        </p:nvCxnSpPr>
        <p:spPr>
          <a:xfrm flipV="1">
            <a:off x="5734797" y="4419607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7226CA05-A67B-1C49-B55C-20EEF1CEC6BC}"/>
              </a:ext>
            </a:extLst>
          </p:cNvPr>
          <p:cNvCxnSpPr>
            <a:cxnSpLocks/>
          </p:cNvCxnSpPr>
          <p:nvPr/>
        </p:nvCxnSpPr>
        <p:spPr>
          <a:xfrm flipV="1">
            <a:off x="5501944" y="4565113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8E734419-68E3-904E-9915-87CCBB3B8D38}"/>
              </a:ext>
            </a:extLst>
          </p:cNvPr>
          <p:cNvCxnSpPr>
            <a:cxnSpLocks/>
          </p:cNvCxnSpPr>
          <p:nvPr/>
        </p:nvCxnSpPr>
        <p:spPr>
          <a:xfrm flipV="1">
            <a:off x="5257989" y="4746004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3" name="Straight Connector 1332">
            <a:extLst>
              <a:ext uri="{FF2B5EF4-FFF2-40B4-BE49-F238E27FC236}">
                <a16:creationId xmlns:a16="http://schemas.microsoft.com/office/drawing/2014/main" id="{4FB98308-B71D-F146-948C-13CDB0E50460}"/>
              </a:ext>
            </a:extLst>
          </p:cNvPr>
          <p:cNvCxnSpPr>
            <a:cxnSpLocks/>
          </p:cNvCxnSpPr>
          <p:nvPr/>
        </p:nvCxnSpPr>
        <p:spPr>
          <a:xfrm flipV="1">
            <a:off x="6334728" y="3667813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4" name="Straight Connector 1333">
            <a:extLst>
              <a:ext uri="{FF2B5EF4-FFF2-40B4-BE49-F238E27FC236}">
                <a16:creationId xmlns:a16="http://schemas.microsoft.com/office/drawing/2014/main" id="{53A7778B-7725-A948-9209-1BD3107E12EA}"/>
              </a:ext>
            </a:extLst>
          </p:cNvPr>
          <p:cNvCxnSpPr>
            <a:cxnSpLocks/>
          </p:cNvCxnSpPr>
          <p:nvPr/>
        </p:nvCxnSpPr>
        <p:spPr>
          <a:xfrm flipV="1">
            <a:off x="6133804" y="3799731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5" name="Straight Connector 1334">
            <a:extLst>
              <a:ext uri="{FF2B5EF4-FFF2-40B4-BE49-F238E27FC236}">
                <a16:creationId xmlns:a16="http://schemas.microsoft.com/office/drawing/2014/main" id="{EBECE0A0-4A6A-0A4E-BD16-22260B6C6836}"/>
              </a:ext>
            </a:extLst>
          </p:cNvPr>
          <p:cNvCxnSpPr>
            <a:cxnSpLocks/>
          </p:cNvCxnSpPr>
          <p:nvPr/>
        </p:nvCxnSpPr>
        <p:spPr>
          <a:xfrm flipV="1">
            <a:off x="5905219" y="3923042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6" name="Straight Connector 1335">
            <a:extLst>
              <a:ext uri="{FF2B5EF4-FFF2-40B4-BE49-F238E27FC236}">
                <a16:creationId xmlns:a16="http://schemas.microsoft.com/office/drawing/2014/main" id="{70DA4633-31A7-F846-913D-1963277D4E8C}"/>
              </a:ext>
            </a:extLst>
          </p:cNvPr>
          <p:cNvCxnSpPr>
            <a:cxnSpLocks/>
          </p:cNvCxnSpPr>
          <p:nvPr/>
        </p:nvCxnSpPr>
        <p:spPr>
          <a:xfrm flipV="1">
            <a:off x="5672366" y="4068548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7" name="Straight Connector 1336">
            <a:extLst>
              <a:ext uri="{FF2B5EF4-FFF2-40B4-BE49-F238E27FC236}">
                <a16:creationId xmlns:a16="http://schemas.microsoft.com/office/drawing/2014/main" id="{C4C58246-1455-6A45-9B37-77921E504B37}"/>
              </a:ext>
            </a:extLst>
          </p:cNvPr>
          <p:cNvCxnSpPr>
            <a:cxnSpLocks/>
          </p:cNvCxnSpPr>
          <p:nvPr/>
        </p:nvCxnSpPr>
        <p:spPr>
          <a:xfrm flipV="1">
            <a:off x="5428411" y="4249439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8" name="Straight Connector 1337">
            <a:extLst>
              <a:ext uri="{FF2B5EF4-FFF2-40B4-BE49-F238E27FC236}">
                <a16:creationId xmlns:a16="http://schemas.microsoft.com/office/drawing/2014/main" id="{31827072-88A3-724A-B4A4-34FFD665CE80}"/>
              </a:ext>
            </a:extLst>
          </p:cNvPr>
          <p:cNvCxnSpPr>
            <a:cxnSpLocks/>
          </p:cNvCxnSpPr>
          <p:nvPr/>
        </p:nvCxnSpPr>
        <p:spPr>
          <a:xfrm flipV="1">
            <a:off x="5185996" y="4411267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9" name="Straight Connector 1338">
            <a:extLst>
              <a:ext uri="{FF2B5EF4-FFF2-40B4-BE49-F238E27FC236}">
                <a16:creationId xmlns:a16="http://schemas.microsoft.com/office/drawing/2014/main" id="{12B8AEF2-F7EA-954D-86A5-0D481AB15982}"/>
              </a:ext>
            </a:extLst>
          </p:cNvPr>
          <p:cNvCxnSpPr>
            <a:cxnSpLocks/>
          </p:cNvCxnSpPr>
          <p:nvPr/>
        </p:nvCxnSpPr>
        <p:spPr>
          <a:xfrm flipV="1">
            <a:off x="4985072" y="4543185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0" name="Straight Connector 1339">
            <a:extLst>
              <a:ext uri="{FF2B5EF4-FFF2-40B4-BE49-F238E27FC236}">
                <a16:creationId xmlns:a16="http://schemas.microsoft.com/office/drawing/2014/main" id="{B7B93548-AFDF-5D4B-834A-4EB1DCA765EF}"/>
              </a:ext>
            </a:extLst>
          </p:cNvPr>
          <p:cNvCxnSpPr>
            <a:cxnSpLocks/>
          </p:cNvCxnSpPr>
          <p:nvPr/>
        </p:nvCxnSpPr>
        <p:spPr>
          <a:xfrm flipV="1">
            <a:off x="4756487" y="4666496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1" name="Straight Connector 1340">
            <a:extLst>
              <a:ext uri="{FF2B5EF4-FFF2-40B4-BE49-F238E27FC236}">
                <a16:creationId xmlns:a16="http://schemas.microsoft.com/office/drawing/2014/main" id="{3DD75A89-5DB0-C041-8F2C-B64CDE12DE15}"/>
              </a:ext>
            </a:extLst>
          </p:cNvPr>
          <p:cNvCxnSpPr>
            <a:cxnSpLocks/>
          </p:cNvCxnSpPr>
          <p:nvPr/>
        </p:nvCxnSpPr>
        <p:spPr>
          <a:xfrm flipV="1">
            <a:off x="4523634" y="4812002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2" name="Straight Connector 1341">
            <a:extLst>
              <a:ext uri="{FF2B5EF4-FFF2-40B4-BE49-F238E27FC236}">
                <a16:creationId xmlns:a16="http://schemas.microsoft.com/office/drawing/2014/main" id="{A7D6BF0E-528B-1147-AFEA-FC76CEA8CD39}"/>
              </a:ext>
            </a:extLst>
          </p:cNvPr>
          <p:cNvCxnSpPr>
            <a:cxnSpLocks/>
          </p:cNvCxnSpPr>
          <p:nvPr/>
        </p:nvCxnSpPr>
        <p:spPr>
          <a:xfrm flipV="1">
            <a:off x="4279679" y="4992893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1" name="Straight Connector 1280">
            <a:extLst>
              <a:ext uri="{FF2B5EF4-FFF2-40B4-BE49-F238E27FC236}">
                <a16:creationId xmlns:a16="http://schemas.microsoft.com/office/drawing/2014/main" id="{22280255-BFCF-B345-9243-FAE03141E410}"/>
              </a:ext>
            </a:extLst>
          </p:cNvPr>
          <p:cNvCxnSpPr>
            <a:cxnSpLocks/>
          </p:cNvCxnSpPr>
          <p:nvPr/>
        </p:nvCxnSpPr>
        <p:spPr>
          <a:xfrm flipV="1">
            <a:off x="5362500" y="3414009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2" name="Straight Connector 1281">
            <a:extLst>
              <a:ext uri="{FF2B5EF4-FFF2-40B4-BE49-F238E27FC236}">
                <a16:creationId xmlns:a16="http://schemas.microsoft.com/office/drawing/2014/main" id="{D1512C5E-A458-C643-80D6-EB8E6BA2C3FD}"/>
              </a:ext>
            </a:extLst>
          </p:cNvPr>
          <p:cNvCxnSpPr>
            <a:cxnSpLocks/>
          </p:cNvCxnSpPr>
          <p:nvPr/>
        </p:nvCxnSpPr>
        <p:spPr>
          <a:xfrm flipV="1">
            <a:off x="5161576" y="3545927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3" name="Straight Connector 1282">
            <a:extLst>
              <a:ext uri="{FF2B5EF4-FFF2-40B4-BE49-F238E27FC236}">
                <a16:creationId xmlns:a16="http://schemas.microsoft.com/office/drawing/2014/main" id="{C2774EDC-00CB-0A47-9D31-9BB4CC5E6D95}"/>
              </a:ext>
            </a:extLst>
          </p:cNvPr>
          <p:cNvCxnSpPr>
            <a:cxnSpLocks/>
          </p:cNvCxnSpPr>
          <p:nvPr/>
        </p:nvCxnSpPr>
        <p:spPr>
          <a:xfrm flipV="1">
            <a:off x="4932991" y="3669238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4" name="Straight Connector 1283">
            <a:extLst>
              <a:ext uri="{FF2B5EF4-FFF2-40B4-BE49-F238E27FC236}">
                <a16:creationId xmlns:a16="http://schemas.microsoft.com/office/drawing/2014/main" id="{556B6F56-E2FF-3844-8ADA-22F06DDFA68E}"/>
              </a:ext>
            </a:extLst>
          </p:cNvPr>
          <p:cNvCxnSpPr>
            <a:cxnSpLocks/>
          </p:cNvCxnSpPr>
          <p:nvPr/>
        </p:nvCxnSpPr>
        <p:spPr>
          <a:xfrm flipV="1">
            <a:off x="4700138" y="3814744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5" name="Straight Connector 1284">
            <a:extLst>
              <a:ext uri="{FF2B5EF4-FFF2-40B4-BE49-F238E27FC236}">
                <a16:creationId xmlns:a16="http://schemas.microsoft.com/office/drawing/2014/main" id="{FF5B7B2C-C0D4-5F4E-8FE1-93A5A8E8A3A2}"/>
              </a:ext>
            </a:extLst>
          </p:cNvPr>
          <p:cNvCxnSpPr>
            <a:cxnSpLocks/>
          </p:cNvCxnSpPr>
          <p:nvPr/>
        </p:nvCxnSpPr>
        <p:spPr>
          <a:xfrm flipV="1">
            <a:off x="4456183" y="3995635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6" name="Straight Connector 1285">
            <a:extLst>
              <a:ext uri="{FF2B5EF4-FFF2-40B4-BE49-F238E27FC236}">
                <a16:creationId xmlns:a16="http://schemas.microsoft.com/office/drawing/2014/main" id="{6BB0A2CD-3B7D-3943-BC1B-10604EDAE9E5}"/>
              </a:ext>
            </a:extLst>
          </p:cNvPr>
          <p:cNvCxnSpPr>
            <a:cxnSpLocks/>
          </p:cNvCxnSpPr>
          <p:nvPr/>
        </p:nvCxnSpPr>
        <p:spPr>
          <a:xfrm flipV="1">
            <a:off x="4213768" y="4157463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7" name="Straight Connector 1286">
            <a:extLst>
              <a:ext uri="{FF2B5EF4-FFF2-40B4-BE49-F238E27FC236}">
                <a16:creationId xmlns:a16="http://schemas.microsoft.com/office/drawing/2014/main" id="{D30635E5-2198-8A42-A3D4-162F80C46EF3}"/>
              </a:ext>
            </a:extLst>
          </p:cNvPr>
          <p:cNvCxnSpPr>
            <a:cxnSpLocks/>
          </p:cNvCxnSpPr>
          <p:nvPr/>
        </p:nvCxnSpPr>
        <p:spPr>
          <a:xfrm flipV="1">
            <a:off x="4012844" y="4289381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8" name="Straight Connector 1287">
            <a:extLst>
              <a:ext uri="{FF2B5EF4-FFF2-40B4-BE49-F238E27FC236}">
                <a16:creationId xmlns:a16="http://schemas.microsoft.com/office/drawing/2014/main" id="{AA15419B-BC65-044B-8950-E02EFF572D3B}"/>
              </a:ext>
            </a:extLst>
          </p:cNvPr>
          <p:cNvCxnSpPr>
            <a:cxnSpLocks/>
          </p:cNvCxnSpPr>
          <p:nvPr/>
        </p:nvCxnSpPr>
        <p:spPr>
          <a:xfrm flipV="1">
            <a:off x="3784259" y="4412692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9" name="Straight Connector 1288">
            <a:extLst>
              <a:ext uri="{FF2B5EF4-FFF2-40B4-BE49-F238E27FC236}">
                <a16:creationId xmlns:a16="http://schemas.microsoft.com/office/drawing/2014/main" id="{F83CA9AC-8CF6-3B4C-8F2E-CDB987D42132}"/>
              </a:ext>
            </a:extLst>
          </p:cNvPr>
          <p:cNvCxnSpPr>
            <a:cxnSpLocks/>
          </p:cNvCxnSpPr>
          <p:nvPr/>
        </p:nvCxnSpPr>
        <p:spPr>
          <a:xfrm flipV="1">
            <a:off x="3551406" y="4558198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0" name="Straight Connector 1289">
            <a:extLst>
              <a:ext uri="{FF2B5EF4-FFF2-40B4-BE49-F238E27FC236}">
                <a16:creationId xmlns:a16="http://schemas.microsoft.com/office/drawing/2014/main" id="{A17C075A-C0E7-8146-BC2B-7E86F403FEC2}"/>
              </a:ext>
            </a:extLst>
          </p:cNvPr>
          <p:cNvCxnSpPr>
            <a:cxnSpLocks/>
          </p:cNvCxnSpPr>
          <p:nvPr/>
        </p:nvCxnSpPr>
        <p:spPr>
          <a:xfrm flipV="1">
            <a:off x="3307451" y="4739089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2" name="Parallelogram 1221">
            <a:extLst>
              <a:ext uri="{FF2B5EF4-FFF2-40B4-BE49-F238E27FC236}">
                <a16:creationId xmlns:a16="http://schemas.microsoft.com/office/drawing/2014/main" id="{3C465490-7E91-AC4C-B1FD-6AD06EA4DE82}"/>
              </a:ext>
            </a:extLst>
          </p:cNvPr>
          <p:cNvSpPr/>
          <p:nvPr/>
        </p:nvSpPr>
        <p:spPr>
          <a:xfrm>
            <a:off x="1517238" y="2797920"/>
            <a:ext cx="7613859" cy="2163202"/>
          </a:xfrm>
          <a:prstGeom prst="parallelogram">
            <a:avLst>
              <a:gd name="adj" fmla="val 164185"/>
            </a:avLst>
          </a:prstGeom>
          <a:pattFill prst="divot">
            <a:fgClr>
              <a:srgbClr val="FF0000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9" name="Straight Connector 1208">
            <a:extLst>
              <a:ext uri="{FF2B5EF4-FFF2-40B4-BE49-F238E27FC236}">
                <a16:creationId xmlns:a16="http://schemas.microsoft.com/office/drawing/2014/main" id="{DFDAE1BD-206F-1342-9DAD-0B38025BCF61}"/>
              </a:ext>
            </a:extLst>
          </p:cNvPr>
          <p:cNvCxnSpPr>
            <a:cxnSpLocks/>
          </p:cNvCxnSpPr>
          <p:nvPr/>
        </p:nvCxnSpPr>
        <p:spPr>
          <a:xfrm flipH="1">
            <a:off x="5717542" y="1513430"/>
            <a:ext cx="19247" cy="2103425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2" name="TextBox 1211">
                <a:extLst>
                  <a:ext uri="{FF2B5EF4-FFF2-40B4-BE49-F238E27FC236}">
                    <a16:creationId xmlns:a16="http://schemas.microsoft.com/office/drawing/2014/main" id="{5D4E5B25-FCD2-E642-BF3B-65A581837B02}"/>
                  </a:ext>
                </a:extLst>
              </p:cNvPr>
              <p:cNvSpPr txBox="1"/>
              <p:nvPr/>
            </p:nvSpPr>
            <p:spPr>
              <a:xfrm>
                <a:off x="5823590" y="1123992"/>
                <a:ext cx="4700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12" name="TextBox 1211">
                <a:extLst>
                  <a:ext uri="{FF2B5EF4-FFF2-40B4-BE49-F238E27FC236}">
                    <a16:creationId xmlns:a16="http://schemas.microsoft.com/office/drawing/2014/main" id="{5D4E5B25-FCD2-E642-BF3B-65A581837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590" y="1123992"/>
                <a:ext cx="4700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3" name="TextBox 1212">
                <a:extLst>
                  <a:ext uri="{FF2B5EF4-FFF2-40B4-BE49-F238E27FC236}">
                    <a16:creationId xmlns:a16="http://schemas.microsoft.com/office/drawing/2014/main" id="{8EE520C0-5C11-3444-A2E8-A8513C0C265D}"/>
                  </a:ext>
                </a:extLst>
              </p:cNvPr>
              <p:cNvSpPr txBox="1"/>
              <p:nvPr/>
            </p:nvSpPr>
            <p:spPr>
              <a:xfrm>
                <a:off x="5660298" y="1853289"/>
                <a:ext cx="5254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1213" name="TextBox 1212">
                <a:extLst>
                  <a:ext uri="{FF2B5EF4-FFF2-40B4-BE49-F238E27FC236}">
                    <a16:creationId xmlns:a16="http://schemas.microsoft.com/office/drawing/2014/main" id="{8EE520C0-5C11-3444-A2E8-A8513C0C2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298" y="1853289"/>
                <a:ext cx="52540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7" name="Straight Arrow Connector 1216">
            <a:extLst>
              <a:ext uri="{FF2B5EF4-FFF2-40B4-BE49-F238E27FC236}">
                <a16:creationId xmlns:a16="http://schemas.microsoft.com/office/drawing/2014/main" id="{C3D9B368-0E5A-2B45-AEBA-318511147A9D}"/>
              </a:ext>
            </a:extLst>
          </p:cNvPr>
          <p:cNvCxnSpPr>
            <a:cxnSpLocks/>
          </p:cNvCxnSpPr>
          <p:nvPr/>
        </p:nvCxnSpPr>
        <p:spPr>
          <a:xfrm flipV="1">
            <a:off x="7405192" y="2125494"/>
            <a:ext cx="1126119" cy="7026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9" name="Straight Arrow Connector 1218">
            <a:extLst>
              <a:ext uri="{FF2B5EF4-FFF2-40B4-BE49-F238E27FC236}">
                <a16:creationId xmlns:a16="http://schemas.microsoft.com/office/drawing/2014/main" id="{C0F32E8C-E2E7-ED48-A8A6-241FDD4F3458}"/>
              </a:ext>
            </a:extLst>
          </p:cNvPr>
          <p:cNvCxnSpPr>
            <a:cxnSpLocks/>
          </p:cNvCxnSpPr>
          <p:nvPr/>
        </p:nvCxnSpPr>
        <p:spPr>
          <a:xfrm>
            <a:off x="7472819" y="3805781"/>
            <a:ext cx="11356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1" name="Straight Arrow Connector 1220">
            <a:extLst>
              <a:ext uri="{FF2B5EF4-FFF2-40B4-BE49-F238E27FC236}">
                <a16:creationId xmlns:a16="http://schemas.microsoft.com/office/drawing/2014/main" id="{5F45ED81-461D-974C-A1C2-F2CAB9EBA4BD}"/>
              </a:ext>
            </a:extLst>
          </p:cNvPr>
          <p:cNvCxnSpPr>
            <a:cxnSpLocks/>
          </p:cNvCxnSpPr>
          <p:nvPr/>
        </p:nvCxnSpPr>
        <p:spPr>
          <a:xfrm flipH="1">
            <a:off x="1925689" y="3986672"/>
            <a:ext cx="11356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5" name="Straight Arrow Connector 1224">
            <a:extLst>
              <a:ext uri="{FF2B5EF4-FFF2-40B4-BE49-F238E27FC236}">
                <a16:creationId xmlns:a16="http://schemas.microsoft.com/office/drawing/2014/main" id="{7563D137-DBA6-4C4B-92CB-196D0BE2C412}"/>
              </a:ext>
            </a:extLst>
          </p:cNvPr>
          <p:cNvCxnSpPr>
            <a:cxnSpLocks/>
          </p:cNvCxnSpPr>
          <p:nvPr/>
        </p:nvCxnSpPr>
        <p:spPr>
          <a:xfrm rot="10800000" flipV="1">
            <a:off x="1925690" y="4946351"/>
            <a:ext cx="1126119" cy="7026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6" name="Straight Connector 1245">
            <a:extLst>
              <a:ext uri="{FF2B5EF4-FFF2-40B4-BE49-F238E27FC236}">
                <a16:creationId xmlns:a16="http://schemas.microsoft.com/office/drawing/2014/main" id="{D9251E61-E6AD-A543-AABD-2832C23D12E5}"/>
              </a:ext>
            </a:extLst>
          </p:cNvPr>
          <p:cNvCxnSpPr>
            <a:cxnSpLocks/>
          </p:cNvCxnSpPr>
          <p:nvPr/>
        </p:nvCxnSpPr>
        <p:spPr>
          <a:xfrm>
            <a:off x="5359501" y="2166725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7" name="Straight Connector 1246">
            <a:extLst>
              <a:ext uri="{FF2B5EF4-FFF2-40B4-BE49-F238E27FC236}">
                <a16:creationId xmlns:a16="http://schemas.microsoft.com/office/drawing/2014/main" id="{7629F912-1C16-694C-B7C1-BED921673044}"/>
              </a:ext>
            </a:extLst>
          </p:cNvPr>
          <p:cNvCxnSpPr>
            <a:cxnSpLocks/>
          </p:cNvCxnSpPr>
          <p:nvPr/>
        </p:nvCxnSpPr>
        <p:spPr>
          <a:xfrm>
            <a:off x="5158577" y="2298643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8" name="Straight Connector 1247">
            <a:extLst>
              <a:ext uri="{FF2B5EF4-FFF2-40B4-BE49-F238E27FC236}">
                <a16:creationId xmlns:a16="http://schemas.microsoft.com/office/drawing/2014/main" id="{11EDB3FD-29FC-B24A-A3CE-7A43DF428E91}"/>
              </a:ext>
            </a:extLst>
          </p:cNvPr>
          <p:cNvCxnSpPr>
            <a:cxnSpLocks/>
          </p:cNvCxnSpPr>
          <p:nvPr/>
        </p:nvCxnSpPr>
        <p:spPr>
          <a:xfrm>
            <a:off x="4929992" y="2421954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9" name="Straight Connector 1248">
            <a:extLst>
              <a:ext uri="{FF2B5EF4-FFF2-40B4-BE49-F238E27FC236}">
                <a16:creationId xmlns:a16="http://schemas.microsoft.com/office/drawing/2014/main" id="{B62283C2-0982-8547-8BA5-35AB47D78805}"/>
              </a:ext>
            </a:extLst>
          </p:cNvPr>
          <p:cNvCxnSpPr>
            <a:cxnSpLocks/>
          </p:cNvCxnSpPr>
          <p:nvPr/>
        </p:nvCxnSpPr>
        <p:spPr>
          <a:xfrm>
            <a:off x="4697139" y="2567460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0" name="Straight Connector 1249">
            <a:extLst>
              <a:ext uri="{FF2B5EF4-FFF2-40B4-BE49-F238E27FC236}">
                <a16:creationId xmlns:a16="http://schemas.microsoft.com/office/drawing/2014/main" id="{7E9DA828-B659-5C45-B395-85BACF982904}"/>
              </a:ext>
            </a:extLst>
          </p:cNvPr>
          <p:cNvCxnSpPr>
            <a:cxnSpLocks/>
          </p:cNvCxnSpPr>
          <p:nvPr/>
        </p:nvCxnSpPr>
        <p:spPr>
          <a:xfrm>
            <a:off x="4453184" y="2748351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1" name="Straight Connector 1250">
            <a:extLst>
              <a:ext uri="{FF2B5EF4-FFF2-40B4-BE49-F238E27FC236}">
                <a16:creationId xmlns:a16="http://schemas.microsoft.com/office/drawing/2014/main" id="{913FE6EA-A76F-A643-8189-2AC3A9C80DCE}"/>
              </a:ext>
            </a:extLst>
          </p:cNvPr>
          <p:cNvCxnSpPr>
            <a:cxnSpLocks/>
          </p:cNvCxnSpPr>
          <p:nvPr/>
        </p:nvCxnSpPr>
        <p:spPr>
          <a:xfrm>
            <a:off x="4210769" y="2910179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2" name="Straight Connector 1251">
            <a:extLst>
              <a:ext uri="{FF2B5EF4-FFF2-40B4-BE49-F238E27FC236}">
                <a16:creationId xmlns:a16="http://schemas.microsoft.com/office/drawing/2014/main" id="{D7B0A0E4-B3A6-1E4A-A8CD-B1C0A320F484}"/>
              </a:ext>
            </a:extLst>
          </p:cNvPr>
          <p:cNvCxnSpPr>
            <a:cxnSpLocks/>
          </p:cNvCxnSpPr>
          <p:nvPr/>
        </p:nvCxnSpPr>
        <p:spPr>
          <a:xfrm>
            <a:off x="4009845" y="3042097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3" name="Straight Connector 1252">
            <a:extLst>
              <a:ext uri="{FF2B5EF4-FFF2-40B4-BE49-F238E27FC236}">
                <a16:creationId xmlns:a16="http://schemas.microsoft.com/office/drawing/2014/main" id="{67274A3E-428A-0549-8C1F-D14A78BF2BB6}"/>
              </a:ext>
            </a:extLst>
          </p:cNvPr>
          <p:cNvCxnSpPr>
            <a:cxnSpLocks/>
          </p:cNvCxnSpPr>
          <p:nvPr/>
        </p:nvCxnSpPr>
        <p:spPr>
          <a:xfrm>
            <a:off x="3781260" y="3165408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4" name="Straight Connector 1253">
            <a:extLst>
              <a:ext uri="{FF2B5EF4-FFF2-40B4-BE49-F238E27FC236}">
                <a16:creationId xmlns:a16="http://schemas.microsoft.com/office/drawing/2014/main" id="{D4BC4A84-66D3-F447-BCA1-2814C06F09EB}"/>
              </a:ext>
            </a:extLst>
          </p:cNvPr>
          <p:cNvCxnSpPr>
            <a:cxnSpLocks/>
          </p:cNvCxnSpPr>
          <p:nvPr/>
        </p:nvCxnSpPr>
        <p:spPr>
          <a:xfrm>
            <a:off x="3548407" y="3310914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5" name="Straight Connector 1254">
            <a:extLst>
              <a:ext uri="{FF2B5EF4-FFF2-40B4-BE49-F238E27FC236}">
                <a16:creationId xmlns:a16="http://schemas.microsoft.com/office/drawing/2014/main" id="{CC783E49-42DF-B044-94F2-A74246F10838}"/>
              </a:ext>
            </a:extLst>
          </p:cNvPr>
          <p:cNvCxnSpPr>
            <a:cxnSpLocks/>
          </p:cNvCxnSpPr>
          <p:nvPr/>
        </p:nvCxnSpPr>
        <p:spPr>
          <a:xfrm>
            <a:off x="3304452" y="3491805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6" name="TextBox 1255">
                <a:extLst>
                  <a:ext uri="{FF2B5EF4-FFF2-40B4-BE49-F238E27FC236}">
                    <a16:creationId xmlns:a16="http://schemas.microsoft.com/office/drawing/2014/main" id="{DE25D64B-AA1A-DB4B-93CD-61B1A1886E26}"/>
                  </a:ext>
                </a:extLst>
              </p:cNvPr>
              <p:cNvSpPr txBox="1"/>
              <p:nvPr/>
            </p:nvSpPr>
            <p:spPr>
              <a:xfrm>
                <a:off x="3413046" y="4373865"/>
                <a:ext cx="5341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56" name="TextBox 1255">
                <a:extLst>
                  <a:ext uri="{FF2B5EF4-FFF2-40B4-BE49-F238E27FC236}">
                    <a16:creationId xmlns:a16="http://schemas.microsoft.com/office/drawing/2014/main" id="{DE25D64B-AA1A-DB4B-93CD-61B1A1886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3046" y="4373865"/>
                <a:ext cx="53412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7" name="TextBox 1256">
                <a:extLst>
                  <a:ext uri="{FF2B5EF4-FFF2-40B4-BE49-F238E27FC236}">
                    <a16:creationId xmlns:a16="http://schemas.microsoft.com/office/drawing/2014/main" id="{7FEDD2FA-7B02-7A4B-9304-82A69230101E}"/>
                  </a:ext>
                </a:extLst>
              </p:cNvPr>
              <p:cNvSpPr txBox="1"/>
              <p:nvPr/>
            </p:nvSpPr>
            <p:spPr>
              <a:xfrm>
                <a:off x="4065338" y="3986798"/>
                <a:ext cx="5341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57" name="TextBox 1256">
                <a:extLst>
                  <a:ext uri="{FF2B5EF4-FFF2-40B4-BE49-F238E27FC236}">
                    <a16:creationId xmlns:a16="http://schemas.microsoft.com/office/drawing/2014/main" id="{7FEDD2FA-7B02-7A4B-9304-82A692301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338" y="3986798"/>
                <a:ext cx="53412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8" name="TextBox 1257">
                <a:extLst>
                  <a:ext uri="{FF2B5EF4-FFF2-40B4-BE49-F238E27FC236}">
                    <a16:creationId xmlns:a16="http://schemas.microsoft.com/office/drawing/2014/main" id="{BD577DE9-8E06-FC43-A885-50DF3AF5677E}"/>
                  </a:ext>
                </a:extLst>
              </p:cNvPr>
              <p:cNvSpPr txBox="1"/>
              <p:nvPr/>
            </p:nvSpPr>
            <p:spPr>
              <a:xfrm>
                <a:off x="4717630" y="3566910"/>
                <a:ext cx="5341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58" name="TextBox 1257">
                <a:extLst>
                  <a:ext uri="{FF2B5EF4-FFF2-40B4-BE49-F238E27FC236}">
                    <a16:creationId xmlns:a16="http://schemas.microsoft.com/office/drawing/2014/main" id="{BD577DE9-8E06-FC43-A885-50DF3AF56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630" y="3566910"/>
                <a:ext cx="53412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9" name="TextBox 1258">
                <a:extLst>
                  <a:ext uri="{FF2B5EF4-FFF2-40B4-BE49-F238E27FC236}">
                    <a16:creationId xmlns:a16="http://schemas.microsoft.com/office/drawing/2014/main" id="{C18DC98B-2F46-0D46-8A34-5861C8064B3E}"/>
                  </a:ext>
                </a:extLst>
              </p:cNvPr>
              <p:cNvSpPr txBox="1"/>
              <p:nvPr/>
            </p:nvSpPr>
            <p:spPr>
              <a:xfrm>
                <a:off x="5347061" y="3180354"/>
                <a:ext cx="5341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59" name="TextBox 1258">
                <a:extLst>
                  <a:ext uri="{FF2B5EF4-FFF2-40B4-BE49-F238E27FC236}">
                    <a16:creationId xmlns:a16="http://schemas.microsoft.com/office/drawing/2014/main" id="{C18DC98B-2F46-0D46-8A34-5861C8064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061" y="3180354"/>
                <a:ext cx="53412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0" name="TextBox 1259">
                <a:extLst>
                  <a:ext uri="{FF2B5EF4-FFF2-40B4-BE49-F238E27FC236}">
                    <a16:creationId xmlns:a16="http://schemas.microsoft.com/office/drawing/2014/main" id="{22230AD4-EBDA-6B49-9DB1-A523C2140DB0}"/>
                  </a:ext>
                </a:extLst>
              </p:cNvPr>
              <p:cNvSpPr txBox="1"/>
              <p:nvPr/>
            </p:nvSpPr>
            <p:spPr>
              <a:xfrm>
                <a:off x="5994258" y="2789623"/>
                <a:ext cx="5341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60" name="TextBox 1259">
                <a:extLst>
                  <a:ext uri="{FF2B5EF4-FFF2-40B4-BE49-F238E27FC236}">
                    <a16:creationId xmlns:a16="http://schemas.microsoft.com/office/drawing/2014/main" id="{22230AD4-EBDA-6B49-9DB1-A523C2140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258" y="2789623"/>
                <a:ext cx="53412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4" name="TextBox 1263">
                <a:extLst>
                  <a:ext uri="{FF2B5EF4-FFF2-40B4-BE49-F238E27FC236}">
                    <a16:creationId xmlns:a16="http://schemas.microsoft.com/office/drawing/2014/main" id="{EA158A0B-F734-8241-B2FC-57575244E39A}"/>
                  </a:ext>
                </a:extLst>
              </p:cNvPr>
              <p:cNvSpPr txBox="1"/>
              <p:nvPr/>
            </p:nvSpPr>
            <p:spPr>
              <a:xfrm>
                <a:off x="2370782" y="4319044"/>
                <a:ext cx="5341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64" name="TextBox 1263">
                <a:extLst>
                  <a:ext uri="{FF2B5EF4-FFF2-40B4-BE49-F238E27FC236}">
                    <a16:creationId xmlns:a16="http://schemas.microsoft.com/office/drawing/2014/main" id="{EA158A0B-F734-8241-B2FC-57575244E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782" y="4319044"/>
                <a:ext cx="534121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5" name="TextBox 1264">
                <a:extLst>
                  <a:ext uri="{FF2B5EF4-FFF2-40B4-BE49-F238E27FC236}">
                    <a16:creationId xmlns:a16="http://schemas.microsoft.com/office/drawing/2014/main" id="{D622DB58-4227-F043-9ABE-7FC2AB73E017}"/>
                  </a:ext>
                </a:extLst>
              </p:cNvPr>
              <p:cNvSpPr txBox="1"/>
              <p:nvPr/>
            </p:nvSpPr>
            <p:spPr>
              <a:xfrm>
                <a:off x="3023074" y="3931977"/>
                <a:ext cx="5341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65" name="TextBox 1264">
                <a:extLst>
                  <a:ext uri="{FF2B5EF4-FFF2-40B4-BE49-F238E27FC236}">
                    <a16:creationId xmlns:a16="http://schemas.microsoft.com/office/drawing/2014/main" id="{D622DB58-4227-F043-9ABE-7FC2AB73E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074" y="3931977"/>
                <a:ext cx="53412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6" name="TextBox 1265">
                <a:extLst>
                  <a:ext uri="{FF2B5EF4-FFF2-40B4-BE49-F238E27FC236}">
                    <a16:creationId xmlns:a16="http://schemas.microsoft.com/office/drawing/2014/main" id="{645CBF81-64C5-BD45-A7CC-4D0C015541D1}"/>
                  </a:ext>
                </a:extLst>
              </p:cNvPr>
              <p:cNvSpPr txBox="1"/>
              <p:nvPr/>
            </p:nvSpPr>
            <p:spPr>
              <a:xfrm>
                <a:off x="3675366" y="3512089"/>
                <a:ext cx="5341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66" name="TextBox 1265">
                <a:extLst>
                  <a:ext uri="{FF2B5EF4-FFF2-40B4-BE49-F238E27FC236}">
                    <a16:creationId xmlns:a16="http://schemas.microsoft.com/office/drawing/2014/main" id="{645CBF81-64C5-BD45-A7CC-4D0C0155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366" y="3512089"/>
                <a:ext cx="53412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7" name="TextBox 1266">
                <a:extLst>
                  <a:ext uri="{FF2B5EF4-FFF2-40B4-BE49-F238E27FC236}">
                    <a16:creationId xmlns:a16="http://schemas.microsoft.com/office/drawing/2014/main" id="{915656D9-0EC5-9E4B-A343-24746E9C4250}"/>
                  </a:ext>
                </a:extLst>
              </p:cNvPr>
              <p:cNvSpPr txBox="1"/>
              <p:nvPr/>
            </p:nvSpPr>
            <p:spPr>
              <a:xfrm>
                <a:off x="4304797" y="3125533"/>
                <a:ext cx="5341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67" name="TextBox 1266">
                <a:extLst>
                  <a:ext uri="{FF2B5EF4-FFF2-40B4-BE49-F238E27FC236}">
                    <a16:creationId xmlns:a16="http://schemas.microsoft.com/office/drawing/2014/main" id="{915656D9-0EC5-9E4B-A343-24746E9C4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797" y="3125533"/>
                <a:ext cx="53412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8" name="TextBox 1267">
                <a:extLst>
                  <a:ext uri="{FF2B5EF4-FFF2-40B4-BE49-F238E27FC236}">
                    <a16:creationId xmlns:a16="http://schemas.microsoft.com/office/drawing/2014/main" id="{3D682E36-0C29-AF43-B3D3-62109C831340}"/>
                  </a:ext>
                </a:extLst>
              </p:cNvPr>
              <p:cNvSpPr txBox="1"/>
              <p:nvPr/>
            </p:nvSpPr>
            <p:spPr>
              <a:xfrm>
                <a:off x="4951994" y="2734802"/>
                <a:ext cx="5341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68" name="TextBox 1267">
                <a:extLst>
                  <a:ext uri="{FF2B5EF4-FFF2-40B4-BE49-F238E27FC236}">
                    <a16:creationId xmlns:a16="http://schemas.microsoft.com/office/drawing/2014/main" id="{3D682E36-0C29-AF43-B3D3-62109C831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994" y="2734802"/>
                <a:ext cx="53412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9" name="TextBox 1268">
                <a:extLst>
                  <a:ext uri="{FF2B5EF4-FFF2-40B4-BE49-F238E27FC236}">
                    <a16:creationId xmlns:a16="http://schemas.microsoft.com/office/drawing/2014/main" id="{2581BDD2-026D-5B47-9B5C-932FAEF2EFF3}"/>
                  </a:ext>
                </a:extLst>
              </p:cNvPr>
              <p:cNvSpPr txBox="1"/>
              <p:nvPr/>
            </p:nvSpPr>
            <p:spPr>
              <a:xfrm>
                <a:off x="4604513" y="4443975"/>
                <a:ext cx="5341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69" name="TextBox 1268">
                <a:extLst>
                  <a:ext uri="{FF2B5EF4-FFF2-40B4-BE49-F238E27FC236}">
                    <a16:creationId xmlns:a16="http://schemas.microsoft.com/office/drawing/2014/main" id="{2581BDD2-026D-5B47-9B5C-932FAEF2E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513" y="4443975"/>
                <a:ext cx="534121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0" name="TextBox 1269">
                <a:extLst>
                  <a:ext uri="{FF2B5EF4-FFF2-40B4-BE49-F238E27FC236}">
                    <a16:creationId xmlns:a16="http://schemas.microsoft.com/office/drawing/2014/main" id="{A2355297-D955-354E-AFFC-C54FB9B489F3}"/>
                  </a:ext>
                </a:extLst>
              </p:cNvPr>
              <p:cNvSpPr txBox="1"/>
              <p:nvPr/>
            </p:nvSpPr>
            <p:spPr>
              <a:xfrm>
                <a:off x="5256805" y="4056908"/>
                <a:ext cx="5341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70" name="TextBox 1269">
                <a:extLst>
                  <a:ext uri="{FF2B5EF4-FFF2-40B4-BE49-F238E27FC236}">
                    <a16:creationId xmlns:a16="http://schemas.microsoft.com/office/drawing/2014/main" id="{A2355297-D955-354E-AFFC-C54FB9B48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805" y="4056908"/>
                <a:ext cx="53412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1" name="TextBox 1270">
                <a:extLst>
                  <a:ext uri="{FF2B5EF4-FFF2-40B4-BE49-F238E27FC236}">
                    <a16:creationId xmlns:a16="http://schemas.microsoft.com/office/drawing/2014/main" id="{49D876CF-F80E-B245-854D-E169A9E80223}"/>
                  </a:ext>
                </a:extLst>
              </p:cNvPr>
              <p:cNvSpPr txBox="1"/>
              <p:nvPr/>
            </p:nvSpPr>
            <p:spPr>
              <a:xfrm>
                <a:off x="5909097" y="3637020"/>
                <a:ext cx="5341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71" name="TextBox 1270">
                <a:extLst>
                  <a:ext uri="{FF2B5EF4-FFF2-40B4-BE49-F238E27FC236}">
                    <a16:creationId xmlns:a16="http://schemas.microsoft.com/office/drawing/2014/main" id="{49D876CF-F80E-B245-854D-E169A9E80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097" y="3637020"/>
                <a:ext cx="53412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2" name="TextBox 1271">
                <a:extLst>
                  <a:ext uri="{FF2B5EF4-FFF2-40B4-BE49-F238E27FC236}">
                    <a16:creationId xmlns:a16="http://schemas.microsoft.com/office/drawing/2014/main" id="{A01BCCFA-DA28-BD45-B33D-D769956549E9}"/>
                  </a:ext>
                </a:extLst>
              </p:cNvPr>
              <p:cNvSpPr txBox="1"/>
              <p:nvPr/>
            </p:nvSpPr>
            <p:spPr>
              <a:xfrm>
                <a:off x="6538528" y="3250464"/>
                <a:ext cx="5341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72" name="TextBox 1271">
                <a:extLst>
                  <a:ext uri="{FF2B5EF4-FFF2-40B4-BE49-F238E27FC236}">
                    <a16:creationId xmlns:a16="http://schemas.microsoft.com/office/drawing/2014/main" id="{A01BCCFA-DA28-BD45-B33D-D76995654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528" y="3250464"/>
                <a:ext cx="534121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3" name="TextBox 1272">
                <a:extLst>
                  <a:ext uri="{FF2B5EF4-FFF2-40B4-BE49-F238E27FC236}">
                    <a16:creationId xmlns:a16="http://schemas.microsoft.com/office/drawing/2014/main" id="{8519120B-108F-C54E-A4E4-B88E74B35C32}"/>
                  </a:ext>
                </a:extLst>
              </p:cNvPr>
              <p:cNvSpPr txBox="1"/>
              <p:nvPr/>
            </p:nvSpPr>
            <p:spPr>
              <a:xfrm>
                <a:off x="7185725" y="2859733"/>
                <a:ext cx="5341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73" name="TextBox 1272">
                <a:extLst>
                  <a:ext uri="{FF2B5EF4-FFF2-40B4-BE49-F238E27FC236}">
                    <a16:creationId xmlns:a16="http://schemas.microsoft.com/office/drawing/2014/main" id="{8519120B-108F-C54E-A4E4-B88E74B35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725" y="2859733"/>
                <a:ext cx="534121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55BD51FE-B9F3-934C-85A1-17D37E8A2BE6}"/>
              </a:ext>
            </a:extLst>
          </p:cNvPr>
          <p:cNvCxnSpPr>
            <a:cxnSpLocks/>
          </p:cNvCxnSpPr>
          <p:nvPr/>
        </p:nvCxnSpPr>
        <p:spPr>
          <a:xfrm>
            <a:off x="6334728" y="2142656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20E3877D-EFC1-7545-B337-92D131D55808}"/>
              </a:ext>
            </a:extLst>
          </p:cNvPr>
          <p:cNvCxnSpPr>
            <a:cxnSpLocks/>
          </p:cNvCxnSpPr>
          <p:nvPr/>
        </p:nvCxnSpPr>
        <p:spPr>
          <a:xfrm>
            <a:off x="6133804" y="2274574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FCCD72EA-E56A-7A4A-8AE7-9761310FC84E}"/>
              </a:ext>
            </a:extLst>
          </p:cNvPr>
          <p:cNvCxnSpPr>
            <a:cxnSpLocks/>
          </p:cNvCxnSpPr>
          <p:nvPr/>
        </p:nvCxnSpPr>
        <p:spPr>
          <a:xfrm>
            <a:off x="5905219" y="2397885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6" name="Straight Connector 1315">
            <a:extLst>
              <a:ext uri="{FF2B5EF4-FFF2-40B4-BE49-F238E27FC236}">
                <a16:creationId xmlns:a16="http://schemas.microsoft.com/office/drawing/2014/main" id="{EB5A68F0-C9E2-D044-91F5-1E591EB993D2}"/>
              </a:ext>
            </a:extLst>
          </p:cNvPr>
          <p:cNvCxnSpPr>
            <a:cxnSpLocks/>
          </p:cNvCxnSpPr>
          <p:nvPr/>
        </p:nvCxnSpPr>
        <p:spPr>
          <a:xfrm>
            <a:off x="5672366" y="2543391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7" name="Straight Connector 1316">
            <a:extLst>
              <a:ext uri="{FF2B5EF4-FFF2-40B4-BE49-F238E27FC236}">
                <a16:creationId xmlns:a16="http://schemas.microsoft.com/office/drawing/2014/main" id="{3F0C5AF0-1A92-9A49-BD99-CF2DAF4C7D17}"/>
              </a:ext>
            </a:extLst>
          </p:cNvPr>
          <p:cNvCxnSpPr>
            <a:cxnSpLocks/>
          </p:cNvCxnSpPr>
          <p:nvPr/>
        </p:nvCxnSpPr>
        <p:spPr>
          <a:xfrm>
            <a:off x="5428411" y="2724282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8" name="Straight Connector 1317">
            <a:extLst>
              <a:ext uri="{FF2B5EF4-FFF2-40B4-BE49-F238E27FC236}">
                <a16:creationId xmlns:a16="http://schemas.microsoft.com/office/drawing/2014/main" id="{29EA4077-17F2-CD4B-B9CC-1E5062CBA4FE}"/>
              </a:ext>
            </a:extLst>
          </p:cNvPr>
          <p:cNvCxnSpPr>
            <a:cxnSpLocks/>
          </p:cNvCxnSpPr>
          <p:nvPr/>
        </p:nvCxnSpPr>
        <p:spPr>
          <a:xfrm>
            <a:off x="5185996" y="2886110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B5624B81-7ECE-1641-ABF9-6073CFF014DD}"/>
              </a:ext>
            </a:extLst>
          </p:cNvPr>
          <p:cNvCxnSpPr>
            <a:cxnSpLocks/>
          </p:cNvCxnSpPr>
          <p:nvPr/>
        </p:nvCxnSpPr>
        <p:spPr>
          <a:xfrm>
            <a:off x="4985072" y="3018028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0" name="Straight Connector 1319">
            <a:extLst>
              <a:ext uri="{FF2B5EF4-FFF2-40B4-BE49-F238E27FC236}">
                <a16:creationId xmlns:a16="http://schemas.microsoft.com/office/drawing/2014/main" id="{DB218C89-8045-4444-BA78-8BD239444232}"/>
              </a:ext>
            </a:extLst>
          </p:cNvPr>
          <p:cNvCxnSpPr>
            <a:cxnSpLocks/>
          </p:cNvCxnSpPr>
          <p:nvPr/>
        </p:nvCxnSpPr>
        <p:spPr>
          <a:xfrm>
            <a:off x="4756487" y="3141339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1" name="Straight Connector 1320">
            <a:extLst>
              <a:ext uri="{FF2B5EF4-FFF2-40B4-BE49-F238E27FC236}">
                <a16:creationId xmlns:a16="http://schemas.microsoft.com/office/drawing/2014/main" id="{59EFDC71-AAFB-A941-964A-F8236258AAA4}"/>
              </a:ext>
            </a:extLst>
          </p:cNvPr>
          <p:cNvCxnSpPr>
            <a:cxnSpLocks/>
          </p:cNvCxnSpPr>
          <p:nvPr/>
        </p:nvCxnSpPr>
        <p:spPr>
          <a:xfrm>
            <a:off x="4523634" y="3286845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2" name="Straight Connector 1321">
            <a:extLst>
              <a:ext uri="{FF2B5EF4-FFF2-40B4-BE49-F238E27FC236}">
                <a16:creationId xmlns:a16="http://schemas.microsoft.com/office/drawing/2014/main" id="{1F2D877A-4575-BB46-BD55-A66E6A7DCFC1}"/>
              </a:ext>
            </a:extLst>
          </p:cNvPr>
          <p:cNvCxnSpPr>
            <a:cxnSpLocks/>
          </p:cNvCxnSpPr>
          <p:nvPr/>
        </p:nvCxnSpPr>
        <p:spPr>
          <a:xfrm>
            <a:off x="4279679" y="3467736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3" name="Straight Connector 1322">
            <a:extLst>
              <a:ext uri="{FF2B5EF4-FFF2-40B4-BE49-F238E27FC236}">
                <a16:creationId xmlns:a16="http://schemas.microsoft.com/office/drawing/2014/main" id="{0DD5D108-7451-FB48-BD38-76B8A417A92C}"/>
              </a:ext>
            </a:extLst>
          </p:cNvPr>
          <p:cNvCxnSpPr>
            <a:cxnSpLocks/>
          </p:cNvCxnSpPr>
          <p:nvPr/>
        </p:nvCxnSpPr>
        <p:spPr>
          <a:xfrm>
            <a:off x="7421269" y="2098093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4" name="Straight Connector 1323">
            <a:extLst>
              <a:ext uri="{FF2B5EF4-FFF2-40B4-BE49-F238E27FC236}">
                <a16:creationId xmlns:a16="http://schemas.microsoft.com/office/drawing/2014/main" id="{9C0BF749-7E25-3B45-AC1D-1EE1B19F2675}"/>
              </a:ext>
            </a:extLst>
          </p:cNvPr>
          <p:cNvCxnSpPr>
            <a:cxnSpLocks/>
          </p:cNvCxnSpPr>
          <p:nvPr/>
        </p:nvCxnSpPr>
        <p:spPr>
          <a:xfrm>
            <a:off x="7220345" y="2230011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5" name="Straight Connector 1324">
            <a:extLst>
              <a:ext uri="{FF2B5EF4-FFF2-40B4-BE49-F238E27FC236}">
                <a16:creationId xmlns:a16="http://schemas.microsoft.com/office/drawing/2014/main" id="{E4AC4021-4E86-1545-A113-68BD25BCC1ED}"/>
              </a:ext>
            </a:extLst>
          </p:cNvPr>
          <p:cNvCxnSpPr>
            <a:cxnSpLocks/>
          </p:cNvCxnSpPr>
          <p:nvPr/>
        </p:nvCxnSpPr>
        <p:spPr>
          <a:xfrm>
            <a:off x="6991760" y="2353322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6" name="Straight Connector 1325">
            <a:extLst>
              <a:ext uri="{FF2B5EF4-FFF2-40B4-BE49-F238E27FC236}">
                <a16:creationId xmlns:a16="http://schemas.microsoft.com/office/drawing/2014/main" id="{ACDB93E0-C6EF-3F4E-A416-EC5DA74FAC62}"/>
              </a:ext>
            </a:extLst>
          </p:cNvPr>
          <p:cNvCxnSpPr>
            <a:cxnSpLocks/>
          </p:cNvCxnSpPr>
          <p:nvPr/>
        </p:nvCxnSpPr>
        <p:spPr>
          <a:xfrm>
            <a:off x="6758907" y="2498828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7" name="Straight Connector 1326">
            <a:extLst>
              <a:ext uri="{FF2B5EF4-FFF2-40B4-BE49-F238E27FC236}">
                <a16:creationId xmlns:a16="http://schemas.microsoft.com/office/drawing/2014/main" id="{04A05DCF-A23D-B445-89A2-EE4B60C90B81}"/>
              </a:ext>
            </a:extLst>
          </p:cNvPr>
          <p:cNvCxnSpPr>
            <a:cxnSpLocks/>
          </p:cNvCxnSpPr>
          <p:nvPr/>
        </p:nvCxnSpPr>
        <p:spPr>
          <a:xfrm>
            <a:off x="6514952" y="2679719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8" name="Straight Connector 1327">
            <a:extLst>
              <a:ext uri="{FF2B5EF4-FFF2-40B4-BE49-F238E27FC236}">
                <a16:creationId xmlns:a16="http://schemas.microsoft.com/office/drawing/2014/main" id="{397B5C28-248A-BC4B-9B71-138BB51775F2}"/>
              </a:ext>
            </a:extLst>
          </p:cNvPr>
          <p:cNvCxnSpPr>
            <a:cxnSpLocks/>
          </p:cNvCxnSpPr>
          <p:nvPr/>
        </p:nvCxnSpPr>
        <p:spPr>
          <a:xfrm>
            <a:off x="6272537" y="2841547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9" name="Straight Connector 1328">
            <a:extLst>
              <a:ext uri="{FF2B5EF4-FFF2-40B4-BE49-F238E27FC236}">
                <a16:creationId xmlns:a16="http://schemas.microsoft.com/office/drawing/2014/main" id="{FE2FD9F0-5A3E-A949-BDE3-9364A9D242CC}"/>
              </a:ext>
            </a:extLst>
          </p:cNvPr>
          <p:cNvCxnSpPr>
            <a:cxnSpLocks/>
          </p:cNvCxnSpPr>
          <p:nvPr/>
        </p:nvCxnSpPr>
        <p:spPr>
          <a:xfrm>
            <a:off x="6071613" y="2973465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0" name="Straight Connector 1329">
            <a:extLst>
              <a:ext uri="{FF2B5EF4-FFF2-40B4-BE49-F238E27FC236}">
                <a16:creationId xmlns:a16="http://schemas.microsoft.com/office/drawing/2014/main" id="{A5B183B5-3D47-F04D-9F5F-E328ACB9C614}"/>
              </a:ext>
            </a:extLst>
          </p:cNvPr>
          <p:cNvCxnSpPr>
            <a:cxnSpLocks/>
          </p:cNvCxnSpPr>
          <p:nvPr/>
        </p:nvCxnSpPr>
        <p:spPr>
          <a:xfrm>
            <a:off x="5843028" y="3096776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1" name="Straight Connector 1330">
            <a:extLst>
              <a:ext uri="{FF2B5EF4-FFF2-40B4-BE49-F238E27FC236}">
                <a16:creationId xmlns:a16="http://schemas.microsoft.com/office/drawing/2014/main" id="{4C0D065A-1E4D-E640-AAB8-29511AD7C82B}"/>
              </a:ext>
            </a:extLst>
          </p:cNvPr>
          <p:cNvCxnSpPr>
            <a:cxnSpLocks/>
          </p:cNvCxnSpPr>
          <p:nvPr/>
        </p:nvCxnSpPr>
        <p:spPr>
          <a:xfrm>
            <a:off x="5610175" y="3242282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2" name="Straight Connector 1331">
            <a:extLst>
              <a:ext uri="{FF2B5EF4-FFF2-40B4-BE49-F238E27FC236}">
                <a16:creationId xmlns:a16="http://schemas.microsoft.com/office/drawing/2014/main" id="{D0CF72DC-1057-AA4A-9D9B-365F09891F52}"/>
              </a:ext>
            </a:extLst>
          </p:cNvPr>
          <p:cNvCxnSpPr>
            <a:cxnSpLocks/>
          </p:cNvCxnSpPr>
          <p:nvPr/>
        </p:nvCxnSpPr>
        <p:spPr>
          <a:xfrm>
            <a:off x="5366220" y="3423173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5855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2E08E6-1000-7E44-8737-0199302A2EC7}"/>
              </a:ext>
            </a:extLst>
          </p:cNvPr>
          <p:cNvSpPr/>
          <p:nvPr/>
        </p:nvSpPr>
        <p:spPr>
          <a:xfrm>
            <a:off x="2868931" y="1280160"/>
            <a:ext cx="57149" cy="43891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DD1614-9BF9-B345-8CF7-A391D4A9D473}"/>
              </a:ext>
            </a:extLst>
          </p:cNvPr>
          <p:cNvSpPr/>
          <p:nvPr/>
        </p:nvSpPr>
        <p:spPr>
          <a:xfrm>
            <a:off x="4438651" y="1280160"/>
            <a:ext cx="57149" cy="43891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8F4948-91B2-2C49-B5E3-39B8E8577A06}"/>
              </a:ext>
            </a:extLst>
          </p:cNvPr>
          <p:cNvCxnSpPr>
            <a:cxnSpLocks/>
          </p:cNvCxnSpPr>
          <p:nvPr/>
        </p:nvCxnSpPr>
        <p:spPr>
          <a:xfrm rot="5400000">
            <a:off x="3702151" y="966575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B4C7B1E-1077-C541-9D1A-0AB5D2E55EC3}"/>
              </a:ext>
            </a:extLst>
          </p:cNvPr>
          <p:cNvCxnSpPr>
            <a:cxnSpLocks/>
          </p:cNvCxnSpPr>
          <p:nvPr/>
        </p:nvCxnSpPr>
        <p:spPr>
          <a:xfrm rot="5400000">
            <a:off x="3702151" y="1292803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39DE81-2C8A-FC4B-AE3B-368FDC4B1A6F}"/>
              </a:ext>
            </a:extLst>
          </p:cNvPr>
          <p:cNvCxnSpPr>
            <a:cxnSpLocks/>
          </p:cNvCxnSpPr>
          <p:nvPr/>
        </p:nvCxnSpPr>
        <p:spPr>
          <a:xfrm rot="5400000">
            <a:off x="3702151" y="1621854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EC7A45-3EDE-1948-AC8C-3E23514ED560}"/>
              </a:ext>
            </a:extLst>
          </p:cNvPr>
          <p:cNvCxnSpPr>
            <a:cxnSpLocks/>
          </p:cNvCxnSpPr>
          <p:nvPr/>
        </p:nvCxnSpPr>
        <p:spPr>
          <a:xfrm rot="5400000">
            <a:off x="3702151" y="4201950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07B29C1-84B3-0948-B1CB-F6CC93B240CA}"/>
              </a:ext>
            </a:extLst>
          </p:cNvPr>
          <p:cNvCxnSpPr>
            <a:cxnSpLocks/>
          </p:cNvCxnSpPr>
          <p:nvPr/>
        </p:nvCxnSpPr>
        <p:spPr>
          <a:xfrm rot="5400000">
            <a:off x="3702151" y="3811341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B2442C-DA3E-1445-8509-4D514D212D9E}"/>
              </a:ext>
            </a:extLst>
          </p:cNvPr>
          <p:cNvCxnSpPr>
            <a:cxnSpLocks/>
          </p:cNvCxnSpPr>
          <p:nvPr/>
        </p:nvCxnSpPr>
        <p:spPr>
          <a:xfrm rot="5400000">
            <a:off x="3702151" y="3413099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8B79C8-55CD-2B40-82DA-0726DB7D20EE}"/>
              </a:ext>
            </a:extLst>
          </p:cNvPr>
          <p:cNvCxnSpPr>
            <a:cxnSpLocks/>
          </p:cNvCxnSpPr>
          <p:nvPr/>
        </p:nvCxnSpPr>
        <p:spPr>
          <a:xfrm rot="5400000">
            <a:off x="3702151" y="3042097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10136F9-9855-E344-A776-FB68381C77AD}"/>
              </a:ext>
            </a:extLst>
          </p:cNvPr>
          <p:cNvCxnSpPr>
            <a:cxnSpLocks/>
          </p:cNvCxnSpPr>
          <p:nvPr/>
        </p:nvCxnSpPr>
        <p:spPr>
          <a:xfrm rot="5400000">
            <a:off x="3702151" y="2691201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4FB2E5-7EBC-974E-9C45-659B7C560374}"/>
              </a:ext>
            </a:extLst>
          </p:cNvPr>
          <p:cNvCxnSpPr>
            <a:cxnSpLocks/>
          </p:cNvCxnSpPr>
          <p:nvPr/>
        </p:nvCxnSpPr>
        <p:spPr>
          <a:xfrm rot="5400000">
            <a:off x="3702151" y="2305074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7401EE0-E21F-5F46-BF34-3EFF47B0946C}"/>
              </a:ext>
            </a:extLst>
          </p:cNvPr>
          <p:cNvCxnSpPr>
            <a:cxnSpLocks/>
          </p:cNvCxnSpPr>
          <p:nvPr/>
        </p:nvCxnSpPr>
        <p:spPr>
          <a:xfrm rot="5400000">
            <a:off x="3702151" y="1960185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50FEBF-AB88-7F48-A3C5-C6B81618E7B5}"/>
              </a:ext>
            </a:extLst>
          </p:cNvPr>
          <p:cNvCxnSpPr>
            <a:cxnSpLocks/>
          </p:cNvCxnSpPr>
          <p:nvPr/>
        </p:nvCxnSpPr>
        <p:spPr>
          <a:xfrm rot="5400000">
            <a:off x="3702151" y="4578455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5CEE43-40F4-9C49-9516-3DF7AAEC57BC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03291" y="1118974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95411F2-8900-9243-B7AF-589B42696464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03291" y="1445202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0746FD-CF60-2D4C-A469-D1DD4169E0D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03291" y="1774253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497B9A8-AB5C-CD4F-81DB-10987620D5B2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03291" y="4354349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C7BE2E8-17BA-234E-8132-E04CB2FBDF2C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03291" y="3963740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2B4438-C508-4D46-83B8-9B9B37793A7D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03291" y="3565498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9548F1-C503-8446-8513-4D9B3E2C755B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03291" y="3194496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3D2D0DC-3209-AC4D-BA78-B515F88E8B6F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03291" y="2843600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B22E8E4-E1D3-C34C-99A0-A50B2370C7A8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03291" y="2457473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67C4808-D2CF-CA43-92D5-5C341492BFA7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03291" y="2112584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880AFD9-844E-9848-A9AA-887CBF380992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03291" y="4730854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DAD801C-44E9-7847-B823-BA771DA49442}"/>
              </a:ext>
            </a:extLst>
          </p:cNvPr>
          <p:cNvCxnSpPr>
            <a:cxnSpLocks/>
          </p:cNvCxnSpPr>
          <p:nvPr/>
        </p:nvCxnSpPr>
        <p:spPr>
          <a:xfrm rot="5400000">
            <a:off x="3702151" y="1118974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48E10A2-393A-D447-9EE3-8F0AD151D7A6}"/>
              </a:ext>
            </a:extLst>
          </p:cNvPr>
          <p:cNvCxnSpPr>
            <a:cxnSpLocks/>
          </p:cNvCxnSpPr>
          <p:nvPr/>
        </p:nvCxnSpPr>
        <p:spPr>
          <a:xfrm rot="5400000">
            <a:off x="3702151" y="1445202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C6926C1-ADDF-B44E-85E2-48DCF36C2A8C}"/>
              </a:ext>
            </a:extLst>
          </p:cNvPr>
          <p:cNvCxnSpPr>
            <a:cxnSpLocks/>
          </p:cNvCxnSpPr>
          <p:nvPr/>
        </p:nvCxnSpPr>
        <p:spPr>
          <a:xfrm rot="5400000">
            <a:off x="3702151" y="1774253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08E32B5-9302-7340-87D5-7B6CB25D3655}"/>
              </a:ext>
            </a:extLst>
          </p:cNvPr>
          <p:cNvCxnSpPr>
            <a:cxnSpLocks/>
          </p:cNvCxnSpPr>
          <p:nvPr/>
        </p:nvCxnSpPr>
        <p:spPr>
          <a:xfrm rot="5400000">
            <a:off x="3702151" y="4354349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6C23F52-7090-0149-8D78-81AA9137CFE6}"/>
              </a:ext>
            </a:extLst>
          </p:cNvPr>
          <p:cNvCxnSpPr>
            <a:cxnSpLocks/>
          </p:cNvCxnSpPr>
          <p:nvPr/>
        </p:nvCxnSpPr>
        <p:spPr>
          <a:xfrm rot="5400000">
            <a:off x="3702151" y="3963740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9C763C7-1E09-4546-A94A-C7F5A90E8FDE}"/>
              </a:ext>
            </a:extLst>
          </p:cNvPr>
          <p:cNvCxnSpPr>
            <a:cxnSpLocks/>
          </p:cNvCxnSpPr>
          <p:nvPr/>
        </p:nvCxnSpPr>
        <p:spPr>
          <a:xfrm rot="5400000">
            <a:off x="3702151" y="3565498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C55F18A-2E42-B04F-A8BC-9FA5EF393C16}"/>
              </a:ext>
            </a:extLst>
          </p:cNvPr>
          <p:cNvCxnSpPr>
            <a:cxnSpLocks/>
          </p:cNvCxnSpPr>
          <p:nvPr/>
        </p:nvCxnSpPr>
        <p:spPr>
          <a:xfrm rot="5400000">
            <a:off x="3702151" y="3194496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3E36CDF-6656-4549-8C0D-48ACF1C37123}"/>
              </a:ext>
            </a:extLst>
          </p:cNvPr>
          <p:cNvCxnSpPr>
            <a:cxnSpLocks/>
          </p:cNvCxnSpPr>
          <p:nvPr/>
        </p:nvCxnSpPr>
        <p:spPr>
          <a:xfrm rot="5400000">
            <a:off x="3702151" y="2843600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F87FC5E-2BCC-AB4E-901D-4B82B79AE653}"/>
              </a:ext>
            </a:extLst>
          </p:cNvPr>
          <p:cNvCxnSpPr>
            <a:cxnSpLocks/>
          </p:cNvCxnSpPr>
          <p:nvPr/>
        </p:nvCxnSpPr>
        <p:spPr>
          <a:xfrm rot="5400000">
            <a:off x="3702151" y="2457473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D7CAD57-1950-7A48-89D6-74CBF455B713}"/>
              </a:ext>
            </a:extLst>
          </p:cNvPr>
          <p:cNvCxnSpPr>
            <a:cxnSpLocks/>
          </p:cNvCxnSpPr>
          <p:nvPr/>
        </p:nvCxnSpPr>
        <p:spPr>
          <a:xfrm rot="5400000">
            <a:off x="3702151" y="2112584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13295FF-F87D-704F-8CB4-C9374F0AB4CD}"/>
              </a:ext>
            </a:extLst>
          </p:cNvPr>
          <p:cNvCxnSpPr>
            <a:cxnSpLocks/>
          </p:cNvCxnSpPr>
          <p:nvPr/>
        </p:nvCxnSpPr>
        <p:spPr>
          <a:xfrm rot="5400000">
            <a:off x="3702151" y="4730854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C398721-7D99-DD47-93C9-58C02960DACA}"/>
              </a:ext>
            </a:extLst>
          </p:cNvPr>
          <p:cNvCxnSpPr>
            <a:cxnSpLocks/>
          </p:cNvCxnSpPr>
          <p:nvPr/>
        </p:nvCxnSpPr>
        <p:spPr>
          <a:xfrm rot="5400000">
            <a:off x="2151481" y="1131783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D6747BF-F4A4-FA43-A609-DCF426239126}"/>
              </a:ext>
            </a:extLst>
          </p:cNvPr>
          <p:cNvCxnSpPr>
            <a:cxnSpLocks/>
          </p:cNvCxnSpPr>
          <p:nvPr/>
        </p:nvCxnSpPr>
        <p:spPr>
          <a:xfrm rot="5400000">
            <a:off x="2151481" y="1458011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9691DA6-1E02-E647-BD1C-A6C88068B260}"/>
              </a:ext>
            </a:extLst>
          </p:cNvPr>
          <p:cNvCxnSpPr>
            <a:cxnSpLocks/>
          </p:cNvCxnSpPr>
          <p:nvPr/>
        </p:nvCxnSpPr>
        <p:spPr>
          <a:xfrm rot="5400000">
            <a:off x="2151481" y="1787062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BDBB3FF-E560-454A-BA62-30D782E54598}"/>
              </a:ext>
            </a:extLst>
          </p:cNvPr>
          <p:cNvCxnSpPr>
            <a:cxnSpLocks/>
          </p:cNvCxnSpPr>
          <p:nvPr/>
        </p:nvCxnSpPr>
        <p:spPr>
          <a:xfrm rot="5400000">
            <a:off x="2151481" y="4367158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71FEF26-7C8C-624E-8F93-5AC64F6DDFFC}"/>
              </a:ext>
            </a:extLst>
          </p:cNvPr>
          <p:cNvCxnSpPr>
            <a:cxnSpLocks/>
          </p:cNvCxnSpPr>
          <p:nvPr/>
        </p:nvCxnSpPr>
        <p:spPr>
          <a:xfrm rot="5400000">
            <a:off x="2151481" y="3976549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7ACD716-26EC-CC4C-9CEE-BE8E39E553ED}"/>
              </a:ext>
            </a:extLst>
          </p:cNvPr>
          <p:cNvCxnSpPr>
            <a:cxnSpLocks/>
          </p:cNvCxnSpPr>
          <p:nvPr/>
        </p:nvCxnSpPr>
        <p:spPr>
          <a:xfrm rot="5400000">
            <a:off x="2151481" y="3578307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8F17036-8D06-DF4B-89A5-ED973773712A}"/>
              </a:ext>
            </a:extLst>
          </p:cNvPr>
          <p:cNvCxnSpPr>
            <a:cxnSpLocks/>
          </p:cNvCxnSpPr>
          <p:nvPr/>
        </p:nvCxnSpPr>
        <p:spPr>
          <a:xfrm rot="5400000">
            <a:off x="2151481" y="3207305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BCC5E3F-7B45-3C4B-8C00-8C665B1E51ED}"/>
              </a:ext>
            </a:extLst>
          </p:cNvPr>
          <p:cNvCxnSpPr>
            <a:cxnSpLocks/>
          </p:cNvCxnSpPr>
          <p:nvPr/>
        </p:nvCxnSpPr>
        <p:spPr>
          <a:xfrm rot="5400000">
            <a:off x="2151481" y="2856409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06C1B04-D7E2-3045-9E4A-78491BCDD199}"/>
              </a:ext>
            </a:extLst>
          </p:cNvPr>
          <p:cNvCxnSpPr>
            <a:cxnSpLocks/>
          </p:cNvCxnSpPr>
          <p:nvPr/>
        </p:nvCxnSpPr>
        <p:spPr>
          <a:xfrm rot="5400000">
            <a:off x="2151481" y="2470282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C3C9610-EC58-8345-BECF-001BF1D90E2E}"/>
              </a:ext>
            </a:extLst>
          </p:cNvPr>
          <p:cNvCxnSpPr>
            <a:cxnSpLocks/>
          </p:cNvCxnSpPr>
          <p:nvPr/>
        </p:nvCxnSpPr>
        <p:spPr>
          <a:xfrm rot="5400000">
            <a:off x="2151481" y="2125393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606CD22-F8F7-B94D-8822-757C25BD9C55}"/>
              </a:ext>
            </a:extLst>
          </p:cNvPr>
          <p:cNvCxnSpPr>
            <a:cxnSpLocks/>
          </p:cNvCxnSpPr>
          <p:nvPr/>
        </p:nvCxnSpPr>
        <p:spPr>
          <a:xfrm rot="5400000">
            <a:off x="2151481" y="4743663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9B80001-0C2E-BD42-B028-F6D8B00B93BD}"/>
              </a:ext>
            </a:extLst>
          </p:cNvPr>
          <p:cNvCxnSpPr>
            <a:cxnSpLocks/>
          </p:cNvCxnSpPr>
          <p:nvPr/>
        </p:nvCxnSpPr>
        <p:spPr>
          <a:xfrm rot="5400000">
            <a:off x="5203291" y="981815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711F0BB-22EC-3B4F-AC8C-8029DE4297BB}"/>
              </a:ext>
            </a:extLst>
          </p:cNvPr>
          <p:cNvCxnSpPr>
            <a:cxnSpLocks/>
          </p:cNvCxnSpPr>
          <p:nvPr/>
        </p:nvCxnSpPr>
        <p:spPr>
          <a:xfrm rot="5400000">
            <a:off x="5203291" y="1308043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4809074-03EA-EE4E-8865-1B54C39416E5}"/>
              </a:ext>
            </a:extLst>
          </p:cNvPr>
          <p:cNvCxnSpPr>
            <a:cxnSpLocks/>
          </p:cNvCxnSpPr>
          <p:nvPr/>
        </p:nvCxnSpPr>
        <p:spPr>
          <a:xfrm rot="5400000">
            <a:off x="5203291" y="1637094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BDDB100-2A59-664E-B5C0-16BBA2F0BC92}"/>
              </a:ext>
            </a:extLst>
          </p:cNvPr>
          <p:cNvCxnSpPr>
            <a:cxnSpLocks/>
          </p:cNvCxnSpPr>
          <p:nvPr/>
        </p:nvCxnSpPr>
        <p:spPr>
          <a:xfrm rot="5400000">
            <a:off x="5203291" y="4217190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67DB395-5EFD-1647-ABC9-DB72907E8518}"/>
              </a:ext>
            </a:extLst>
          </p:cNvPr>
          <p:cNvCxnSpPr>
            <a:cxnSpLocks/>
          </p:cNvCxnSpPr>
          <p:nvPr/>
        </p:nvCxnSpPr>
        <p:spPr>
          <a:xfrm rot="5400000">
            <a:off x="5203291" y="3826581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4BB9278-C977-5C48-8EEA-0091265F7264}"/>
              </a:ext>
            </a:extLst>
          </p:cNvPr>
          <p:cNvCxnSpPr>
            <a:cxnSpLocks/>
          </p:cNvCxnSpPr>
          <p:nvPr/>
        </p:nvCxnSpPr>
        <p:spPr>
          <a:xfrm rot="5400000">
            <a:off x="5203291" y="3428339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BAD9A14-D1FA-D445-B053-4374D1A47505}"/>
              </a:ext>
            </a:extLst>
          </p:cNvPr>
          <p:cNvCxnSpPr>
            <a:cxnSpLocks/>
          </p:cNvCxnSpPr>
          <p:nvPr/>
        </p:nvCxnSpPr>
        <p:spPr>
          <a:xfrm rot="5400000">
            <a:off x="5203291" y="3057337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AE4CEC9-845B-214A-8012-8C02C74C9ECA}"/>
              </a:ext>
            </a:extLst>
          </p:cNvPr>
          <p:cNvCxnSpPr>
            <a:cxnSpLocks/>
          </p:cNvCxnSpPr>
          <p:nvPr/>
        </p:nvCxnSpPr>
        <p:spPr>
          <a:xfrm rot="5400000">
            <a:off x="5203291" y="2706441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2976B2A-4139-AC4A-839D-5445846A47F0}"/>
              </a:ext>
            </a:extLst>
          </p:cNvPr>
          <p:cNvCxnSpPr>
            <a:cxnSpLocks/>
          </p:cNvCxnSpPr>
          <p:nvPr/>
        </p:nvCxnSpPr>
        <p:spPr>
          <a:xfrm rot="5400000">
            <a:off x="5203291" y="2320314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A8EBC14-28FC-8E4C-8A4A-36F602FABF61}"/>
              </a:ext>
            </a:extLst>
          </p:cNvPr>
          <p:cNvCxnSpPr>
            <a:cxnSpLocks/>
          </p:cNvCxnSpPr>
          <p:nvPr/>
        </p:nvCxnSpPr>
        <p:spPr>
          <a:xfrm rot="5400000">
            <a:off x="5203291" y="1975425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61D3200-1FD8-0D41-943A-C1939FC56B06}"/>
              </a:ext>
            </a:extLst>
          </p:cNvPr>
          <p:cNvCxnSpPr>
            <a:cxnSpLocks/>
          </p:cNvCxnSpPr>
          <p:nvPr/>
        </p:nvCxnSpPr>
        <p:spPr>
          <a:xfrm rot="5400000">
            <a:off x="5203291" y="4593695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1F9C611-C1A2-724E-B6E3-41A3C412DC8F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51481" y="966574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3F58732-8594-F94E-B1ED-FAD952B55CE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51481" y="1292802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41C9990-741E-3B47-9FA8-F556A8303758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51481" y="1621853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2B8C47C-AABF-DC4D-887C-BD956FE5B9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51481" y="4201949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1B73139-F5E8-0B43-8789-4D177212619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51481" y="3811340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59C42F3-D17C-E14D-A539-D1EBB82CC11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51481" y="3413098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81CEA27-FC74-4540-91ED-D1BCD54D800A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51481" y="3042096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0650F7A-FF81-4D47-A9F5-C96F84DF37E6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51481" y="2691200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47DB501-C133-1E49-8CF8-C1812033BB34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51481" y="2305073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0695B86-3325-7742-98AB-35762C26F7A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51481" y="1960184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7029255-F630-A44F-BFF2-EEA308D918F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51481" y="4578454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98991DD-4524-A742-A3F6-1147B883038A}"/>
                  </a:ext>
                </a:extLst>
              </p:cNvPr>
              <p:cNvSpPr txBox="1"/>
              <p:nvPr/>
            </p:nvSpPr>
            <p:spPr>
              <a:xfrm>
                <a:off x="2630444" y="846235"/>
                <a:ext cx="5341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98991DD-4524-A742-A3F6-1147B8830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444" y="846235"/>
                <a:ext cx="53412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1C3895D-AF21-5948-8474-A894FB1E3F1E}"/>
                  </a:ext>
                </a:extLst>
              </p:cNvPr>
              <p:cNvSpPr txBox="1"/>
              <p:nvPr/>
            </p:nvSpPr>
            <p:spPr>
              <a:xfrm>
                <a:off x="4200164" y="808319"/>
                <a:ext cx="5341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1C3895D-AF21-5948-8474-A894FB1E3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164" y="808319"/>
                <a:ext cx="53412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F04B9C2C-EBC0-4A46-A172-E51D2C0D5CDB}"/>
              </a:ext>
            </a:extLst>
          </p:cNvPr>
          <p:cNvSpPr/>
          <p:nvPr/>
        </p:nvSpPr>
        <p:spPr>
          <a:xfrm>
            <a:off x="8239717" y="1280159"/>
            <a:ext cx="57149" cy="43891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AA24A8E-9232-FA45-A2E2-F8BBD2794F02}"/>
              </a:ext>
            </a:extLst>
          </p:cNvPr>
          <p:cNvSpPr/>
          <p:nvPr/>
        </p:nvSpPr>
        <p:spPr>
          <a:xfrm>
            <a:off x="9809437" y="1280159"/>
            <a:ext cx="57149" cy="43891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E4B4698-C430-2E48-93FD-4C6D19AC9AFE}"/>
              </a:ext>
            </a:extLst>
          </p:cNvPr>
          <p:cNvCxnSpPr>
            <a:cxnSpLocks/>
          </p:cNvCxnSpPr>
          <p:nvPr/>
        </p:nvCxnSpPr>
        <p:spPr>
          <a:xfrm rot="5400000">
            <a:off x="9072937" y="966574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17DF61D-B22D-2348-B446-AF3F8629B4FC}"/>
              </a:ext>
            </a:extLst>
          </p:cNvPr>
          <p:cNvCxnSpPr>
            <a:cxnSpLocks/>
          </p:cNvCxnSpPr>
          <p:nvPr/>
        </p:nvCxnSpPr>
        <p:spPr>
          <a:xfrm rot="5400000">
            <a:off x="9072937" y="1292802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8B43A30-AF57-9948-8E41-BED3868367D1}"/>
              </a:ext>
            </a:extLst>
          </p:cNvPr>
          <p:cNvCxnSpPr>
            <a:cxnSpLocks/>
          </p:cNvCxnSpPr>
          <p:nvPr/>
        </p:nvCxnSpPr>
        <p:spPr>
          <a:xfrm rot="5400000">
            <a:off x="9072937" y="1621853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C78BFD5-AC5F-2643-9784-0FA84131714B}"/>
              </a:ext>
            </a:extLst>
          </p:cNvPr>
          <p:cNvCxnSpPr>
            <a:cxnSpLocks/>
          </p:cNvCxnSpPr>
          <p:nvPr/>
        </p:nvCxnSpPr>
        <p:spPr>
          <a:xfrm rot="5400000">
            <a:off x="9072937" y="4201949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EA1C768-4C8A-494B-A00E-84BE964B598B}"/>
              </a:ext>
            </a:extLst>
          </p:cNvPr>
          <p:cNvCxnSpPr>
            <a:cxnSpLocks/>
          </p:cNvCxnSpPr>
          <p:nvPr/>
        </p:nvCxnSpPr>
        <p:spPr>
          <a:xfrm rot="5400000">
            <a:off x="9072937" y="3811340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DD09AFB-8EAD-894B-B5BF-4BE9EBE85C42}"/>
              </a:ext>
            </a:extLst>
          </p:cNvPr>
          <p:cNvCxnSpPr>
            <a:cxnSpLocks/>
          </p:cNvCxnSpPr>
          <p:nvPr/>
        </p:nvCxnSpPr>
        <p:spPr>
          <a:xfrm rot="5400000">
            <a:off x="9072937" y="3413098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20FD1BB-D1A7-A640-8424-FC83AA1C28C2}"/>
              </a:ext>
            </a:extLst>
          </p:cNvPr>
          <p:cNvCxnSpPr>
            <a:cxnSpLocks/>
          </p:cNvCxnSpPr>
          <p:nvPr/>
        </p:nvCxnSpPr>
        <p:spPr>
          <a:xfrm rot="5400000">
            <a:off x="9072937" y="3042096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32F6877-23AC-D947-9A08-A8E97B8C9974}"/>
              </a:ext>
            </a:extLst>
          </p:cNvPr>
          <p:cNvCxnSpPr>
            <a:cxnSpLocks/>
          </p:cNvCxnSpPr>
          <p:nvPr/>
        </p:nvCxnSpPr>
        <p:spPr>
          <a:xfrm rot="5400000">
            <a:off x="9072937" y="2691200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19D7430-EAC2-6A45-99ED-FCD5FEE3BE47}"/>
              </a:ext>
            </a:extLst>
          </p:cNvPr>
          <p:cNvCxnSpPr>
            <a:cxnSpLocks/>
          </p:cNvCxnSpPr>
          <p:nvPr/>
        </p:nvCxnSpPr>
        <p:spPr>
          <a:xfrm rot="5400000">
            <a:off x="9072937" y="2305073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693D1B7-D7C2-1F4A-8597-A56D8F68F5C2}"/>
              </a:ext>
            </a:extLst>
          </p:cNvPr>
          <p:cNvCxnSpPr>
            <a:cxnSpLocks/>
          </p:cNvCxnSpPr>
          <p:nvPr/>
        </p:nvCxnSpPr>
        <p:spPr>
          <a:xfrm rot="5400000">
            <a:off x="9072937" y="1960184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8DA86FB-1E65-1D45-8379-9C2318BBB243}"/>
              </a:ext>
            </a:extLst>
          </p:cNvPr>
          <p:cNvCxnSpPr>
            <a:cxnSpLocks/>
          </p:cNvCxnSpPr>
          <p:nvPr/>
        </p:nvCxnSpPr>
        <p:spPr>
          <a:xfrm rot="5400000">
            <a:off x="9072937" y="4578454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86A36E5-6FBC-1A40-B735-1DE29AAE1B57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574077" y="1118973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DE93CCF-1A61-4843-8956-8911CD8BFE9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574077" y="1445201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D4E3F3B-A67E-3D45-BFD9-B778C69759BF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574077" y="1774252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547828F-02A6-9C41-AA04-6767946A501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574077" y="4354348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FC5B633-D63D-C448-A212-36D291D11A3C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574077" y="3963739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A594E84-C84C-684F-A3F4-17850A43369B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574077" y="3565497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1522D1C-90CC-4247-8CF2-8A66347B121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574077" y="3194495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A6741ED-0AB9-B84C-AE4A-4DC40AA4710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574077" y="2843599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6751C71-EBEC-E241-83B4-51BECA892637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574077" y="2457472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0BC77C1A-7C9B-5C43-A9C5-11D948CAC75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574077" y="2112583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6CFF768-223B-144B-9D17-FCE807EC9A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574077" y="4730853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4EC9F0C-9747-5047-A8AF-AA834D202256}"/>
              </a:ext>
            </a:extLst>
          </p:cNvPr>
          <p:cNvCxnSpPr>
            <a:cxnSpLocks/>
          </p:cNvCxnSpPr>
          <p:nvPr/>
        </p:nvCxnSpPr>
        <p:spPr>
          <a:xfrm rot="5400000">
            <a:off x="9072937" y="1118973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D46741F-036D-B940-8FE3-7FA51E18949A}"/>
              </a:ext>
            </a:extLst>
          </p:cNvPr>
          <p:cNvCxnSpPr>
            <a:cxnSpLocks/>
          </p:cNvCxnSpPr>
          <p:nvPr/>
        </p:nvCxnSpPr>
        <p:spPr>
          <a:xfrm rot="5400000">
            <a:off x="9072937" y="1445201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7DEC77E-48A1-A348-B8C5-CA6ACA3A2E1A}"/>
              </a:ext>
            </a:extLst>
          </p:cNvPr>
          <p:cNvCxnSpPr>
            <a:cxnSpLocks/>
          </p:cNvCxnSpPr>
          <p:nvPr/>
        </p:nvCxnSpPr>
        <p:spPr>
          <a:xfrm rot="5400000">
            <a:off x="9072937" y="1774252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7F05750-A3D4-044D-B5AE-32287C7E4641}"/>
              </a:ext>
            </a:extLst>
          </p:cNvPr>
          <p:cNvCxnSpPr>
            <a:cxnSpLocks/>
          </p:cNvCxnSpPr>
          <p:nvPr/>
        </p:nvCxnSpPr>
        <p:spPr>
          <a:xfrm rot="5400000">
            <a:off x="9072937" y="4354348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E25F8B88-6415-C746-A1C2-A28B28681CD4}"/>
              </a:ext>
            </a:extLst>
          </p:cNvPr>
          <p:cNvCxnSpPr>
            <a:cxnSpLocks/>
          </p:cNvCxnSpPr>
          <p:nvPr/>
        </p:nvCxnSpPr>
        <p:spPr>
          <a:xfrm rot="5400000">
            <a:off x="9072937" y="3963739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1809BFB-EDE6-9D4D-BE45-2AC0B4D03FB3}"/>
              </a:ext>
            </a:extLst>
          </p:cNvPr>
          <p:cNvCxnSpPr>
            <a:cxnSpLocks/>
          </p:cNvCxnSpPr>
          <p:nvPr/>
        </p:nvCxnSpPr>
        <p:spPr>
          <a:xfrm rot="5400000">
            <a:off x="9072937" y="3565497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EDC50E8-1C59-3849-A1A4-4F807320D72E}"/>
              </a:ext>
            </a:extLst>
          </p:cNvPr>
          <p:cNvCxnSpPr>
            <a:cxnSpLocks/>
          </p:cNvCxnSpPr>
          <p:nvPr/>
        </p:nvCxnSpPr>
        <p:spPr>
          <a:xfrm rot="5400000">
            <a:off x="9072937" y="3194495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4ED48CCC-B997-554F-AA92-90A2DCC06F23}"/>
              </a:ext>
            </a:extLst>
          </p:cNvPr>
          <p:cNvCxnSpPr>
            <a:cxnSpLocks/>
          </p:cNvCxnSpPr>
          <p:nvPr/>
        </p:nvCxnSpPr>
        <p:spPr>
          <a:xfrm rot="5400000">
            <a:off x="9072937" y="2843599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F5E902B-8352-8F4F-A300-28800B3EB6BD}"/>
              </a:ext>
            </a:extLst>
          </p:cNvPr>
          <p:cNvCxnSpPr>
            <a:cxnSpLocks/>
          </p:cNvCxnSpPr>
          <p:nvPr/>
        </p:nvCxnSpPr>
        <p:spPr>
          <a:xfrm rot="5400000">
            <a:off x="9072937" y="2457472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4503818-4DBB-D54D-8D75-26FF49C54E10}"/>
              </a:ext>
            </a:extLst>
          </p:cNvPr>
          <p:cNvCxnSpPr>
            <a:cxnSpLocks/>
          </p:cNvCxnSpPr>
          <p:nvPr/>
        </p:nvCxnSpPr>
        <p:spPr>
          <a:xfrm rot="5400000">
            <a:off x="9072937" y="2112583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6EB4254-ED3A-E143-A7B1-E28FA9BBA180}"/>
              </a:ext>
            </a:extLst>
          </p:cNvPr>
          <p:cNvCxnSpPr>
            <a:cxnSpLocks/>
          </p:cNvCxnSpPr>
          <p:nvPr/>
        </p:nvCxnSpPr>
        <p:spPr>
          <a:xfrm rot="5400000">
            <a:off x="9072937" y="4730853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B8C95883-9A94-4944-963A-7B43407AF09D}"/>
              </a:ext>
            </a:extLst>
          </p:cNvPr>
          <p:cNvCxnSpPr>
            <a:cxnSpLocks/>
          </p:cNvCxnSpPr>
          <p:nvPr/>
        </p:nvCxnSpPr>
        <p:spPr>
          <a:xfrm rot="5400000">
            <a:off x="10574077" y="981814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BBA0CF4A-E764-0F48-B2CD-040B34E26174}"/>
              </a:ext>
            </a:extLst>
          </p:cNvPr>
          <p:cNvCxnSpPr>
            <a:cxnSpLocks/>
          </p:cNvCxnSpPr>
          <p:nvPr/>
        </p:nvCxnSpPr>
        <p:spPr>
          <a:xfrm rot="5400000">
            <a:off x="10574077" y="1308042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43000C1E-2DEA-794F-BD12-C2458C4920F8}"/>
              </a:ext>
            </a:extLst>
          </p:cNvPr>
          <p:cNvCxnSpPr>
            <a:cxnSpLocks/>
          </p:cNvCxnSpPr>
          <p:nvPr/>
        </p:nvCxnSpPr>
        <p:spPr>
          <a:xfrm rot="5400000">
            <a:off x="10574077" y="1637093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F7D26AC8-A6CA-F54C-B66A-816B56D5A7AA}"/>
              </a:ext>
            </a:extLst>
          </p:cNvPr>
          <p:cNvCxnSpPr>
            <a:cxnSpLocks/>
          </p:cNvCxnSpPr>
          <p:nvPr/>
        </p:nvCxnSpPr>
        <p:spPr>
          <a:xfrm rot="5400000">
            <a:off x="10574077" y="4217189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4FCC28A-C638-234A-B25E-529C83DACB79}"/>
              </a:ext>
            </a:extLst>
          </p:cNvPr>
          <p:cNvCxnSpPr>
            <a:cxnSpLocks/>
          </p:cNvCxnSpPr>
          <p:nvPr/>
        </p:nvCxnSpPr>
        <p:spPr>
          <a:xfrm rot="5400000">
            <a:off x="10574077" y="3826580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0F2183B-F7D3-084D-81AF-CBBB591A2AC9}"/>
              </a:ext>
            </a:extLst>
          </p:cNvPr>
          <p:cNvCxnSpPr>
            <a:cxnSpLocks/>
          </p:cNvCxnSpPr>
          <p:nvPr/>
        </p:nvCxnSpPr>
        <p:spPr>
          <a:xfrm rot="5400000">
            <a:off x="10574077" y="3428338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B7E49929-2C50-7149-A566-9CADC136D1B0}"/>
              </a:ext>
            </a:extLst>
          </p:cNvPr>
          <p:cNvCxnSpPr>
            <a:cxnSpLocks/>
          </p:cNvCxnSpPr>
          <p:nvPr/>
        </p:nvCxnSpPr>
        <p:spPr>
          <a:xfrm rot="5400000">
            <a:off x="10574077" y="3057336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F7F6E18E-3375-C846-B007-98D6D53BBFF8}"/>
              </a:ext>
            </a:extLst>
          </p:cNvPr>
          <p:cNvCxnSpPr>
            <a:cxnSpLocks/>
          </p:cNvCxnSpPr>
          <p:nvPr/>
        </p:nvCxnSpPr>
        <p:spPr>
          <a:xfrm rot="5400000">
            <a:off x="10574077" y="2706440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DB161BC4-D9BF-B44B-A461-7468EF8243C9}"/>
              </a:ext>
            </a:extLst>
          </p:cNvPr>
          <p:cNvCxnSpPr>
            <a:cxnSpLocks/>
          </p:cNvCxnSpPr>
          <p:nvPr/>
        </p:nvCxnSpPr>
        <p:spPr>
          <a:xfrm rot="5400000">
            <a:off x="10574077" y="2320313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0C1F6E63-542B-C543-98BA-0074D001350D}"/>
              </a:ext>
            </a:extLst>
          </p:cNvPr>
          <p:cNvCxnSpPr>
            <a:cxnSpLocks/>
          </p:cNvCxnSpPr>
          <p:nvPr/>
        </p:nvCxnSpPr>
        <p:spPr>
          <a:xfrm rot="5400000">
            <a:off x="10574077" y="1975424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165102E7-D004-BD47-B415-DEA3CA529873}"/>
              </a:ext>
            </a:extLst>
          </p:cNvPr>
          <p:cNvCxnSpPr>
            <a:cxnSpLocks/>
          </p:cNvCxnSpPr>
          <p:nvPr/>
        </p:nvCxnSpPr>
        <p:spPr>
          <a:xfrm rot="5400000">
            <a:off x="10574077" y="4593695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9CF69911-B073-5A41-A4D1-B6AD7D961E51}"/>
                  </a:ext>
                </a:extLst>
              </p:cNvPr>
              <p:cNvSpPr txBox="1"/>
              <p:nvPr/>
            </p:nvSpPr>
            <p:spPr>
              <a:xfrm>
                <a:off x="8001230" y="846234"/>
                <a:ext cx="5341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9CF69911-B073-5A41-A4D1-B6AD7D961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230" y="846234"/>
                <a:ext cx="53412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193749F-B2DF-1848-8B68-E4CFFA01B3E6}"/>
                  </a:ext>
                </a:extLst>
              </p:cNvPr>
              <p:cNvSpPr txBox="1"/>
              <p:nvPr/>
            </p:nvSpPr>
            <p:spPr>
              <a:xfrm>
                <a:off x="9570950" y="808318"/>
                <a:ext cx="5341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193749F-B2DF-1848-8B68-E4CFFA01B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0950" y="808318"/>
                <a:ext cx="53412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FA4E1DB8-191F-2243-B626-E7D060D80EB3}"/>
              </a:ext>
            </a:extLst>
          </p:cNvPr>
          <p:cNvCxnSpPr>
            <a:cxnSpLocks/>
          </p:cNvCxnSpPr>
          <p:nvPr/>
        </p:nvCxnSpPr>
        <p:spPr>
          <a:xfrm flipH="1">
            <a:off x="10414727" y="1510088"/>
            <a:ext cx="268014" cy="3500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CCC386D8-160F-7549-A432-40BB63DC173B}"/>
              </a:ext>
            </a:extLst>
          </p:cNvPr>
          <p:cNvCxnSpPr>
            <a:cxnSpLocks/>
          </p:cNvCxnSpPr>
          <p:nvPr/>
        </p:nvCxnSpPr>
        <p:spPr>
          <a:xfrm flipH="1">
            <a:off x="10434083" y="1858102"/>
            <a:ext cx="268014" cy="3500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DF6C39E5-D186-A547-9F81-9AC5BC66D6C6}"/>
              </a:ext>
            </a:extLst>
          </p:cNvPr>
          <p:cNvCxnSpPr>
            <a:cxnSpLocks/>
          </p:cNvCxnSpPr>
          <p:nvPr/>
        </p:nvCxnSpPr>
        <p:spPr>
          <a:xfrm flipH="1">
            <a:off x="10424686" y="2162447"/>
            <a:ext cx="268014" cy="3500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1B5B446B-9254-D442-954E-8E37CA3AFA78}"/>
              </a:ext>
            </a:extLst>
          </p:cNvPr>
          <p:cNvCxnSpPr>
            <a:cxnSpLocks/>
          </p:cNvCxnSpPr>
          <p:nvPr/>
        </p:nvCxnSpPr>
        <p:spPr>
          <a:xfrm flipH="1">
            <a:off x="10462925" y="2456703"/>
            <a:ext cx="268014" cy="3500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8A589678-6524-AE4F-B8BE-F771AC8C6CDC}"/>
              </a:ext>
            </a:extLst>
          </p:cNvPr>
          <p:cNvCxnSpPr>
            <a:cxnSpLocks/>
          </p:cNvCxnSpPr>
          <p:nvPr/>
        </p:nvCxnSpPr>
        <p:spPr>
          <a:xfrm flipH="1">
            <a:off x="10467215" y="2816154"/>
            <a:ext cx="268014" cy="3500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C8A3A203-E0DA-E44C-A470-74DE4F062EA5}"/>
              </a:ext>
            </a:extLst>
          </p:cNvPr>
          <p:cNvCxnSpPr>
            <a:cxnSpLocks/>
          </p:cNvCxnSpPr>
          <p:nvPr/>
        </p:nvCxnSpPr>
        <p:spPr>
          <a:xfrm flipH="1">
            <a:off x="10477724" y="3236576"/>
            <a:ext cx="268014" cy="3500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AA7D213-9BDC-4649-AF6B-57B9ABFD226A}"/>
              </a:ext>
            </a:extLst>
          </p:cNvPr>
          <p:cNvCxnSpPr>
            <a:cxnSpLocks/>
          </p:cNvCxnSpPr>
          <p:nvPr/>
        </p:nvCxnSpPr>
        <p:spPr>
          <a:xfrm flipH="1">
            <a:off x="10477176" y="3578928"/>
            <a:ext cx="268014" cy="3500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6B5587F9-55B2-5F4D-94AB-BEAAC9ADDF55}"/>
              </a:ext>
            </a:extLst>
          </p:cNvPr>
          <p:cNvCxnSpPr>
            <a:cxnSpLocks/>
          </p:cNvCxnSpPr>
          <p:nvPr/>
        </p:nvCxnSpPr>
        <p:spPr>
          <a:xfrm flipH="1">
            <a:off x="10498748" y="3904109"/>
            <a:ext cx="268014" cy="3500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73CA6766-F644-9046-B4EF-1C1A518FD76E}"/>
              </a:ext>
            </a:extLst>
          </p:cNvPr>
          <p:cNvCxnSpPr>
            <a:cxnSpLocks/>
          </p:cNvCxnSpPr>
          <p:nvPr/>
        </p:nvCxnSpPr>
        <p:spPr>
          <a:xfrm flipH="1">
            <a:off x="10467217" y="4322855"/>
            <a:ext cx="268014" cy="3500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0E7FC77C-D6E3-734F-A9A0-0E6FB39739DB}"/>
              </a:ext>
            </a:extLst>
          </p:cNvPr>
          <p:cNvCxnSpPr>
            <a:cxnSpLocks/>
          </p:cNvCxnSpPr>
          <p:nvPr/>
        </p:nvCxnSpPr>
        <p:spPr>
          <a:xfrm flipH="1">
            <a:off x="10440070" y="4718858"/>
            <a:ext cx="268014" cy="3500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66823ACA-399D-DF44-AA90-ABD76B16DCBE}"/>
              </a:ext>
            </a:extLst>
          </p:cNvPr>
          <p:cNvCxnSpPr>
            <a:cxnSpLocks/>
          </p:cNvCxnSpPr>
          <p:nvPr/>
        </p:nvCxnSpPr>
        <p:spPr>
          <a:xfrm flipH="1">
            <a:off x="10440070" y="5101835"/>
            <a:ext cx="268014" cy="3500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2F8FBB02-072D-EA4B-8DFF-0969131D595E}"/>
              </a:ext>
            </a:extLst>
          </p:cNvPr>
          <p:cNvCxnSpPr>
            <a:cxnSpLocks/>
          </p:cNvCxnSpPr>
          <p:nvPr/>
        </p:nvCxnSpPr>
        <p:spPr>
          <a:xfrm rot="5400000">
            <a:off x="7483350" y="1131783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3F4A0EA2-0272-6342-8281-B97A13C84913}"/>
              </a:ext>
            </a:extLst>
          </p:cNvPr>
          <p:cNvCxnSpPr>
            <a:cxnSpLocks/>
          </p:cNvCxnSpPr>
          <p:nvPr/>
        </p:nvCxnSpPr>
        <p:spPr>
          <a:xfrm rot="5400000">
            <a:off x="7483350" y="1458011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70268185-C08B-7645-896C-0F9211D35F2D}"/>
              </a:ext>
            </a:extLst>
          </p:cNvPr>
          <p:cNvCxnSpPr>
            <a:cxnSpLocks/>
          </p:cNvCxnSpPr>
          <p:nvPr/>
        </p:nvCxnSpPr>
        <p:spPr>
          <a:xfrm rot="5400000">
            <a:off x="7483350" y="1787062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8290A3B0-2BF9-0844-BCE3-4181FB1F78B4}"/>
              </a:ext>
            </a:extLst>
          </p:cNvPr>
          <p:cNvCxnSpPr>
            <a:cxnSpLocks/>
          </p:cNvCxnSpPr>
          <p:nvPr/>
        </p:nvCxnSpPr>
        <p:spPr>
          <a:xfrm rot="5400000">
            <a:off x="7483350" y="4367158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13D2E8D3-2868-5D43-8FF0-A3CA77BD95EE}"/>
              </a:ext>
            </a:extLst>
          </p:cNvPr>
          <p:cNvCxnSpPr>
            <a:cxnSpLocks/>
          </p:cNvCxnSpPr>
          <p:nvPr/>
        </p:nvCxnSpPr>
        <p:spPr>
          <a:xfrm rot="5400000">
            <a:off x="7483350" y="3976549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62428F9F-664E-F843-A7E3-431983DF4BB0}"/>
              </a:ext>
            </a:extLst>
          </p:cNvPr>
          <p:cNvCxnSpPr>
            <a:cxnSpLocks/>
          </p:cNvCxnSpPr>
          <p:nvPr/>
        </p:nvCxnSpPr>
        <p:spPr>
          <a:xfrm rot="5400000">
            <a:off x="7483350" y="3578307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453E3CB8-B0C7-2C43-B587-18F9BFD06A0F}"/>
              </a:ext>
            </a:extLst>
          </p:cNvPr>
          <p:cNvCxnSpPr>
            <a:cxnSpLocks/>
          </p:cNvCxnSpPr>
          <p:nvPr/>
        </p:nvCxnSpPr>
        <p:spPr>
          <a:xfrm rot="5400000">
            <a:off x="7483350" y="3207305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F8F71B26-670D-E948-9E52-9CD8D4B25808}"/>
              </a:ext>
            </a:extLst>
          </p:cNvPr>
          <p:cNvCxnSpPr>
            <a:cxnSpLocks/>
          </p:cNvCxnSpPr>
          <p:nvPr/>
        </p:nvCxnSpPr>
        <p:spPr>
          <a:xfrm rot="5400000">
            <a:off x="7483350" y="2856409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F812D22-BC2B-4847-8685-D9509BEC48BD}"/>
              </a:ext>
            </a:extLst>
          </p:cNvPr>
          <p:cNvCxnSpPr>
            <a:cxnSpLocks/>
          </p:cNvCxnSpPr>
          <p:nvPr/>
        </p:nvCxnSpPr>
        <p:spPr>
          <a:xfrm rot="5400000">
            <a:off x="7483350" y="2470282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BC484AC3-4E23-024C-922D-9288974C44D1}"/>
              </a:ext>
            </a:extLst>
          </p:cNvPr>
          <p:cNvCxnSpPr>
            <a:cxnSpLocks/>
          </p:cNvCxnSpPr>
          <p:nvPr/>
        </p:nvCxnSpPr>
        <p:spPr>
          <a:xfrm rot="5400000">
            <a:off x="7483350" y="2125393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14628164-6ED4-8C4A-B500-87B36A03C9A0}"/>
              </a:ext>
            </a:extLst>
          </p:cNvPr>
          <p:cNvCxnSpPr>
            <a:cxnSpLocks/>
          </p:cNvCxnSpPr>
          <p:nvPr/>
        </p:nvCxnSpPr>
        <p:spPr>
          <a:xfrm rot="5400000">
            <a:off x="7483350" y="4743663"/>
            <a:ext cx="0" cy="1262390"/>
          </a:xfrm>
          <a:prstGeom prst="line">
            <a:avLst/>
          </a:prstGeom>
          <a:ln w="28575">
            <a:solidFill>
              <a:srgbClr val="0070C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3C15831A-49DB-8244-B53C-C0E61BF4244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83350" y="994624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EEE854D3-6D93-AA4F-9ADD-83E4BC94CED7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83350" y="1320852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DC08E837-7DDA-DA41-AFBE-934AF6CE8154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83350" y="1649903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8C10063D-FA6A-134B-8565-385FC2043C41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83350" y="4229999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4E179DD4-B021-8142-94D5-6A84D796C0B1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83350" y="3839390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2587C823-199F-254E-8EB6-E53859D2D8E1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83350" y="3441148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2D2930EA-0DD6-C348-925B-5E09B68EE76A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83350" y="3070146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92D21438-7BC5-D54A-865E-33F67F40BB39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83350" y="2719250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41E48765-3940-3F41-BE45-9F14D269DDE8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83350" y="2333123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10A6BB85-5BE4-1243-8E2B-A346BA218FF1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83350" y="1988234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DDC609D1-4211-1D42-9EBE-5DF9D26893C2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83350" y="4606505"/>
            <a:ext cx="0" cy="1262390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16588ED7-0D81-2A4B-A419-8A5684683DDA}"/>
              </a:ext>
            </a:extLst>
          </p:cNvPr>
          <p:cNvCxnSpPr>
            <a:cxnSpLocks/>
          </p:cNvCxnSpPr>
          <p:nvPr/>
        </p:nvCxnSpPr>
        <p:spPr>
          <a:xfrm flipH="1">
            <a:off x="7324000" y="1522898"/>
            <a:ext cx="268014" cy="3500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DBEE2F22-0718-FA43-8045-E8CC495BB0C9}"/>
              </a:ext>
            </a:extLst>
          </p:cNvPr>
          <p:cNvCxnSpPr>
            <a:cxnSpLocks/>
          </p:cNvCxnSpPr>
          <p:nvPr/>
        </p:nvCxnSpPr>
        <p:spPr>
          <a:xfrm flipH="1">
            <a:off x="7343356" y="1870912"/>
            <a:ext cx="268014" cy="3500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237B727A-BD90-4B4B-8E1F-D566B5AE7ED7}"/>
              </a:ext>
            </a:extLst>
          </p:cNvPr>
          <p:cNvCxnSpPr>
            <a:cxnSpLocks/>
          </p:cNvCxnSpPr>
          <p:nvPr/>
        </p:nvCxnSpPr>
        <p:spPr>
          <a:xfrm flipH="1">
            <a:off x="7333959" y="2175257"/>
            <a:ext cx="268014" cy="3500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77C806A6-7756-224E-ABA6-B4D6CDAF6321}"/>
              </a:ext>
            </a:extLst>
          </p:cNvPr>
          <p:cNvCxnSpPr>
            <a:cxnSpLocks/>
          </p:cNvCxnSpPr>
          <p:nvPr/>
        </p:nvCxnSpPr>
        <p:spPr>
          <a:xfrm flipH="1">
            <a:off x="7372198" y="2469513"/>
            <a:ext cx="268014" cy="3500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115641C3-3476-9E4F-9CD5-D29DDC97697B}"/>
              </a:ext>
            </a:extLst>
          </p:cNvPr>
          <p:cNvCxnSpPr>
            <a:cxnSpLocks/>
          </p:cNvCxnSpPr>
          <p:nvPr/>
        </p:nvCxnSpPr>
        <p:spPr>
          <a:xfrm flipH="1">
            <a:off x="7376488" y="2828964"/>
            <a:ext cx="268014" cy="3500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4B559175-D7ED-454A-BF15-C60E3AE172BE}"/>
              </a:ext>
            </a:extLst>
          </p:cNvPr>
          <p:cNvCxnSpPr>
            <a:cxnSpLocks/>
          </p:cNvCxnSpPr>
          <p:nvPr/>
        </p:nvCxnSpPr>
        <p:spPr>
          <a:xfrm flipH="1">
            <a:off x="7386997" y="3249386"/>
            <a:ext cx="268014" cy="3500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9ADCE05B-A867-604B-AC19-2810E7BEA435}"/>
              </a:ext>
            </a:extLst>
          </p:cNvPr>
          <p:cNvCxnSpPr>
            <a:cxnSpLocks/>
          </p:cNvCxnSpPr>
          <p:nvPr/>
        </p:nvCxnSpPr>
        <p:spPr>
          <a:xfrm flipH="1">
            <a:off x="7386449" y="3591738"/>
            <a:ext cx="268014" cy="3500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030AFE3F-75B0-FD43-990E-6E28F7526BF0}"/>
              </a:ext>
            </a:extLst>
          </p:cNvPr>
          <p:cNvCxnSpPr>
            <a:cxnSpLocks/>
          </p:cNvCxnSpPr>
          <p:nvPr/>
        </p:nvCxnSpPr>
        <p:spPr>
          <a:xfrm flipH="1">
            <a:off x="7408021" y="3916919"/>
            <a:ext cx="268014" cy="3500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D061D10B-DA90-A94A-88E2-00E3FA9C42A9}"/>
              </a:ext>
            </a:extLst>
          </p:cNvPr>
          <p:cNvCxnSpPr>
            <a:cxnSpLocks/>
          </p:cNvCxnSpPr>
          <p:nvPr/>
        </p:nvCxnSpPr>
        <p:spPr>
          <a:xfrm flipH="1">
            <a:off x="7376490" y="4335665"/>
            <a:ext cx="268014" cy="3500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D0CB43B1-4877-C14A-B152-3229C6F7C956}"/>
              </a:ext>
            </a:extLst>
          </p:cNvPr>
          <p:cNvCxnSpPr>
            <a:cxnSpLocks/>
          </p:cNvCxnSpPr>
          <p:nvPr/>
        </p:nvCxnSpPr>
        <p:spPr>
          <a:xfrm flipH="1">
            <a:off x="7349343" y="4731668"/>
            <a:ext cx="268014" cy="3500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F64A379F-D958-0D45-946D-B660A08AFA9B}"/>
              </a:ext>
            </a:extLst>
          </p:cNvPr>
          <p:cNvCxnSpPr>
            <a:cxnSpLocks/>
          </p:cNvCxnSpPr>
          <p:nvPr/>
        </p:nvCxnSpPr>
        <p:spPr>
          <a:xfrm flipH="1">
            <a:off x="7349343" y="5114645"/>
            <a:ext cx="268014" cy="3500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197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5156CA4-8715-D545-A10F-DCA1A05EEF95}"/>
              </a:ext>
            </a:extLst>
          </p:cNvPr>
          <p:cNvCxnSpPr>
            <a:cxnSpLocks noChangeAspect="1"/>
          </p:cNvCxnSpPr>
          <p:nvPr/>
        </p:nvCxnSpPr>
        <p:spPr>
          <a:xfrm rot="2700000" flipV="1">
            <a:off x="3387890" y="942217"/>
            <a:ext cx="5212080" cy="5212080"/>
          </a:xfrm>
          <a:prstGeom prst="line">
            <a:avLst/>
          </a:prstGeom>
          <a:ln w="285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A1D9C22-0385-1746-88CE-014315201ED0}"/>
              </a:ext>
            </a:extLst>
          </p:cNvPr>
          <p:cNvCxnSpPr>
            <a:cxnSpLocks noChangeAspect="1"/>
          </p:cNvCxnSpPr>
          <p:nvPr/>
        </p:nvCxnSpPr>
        <p:spPr>
          <a:xfrm rot="18900000" flipV="1">
            <a:off x="3449535" y="1108667"/>
            <a:ext cx="4846320" cy="4846320"/>
          </a:xfrm>
          <a:prstGeom prst="line">
            <a:avLst/>
          </a:prstGeom>
          <a:ln w="285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061917-6CDE-1A43-B614-F39F7C4076ED}"/>
                  </a:ext>
                </a:extLst>
              </p:cNvPr>
              <p:cNvSpPr txBox="1"/>
              <p:nvPr/>
            </p:nvSpPr>
            <p:spPr>
              <a:xfrm>
                <a:off x="9769204" y="3270217"/>
                <a:ext cx="4680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061917-6CDE-1A43-B614-F39F7C407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9204" y="3270217"/>
                <a:ext cx="46807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9AB476F-B097-CE45-B36D-9DE3E0EDB01F}"/>
                  </a:ext>
                </a:extLst>
              </p:cNvPr>
              <p:cNvSpPr txBox="1"/>
              <p:nvPr/>
            </p:nvSpPr>
            <p:spPr>
              <a:xfrm>
                <a:off x="5303721" y="-137240"/>
                <a:ext cx="4729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9AB476F-B097-CE45-B36D-9DE3E0EDB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721" y="-137240"/>
                <a:ext cx="472950" cy="523220"/>
              </a:xfrm>
              <a:prstGeom prst="rect">
                <a:avLst/>
              </a:prstGeom>
              <a:blipFill>
                <a:blip r:embed="rId3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E4D88F-D994-2E4C-BD36-7C0FF1B36512}"/>
                  </a:ext>
                </a:extLst>
              </p:cNvPr>
              <p:cNvSpPr txBox="1"/>
              <p:nvPr/>
            </p:nvSpPr>
            <p:spPr>
              <a:xfrm>
                <a:off x="5296039" y="663849"/>
                <a:ext cx="49757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E4D88F-D994-2E4C-BD36-7C0FF1B36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039" y="663849"/>
                <a:ext cx="49757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98E0FC2-A1D7-FE44-B1D7-143B703B8CBF}"/>
                  </a:ext>
                </a:extLst>
              </p:cNvPr>
              <p:cNvSpPr txBox="1"/>
              <p:nvPr/>
            </p:nvSpPr>
            <p:spPr>
              <a:xfrm>
                <a:off x="2711865" y="3633234"/>
                <a:ext cx="5254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98E0FC2-A1D7-FE44-B1D7-143B703B8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865" y="3633234"/>
                <a:ext cx="52540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B2C836C-BDD4-844C-A160-B861A406C9FC}"/>
                  </a:ext>
                </a:extLst>
              </p:cNvPr>
              <p:cNvSpPr txBox="1"/>
              <p:nvPr/>
            </p:nvSpPr>
            <p:spPr>
              <a:xfrm>
                <a:off x="5237726" y="6044008"/>
                <a:ext cx="49757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B2C836C-BDD4-844C-A160-B861A406C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726" y="6044008"/>
                <a:ext cx="49757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215314-2A51-4140-BD5D-CF801F1F0CC8}"/>
                  </a:ext>
                </a:extLst>
              </p:cNvPr>
              <p:cNvSpPr txBox="1"/>
              <p:nvPr/>
            </p:nvSpPr>
            <p:spPr>
              <a:xfrm>
                <a:off x="8415258" y="3557022"/>
                <a:ext cx="5116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215314-2A51-4140-BD5D-CF801F1F0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258" y="3557022"/>
                <a:ext cx="51167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5C349B5-C265-E840-8825-9E1DD4159829}"/>
                  </a:ext>
                </a:extLst>
              </p:cNvPr>
              <p:cNvSpPr txBox="1"/>
              <p:nvPr/>
            </p:nvSpPr>
            <p:spPr>
              <a:xfrm>
                <a:off x="5872696" y="4100727"/>
                <a:ext cx="64421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5C349B5-C265-E840-8825-9E1DD4159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696" y="4100727"/>
                <a:ext cx="64421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B5C41D-7922-4C4F-8FC6-F6CD1603EBEE}"/>
                  </a:ext>
                </a:extLst>
              </p:cNvPr>
              <p:cNvSpPr txBox="1"/>
              <p:nvPr/>
            </p:nvSpPr>
            <p:spPr>
              <a:xfrm>
                <a:off x="4087945" y="3041435"/>
                <a:ext cx="6803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B5C41D-7922-4C4F-8FC6-F6CD1603E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945" y="3041435"/>
                <a:ext cx="68037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A4B54C3-3534-B64F-88CD-0EE4E3D74014}"/>
                  </a:ext>
                </a:extLst>
              </p:cNvPr>
              <p:cNvSpPr txBox="1"/>
              <p:nvPr/>
            </p:nvSpPr>
            <p:spPr>
              <a:xfrm>
                <a:off x="6562234" y="2943168"/>
                <a:ext cx="6714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A4B54C3-3534-B64F-88CD-0EE4E3D74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2234" y="2943168"/>
                <a:ext cx="67140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3FF3131-628A-DA4B-9585-359316026D3B}"/>
                  </a:ext>
                </a:extLst>
              </p:cNvPr>
              <p:cNvSpPr txBox="1"/>
              <p:nvPr/>
            </p:nvSpPr>
            <p:spPr>
              <a:xfrm>
                <a:off x="5864875" y="1775432"/>
                <a:ext cx="6565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3FF3131-628A-DA4B-9585-359316026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875" y="1775432"/>
                <a:ext cx="656590" cy="523220"/>
              </a:xfrm>
              <a:prstGeom prst="rect">
                <a:avLst/>
              </a:prstGeom>
              <a:blipFill>
                <a:blip r:embed="rId11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9E3CD69-90B6-0448-8703-F47D4D0DF7EA}"/>
              </a:ext>
            </a:extLst>
          </p:cNvPr>
          <p:cNvCxnSpPr>
            <a:cxnSpLocks/>
          </p:cNvCxnSpPr>
          <p:nvPr/>
        </p:nvCxnSpPr>
        <p:spPr>
          <a:xfrm rot="2700000" flipV="1">
            <a:off x="3954623" y="1667714"/>
            <a:ext cx="3798346" cy="3786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5537FBD-E2BF-B947-8298-4F9D12FB4EC1}"/>
              </a:ext>
            </a:extLst>
          </p:cNvPr>
          <p:cNvCxnSpPr>
            <a:cxnSpLocks/>
            <a:stCxn id="9" idx="3"/>
            <a:endCxn id="11" idx="7"/>
          </p:cNvCxnSpPr>
          <p:nvPr/>
        </p:nvCxnSpPr>
        <p:spPr>
          <a:xfrm rot="8100000" flipV="1">
            <a:off x="3969482" y="1667713"/>
            <a:ext cx="3798346" cy="3786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39AB9F8-C88F-C442-A411-BA25B3CF74A1}"/>
              </a:ext>
            </a:extLst>
          </p:cNvPr>
          <p:cNvSpPr/>
          <p:nvPr/>
        </p:nvSpPr>
        <p:spPr>
          <a:xfrm rot="8100000">
            <a:off x="4035814" y="1736412"/>
            <a:ext cx="3657600" cy="3657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E1FB4B7-9A95-EC4E-90FB-3C081311DDEA}"/>
              </a:ext>
            </a:extLst>
          </p:cNvPr>
          <p:cNvSpPr/>
          <p:nvPr/>
        </p:nvSpPr>
        <p:spPr>
          <a:xfrm rot="8100000">
            <a:off x="8367570" y="346569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6DDD0BB-84C6-BF4B-9E3E-82AEC6099181}"/>
              </a:ext>
            </a:extLst>
          </p:cNvPr>
          <p:cNvSpPr/>
          <p:nvPr/>
        </p:nvSpPr>
        <p:spPr>
          <a:xfrm rot="8100000">
            <a:off x="5781256" y="879376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6255954-E92C-7745-8E75-0B956284A47A}"/>
              </a:ext>
            </a:extLst>
          </p:cNvPr>
          <p:cNvSpPr/>
          <p:nvPr/>
        </p:nvSpPr>
        <p:spPr>
          <a:xfrm rot="8100000">
            <a:off x="3186860" y="3473772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E1A1C20-0978-3846-BE64-3977BF58F6CD}"/>
              </a:ext>
            </a:extLst>
          </p:cNvPr>
          <p:cNvSpPr/>
          <p:nvPr/>
        </p:nvSpPr>
        <p:spPr>
          <a:xfrm rot="8100000">
            <a:off x="5773174" y="6060086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E68BB71-E14F-CF4E-B527-04DE4113F66A}"/>
              </a:ext>
            </a:extLst>
          </p:cNvPr>
          <p:cNvCxnSpPr>
            <a:cxnSpLocks noChangeAspect="1"/>
          </p:cNvCxnSpPr>
          <p:nvPr/>
        </p:nvCxnSpPr>
        <p:spPr>
          <a:xfrm rot="8100000" flipV="1">
            <a:off x="5493569" y="3683330"/>
            <a:ext cx="731520" cy="73152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E03B036-0694-7F47-98B5-0918E2D83699}"/>
              </a:ext>
            </a:extLst>
          </p:cNvPr>
          <p:cNvCxnSpPr>
            <a:cxnSpLocks noChangeAspect="1"/>
          </p:cNvCxnSpPr>
          <p:nvPr/>
        </p:nvCxnSpPr>
        <p:spPr>
          <a:xfrm rot="13500000" flipV="1">
            <a:off x="3994486" y="2786186"/>
            <a:ext cx="1554480" cy="15544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F0BA7B2-C8DC-F446-884F-3EC8299D19BD}"/>
              </a:ext>
            </a:extLst>
          </p:cNvPr>
          <p:cNvCxnSpPr>
            <a:cxnSpLocks noChangeAspect="1"/>
          </p:cNvCxnSpPr>
          <p:nvPr/>
        </p:nvCxnSpPr>
        <p:spPr>
          <a:xfrm rot="2700000" flipV="1">
            <a:off x="6045037" y="3098429"/>
            <a:ext cx="914400" cy="9144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79620F3-7F76-7746-AFD6-A63FCABDA441}"/>
              </a:ext>
            </a:extLst>
          </p:cNvPr>
          <p:cNvCxnSpPr>
            <a:cxnSpLocks noChangeAspect="1"/>
          </p:cNvCxnSpPr>
          <p:nvPr/>
        </p:nvCxnSpPr>
        <p:spPr>
          <a:xfrm rot="18900000" flipV="1">
            <a:off x="5265407" y="2103007"/>
            <a:ext cx="1188720" cy="118872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6186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105">
            <a:extLst>
              <a:ext uri="{FF2B5EF4-FFF2-40B4-BE49-F238E27FC236}">
                <a16:creationId xmlns:a16="http://schemas.microsoft.com/office/drawing/2014/main" id="{3BFFEC4B-5F64-0B48-949B-30379121BB8B}"/>
              </a:ext>
            </a:extLst>
          </p:cNvPr>
          <p:cNvSpPr/>
          <p:nvPr/>
        </p:nvSpPr>
        <p:spPr>
          <a:xfrm>
            <a:off x="3844359" y="2855741"/>
            <a:ext cx="249418" cy="26118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407BB5F-BB9B-DD46-B4BF-DAEAF29DBDD4}"/>
              </a:ext>
            </a:extLst>
          </p:cNvPr>
          <p:cNvSpPr/>
          <p:nvPr/>
        </p:nvSpPr>
        <p:spPr>
          <a:xfrm>
            <a:off x="1942311" y="147670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966100-AF03-F546-B377-2BC4AB947205}"/>
              </a:ext>
            </a:extLst>
          </p:cNvPr>
          <p:cNvSpPr/>
          <p:nvPr/>
        </p:nvSpPr>
        <p:spPr>
          <a:xfrm>
            <a:off x="1929699" y="204741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A0FE27-F669-A341-AA15-22D11E6C929D}"/>
              </a:ext>
            </a:extLst>
          </p:cNvPr>
          <p:cNvSpPr/>
          <p:nvPr/>
        </p:nvSpPr>
        <p:spPr>
          <a:xfrm>
            <a:off x="1936005" y="262548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0C6A116-36C6-7640-8EA7-8414C4A9AB1B}"/>
              </a:ext>
            </a:extLst>
          </p:cNvPr>
          <p:cNvSpPr/>
          <p:nvPr/>
        </p:nvSpPr>
        <p:spPr>
          <a:xfrm>
            <a:off x="1936005" y="319619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6057D03-5543-1344-A9A0-B9CDFC8A073B}"/>
              </a:ext>
            </a:extLst>
          </p:cNvPr>
          <p:cNvSpPr/>
          <p:nvPr/>
        </p:nvSpPr>
        <p:spPr>
          <a:xfrm>
            <a:off x="1942311" y="377426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1B86B41-4B33-7242-9203-113B16A21F3A}"/>
              </a:ext>
            </a:extLst>
          </p:cNvPr>
          <p:cNvSpPr/>
          <p:nvPr/>
        </p:nvSpPr>
        <p:spPr>
          <a:xfrm>
            <a:off x="1929699" y="434497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D17D1A0-3A68-9648-8D1A-077ED9FB49A5}"/>
              </a:ext>
            </a:extLst>
          </p:cNvPr>
          <p:cNvSpPr/>
          <p:nvPr/>
        </p:nvSpPr>
        <p:spPr>
          <a:xfrm>
            <a:off x="2678035" y="147670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D90090A-2FF3-2B4F-8F16-4EB1CAB5F07C}"/>
              </a:ext>
            </a:extLst>
          </p:cNvPr>
          <p:cNvSpPr/>
          <p:nvPr/>
        </p:nvSpPr>
        <p:spPr>
          <a:xfrm>
            <a:off x="2665423" y="204741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DC60DE1-AF0D-6048-B6FD-D84C1183FCAD}"/>
              </a:ext>
            </a:extLst>
          </p:cNvPr>
          <p:cNvSpPr/>
          <p:nvPr/>
        </p:nvSpPr>
        <p:spPr>
          <a:xfrm>
            <a:off x="2671729" y="262548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3EBCA6-2E90-5342-9147-9A5253A9CE0D}"/>
              </a:ext>
            </a:extLst>
          </p:cNvPr>
          <p:cNvSpPr/>
          <p:nvPr/>
        </p:nvSpPr>
        <p:spPr>
          <a:xfrm>
            <a:off x="2671729" y="319619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234FDE7-3B5D-6B49-9E7D-C8CC3F4392A9}"/>
              </a:ext>
            </a:extLst>
          </p:cNvPr>
          <p:cNvSpPr/>
          <p:nvPr/>
        </p:nvSpPr>
        <p:spPr>
          <a:xfrm>
            <a:off x="2678035" y="377426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529A53-2EB3-F646-9A88-5E14380C66D0}"/>
              </a:ext>
            </a:extLst>
          </p:cNvPr>
          <p:cNvSpPr/>
          <p:nvPr/>
        </p:nvSpPr>
        <p:spPr>
          <a:xfrm>
            <a:off x="2665423" y="434497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01CB802-01AE-2643-8087-FDFFECC3DE02}"/>
              </a:ext>
            </a:extLst>
          </p:cNvPr>
          <p:cNvSpPr/>
          <p:nvPr/>
        </p:nvSpPr>
        <p:spPr>
          <a:xfrm>
            <a:off x="3358053" y="147670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ACF24D5-1A1A-094E-B3BC-CB218285AD42}"/>
              </a:ext>
            </a:extLst>
          </p:cNvPr>
          <p:cNvSpPr/>
          <p:nvPr/>
        </p:nvSpPr>
        <p:spPr>
          <a:xfrm>
            <a:off x="3345441" y="204741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114123D-43C2-B548-A754-F53372784129}"/>
              </a:ext>
            </a:extLst>
          </p:cNvPr>
          <p:cNvSpPr/>
          <p:nvPr/>
        </p:nvSpPr>
        <p:spPr>
          <a:xfrm>
            <a:off x="3351747" y="262548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2EE79EE-1CD2-4D46-9DBE-F03D6CDC1CF3}"/>
              </a:ext>
            </a:extLst>
          </p:cNvPr>
          <p:cNvSpPr/>
          <p:nvPr/>
        </p:nvSpPr>
        <p:spPr>
          <a:xfrm>
            <a:off x="3351747" y="319619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DDDAC5-06C3-AB47-B9A1-B301C242246C}"/>
              </a:ext>
            </a:extLst>
          </p:cNvPr>
          <p:cNvSpPr/>
          <p:nvPr/>
        </p:nvSpPr>
        <p:spPr>
          <a:xfrm>
            <a:off x="3358053" y="377426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CBE59A3-DFF1-704E-993B-D739C88FE18B}"/>
              </a:ext>
            </a:extLst>
          </p:cNvPr>
          <p:cNvSpPr/>
          <p:nvPr/>
        </p:nvSpPr>
        <p:spPr>
          <a:xfrm>
            <a:off x="3345441" y="434497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5E8B95F-B50D-E94F-8ADB-683712390C0B}"/>
              </a:ext>
            </a:extLst>
          </p:cNvPr>
          <p:cNvSpPr/>
          <p:nvPr/>
        </p:nvSpPr>
        <p:spPr>
          <a:xfrm>
            <a:off x="4093777" y="147670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FA953C2-8A8C-354A-8A65-94AD6C755F01}"/>
              </a:ext>
            </a:extLst>
          </p:cNvPr>
          <p:cNvSpPr/>
          <p:nvPr/>
        </p:nvSpPr>
        <p:spPr>
          <a:xfrm>
            <a:off x="4081165" y="204741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5DC491-691F-294A-919C-8F7A1E476FC6}"/>
              </a:ext>
            </a:extLst>
          </p:cNvPr>
          <p:cNvSpPr/>
          <p:nvPr/>
        </p:nvSpPr>
        <p:spPr>
          <a:xfrm>
            <a:off x="4087471" y="262548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67E6B49-4B81-8B43-98C3-F135A87BB661}"/>
              </a:ext>
            </a:extLst>
          </p:cNvPr>
          <p:cNvSpPr/>
          <p:nvPr/>
        </p:nvSpPr>
        <p:spPr>
          <a:xfrm>
            <a:off x="4087471" y="319619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D9B5433-D38B-434A-B2C5-A27F533039F5}"/>
              </a:ext>
            </a:extLst>
          </p:cNvPr>
          <p:cNvSpPr/>
          <p:nvPr/>
        </p:nvSpPr>
        <p:spPr>
          <a:xfrm>
            <a:off x="4093777" y="377426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F9EB3B1-9A1E-0045-B9B0-7806134CDCC0}"/>
              </a:ext>
            </a:extLst>
          </p:cNvPr>
          <p:cNvSpPr/>
          <p:nvPr/>
        </p:nvSpPr>
        <p:spPr>
          <a:xfrm>
            <a:off x="4081165" y="434497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5E5F864-4FC0-4D4C-95E6-0176919B6D0D}"/>
              </a:ext>
            </a:extLst>
          </p:cNvPr>
          <p:cNvSpPr/>
          <p:nvPr/>
        </p:nvSpPr>
        <p:spPr>
          <a:xfrm>
            <a:off x="4821618" y="1492469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0E4BE6F-EADA-B44B-B24D-E2932FA8BE21}"/>
              </a:ext>
            </a:extLst>
          </p:cNvPr>
          <p:cNvSpPr/>
          <p:nvPr/>
        </p:nvSpPr>
        <p:spPr>
          <a:xfrm>
            <a:off x="4809006" y="206318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EA11768-6B4F-F341-B214-DD1A5FAEDF59}"/>
              </a:ext>
            </a:extLst>
          </p:cNvPr>
          <p:cNvSpPr/>
          <p:nvPr/>
        </p:nvSpPr>
        <p:spPr>
          <a:xfrm>
            <a:off x="4815312" y="2641249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20E7ECB-DA89-3444-AB05-9401EA6F0561}"/>
              </a:ext>
            </a:extLst>
          </p:cNvPr>
          <p:cNvSpPr/>
          <p:nvPr/>
        </p:nvSpPr>
        <p:spPr>
          <a:xfrm>
            <a:off x="4815312" y="321196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6F493D0-B086-4A47-A906-66E18698D9B9}"/>
              </a:ext>
            </a:extLst>
          </p:cNvPr>
          <p:cNvSpPr/>
          <p:nvPr/>
        </p:nvSpPr>
        <p:spPr>
          <a:xfrm>
            <a:off x="4821618" y="3790029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2CDBF88-12E5-FF48-AB5A-AA2C6C7F9AE5}"/>
              </a:ext>
            </a:extLst>
          </p:cNvPr>
          <p:cNvSpPr/>
          <p:nvPr/>
        </p:nvSpPr>
        <p:spPr>
          <a:xfrm>
            <a:off x="4809006" y="436074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4FEE6BC-0F79-3648-9C21-A5C3CE36B855}"/>
              </a:ext>
            </a:extLst>
          </p:cNvPr>
          <p:cNvSpPr/>
          <p:nvPr/>
        </p:nvSpPr>
        <p:spPr>
          <a:xfrm>
            <a:off x="5557342" y="1492469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E01D0A7-0CCC-344E-8750-07FBBB42A05C}"/>
              </a:ext>
            </a:extLst>
          </p:cNvPr>
          <p:cNvSpPr/>
          <p:nvPr/>
        </p:nvSpPr>
        <p:spPr>
          <a:xfrm>
            <a:off x="5544730" y="206318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284A42F-3378-8749-B97B-60830AA63911}"/>
              </a:ext>
            </a:extLst>
          </p:cNvPr>
          <p:cNvSpPr/>
          <p:nvPr/>
        </p:nvSpPr>
        <p:spPr>
          <a:xfrm>
            <a:off x="5551036" y="2641249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2D1A540-0B86-A546-98AE-574D5DDBB239}"/>
              </a:ext>
            </a:extLst>
          </p:cNvPr>
          <p:cNvSpPr/>
          <p:nvPr/>
        </p:nvSpPr>
        <p:spPr>
          <a:xfrm>
            <a:off x="5551036" y="321196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E9F1E3A-4241-B546-A02C-B33C776BDE8C}"/>
              </a:ext>
            </a:extLst>
          </p:cNvPr>
          <p:cNvSpPr/>
          <p:nvPr/>
        </p:nvSpPr>
        <p:spPr>
          <a:xfrm>
            <a:off x="5557342" y="3790029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61B8C94-4164-3B42-8ED3-A2C36207C4A9}"/>
              </a:ext>
            </a:extLst>
          </p:cNvPr>
          <p:cNvSpPr/>
          <p:nvPr/>
        </p:nvSpPr>
        <p:spPr>
          <a:xfrm>
            <a:off x="5544730" y="436074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32CE4BF-A538-2649-A3CB-6EEA6B6F5D56}"/>
              </a:ext>
            </a:extLst>
          </p:cNvPr>
          <p:cNvSpPr/>
          <p:nvPr/>
        </p:nvSpPr>
        <p:spPr>
          <a:xfrm>
            <a:off x="6237360" y="1492469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D72FD40-B8F4-5D4D-B2DB-57DE953EBDD8}"/>
              </a:ext>
            </a:extLst>
          </p:cNvPr>
          <p:cNvSpPr/>
          <p:nvPr/>
        </p:nvSpPr>
        <p:spPr>
          <a:xfrm>
            <a:off x="6224748" y="206318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33B704C-E134-CA4C-A414-AD795268333B}"/>
              </a:ext>
            </a:extLst>
          </p:cNvPr>
          <p:cNvSpPr/>
          <p:nvPr/>
        </p:nvSpPr>
        <p:spPr>
          <a:xfrm>
            <a:off x="6231054" y="2641249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0522CBD-0EB8-A046-8285-4BA53DAFE633}"/>
              </a:ext>
            </a:extLst>
          </p:cNvPr>
          <p:cNvSpPr/>
          <p:nvPr/>
        </p:nvSpPr>
        <p:spPr>
          <a:xfrm>
            <a:off x="6231054" y="321196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A6483D6-EE93-8043-90DA-8A8AD07BCDF7}"/>
              </a:ext>
            </a:extLst>
          </p:cNvPr>
          <p:cNvSpPr/>
          <p:nvPr/>
        </p:nvSpPr>
        <p:spPr>
          <a:xfrm>
            <a:off x="6237360" y="3790029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B60999E-787E-AC44-9404-C4BD2CA0ADD7}"/>
              </a:ext>
            </a:extLst>
          </p:cNvPr>
          <p:cNvSpPr/>
          <p:nvPr/>
        </p:nvSpPr>
        <p:spPr>
          <a:xfrm>
            <a:off x="6224748" y="436074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8910F21-734D-BD41-9F34-C8DCF4AE3B69}"/>
              </a:ext>
            </a:extLst>
          </p:cNvPr>
          <p:cNvSpPr/>
          <p:nvPr/>
        </p:nvSpPr>
        <p:spPr>
          <a:xfrm>
            <a:off x="6973084" y="1492469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4F5ABDC-5812-E04F-BE81-7F5AD6DCF335}"/>
              </a:ext>
            </a:extLst>
          </p:cNvPr>
          <p:cNvSpPr/>
          <p:nvPr/>
        </p:nvSpPr>
        <p:spPr>
          <a:xfrm>
            <a:off x="6960472" y="206318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B904249-83AF-9548-A58E-7D57F46538F8}"/>
              </a:ext>
            </a:extLst>
          </p:cNvPr>
          <p:cNvSpPr/>
          <p:nvPr/>
        </p:nvSpPr>
        <p:spPr>
          <a:xfrm>
            <a:off x="6966778" y="2641249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FFB789F-7E88-694C-B98D-ECFB4B4763A7}"/>
              </a:ext>
            </a:extLst>
          </p:cNvPr>
          <p:cNvSpPr/>
          <p:nvPr/>
        </p:nvSpPr>
        <p:spPr>
          <a:xfrm>
            <a:off x="6966778" y="321196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1803616-2AF8-0949-AA21-065FBDABCC78}"/>
              </a:ext>
            </a:extLst>
          </p:cNvPr>
          <p:cNvSpPr/>
          <p:nvPr/>
        </p:nvSpPr>
        <p:spPr>
          <a:xfrm>
            <a:off x="6973084" y="3790029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DEC4BB2-EEA1-0948-A5F9-640640494F9B}"/>
              </a:ext>
            </a:extLst>
          </p:cNvPr>
          <p:cNvSpPr/>
          <p:nvPr/>
        </p:nvSpPr>
        <p:spPr>
          <a:xfrm>
            <a:off x="6960472" y="436074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47F66EA-D4E0-7742-B5C8-BF96FAA61920}"/>
              </a:ext>
            </a:extLst>
          </p:cNvPr>
          <p:cNvSpPr/>
          <p:nvPr/>
        </p:nvSpPr>
        <p:spPr>
          <a:xfrm>
            <a:off x="7728257" y="1492469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83A728BC-8BF0-CA4B-8F69-378A8741960D}"/>
              </a:ext>
            </a:extLst>
          </p:cNvPr>
          <p:cNvSpPr/>
          <p:nvPr/>
        </p:nvSpPr>
        <p:spPr>
          <a:xfrm>
            <a:off x="7715645" y="206318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0C05A87-60C3-9243-B0D9-323B96FF45B3}"/>
              </a:ext>
            </a:extLst>
          </p:cNvPr>
          <p:cNvSpPr/>
          <p:nvPr/>
        </p:nvSpPr>
        <p:spPr>
          <a:xfrm>
            <a:off x="7721951" y="2641249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D472D99E-D7BC-2845-BF41-4B9898CB4F31}"/>
              </a:ext>
            </a:extLst>
          </p:cNvPr>
          <p:cNvSpPr/>
          <p:nvPr/>
        </p:nvSpPr>
        <p:spPr>
          <a:xfrm>
            <a:off x="7721951" y="321196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A981AF9-EC13-8D4F-9699-26EC3DC78593}"/>
              </a:ext>
            </a:extLst>
          </p:cNvPr>
          <p:cNvSpPr/>
          <p:nvPr/>
        </p:nvSpPr>
        <p:spPr>
          <a:xfrm>
            <a:off x="7728257" y="3790029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C62CCFA0-EFBE-854C-8525-F5FE154BA2AB}"/>
              </a:ext>
            </a:extLst>
          </p:cNvPr>
          <p:cNvSpPr/>
          <p:nvPr/>
        </p:nvSpPr>
        <p:spPr>
          <a:xfrm>
            <a:off x="7715645" y="436074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DC3C0FB-9620-5F45-AB8F-EE14BD01ACEB}"/>
              </a:ext>
            </a:extLst>
          </p:cNvPr>
          <p:cNvSpPr/>
          <p:nvPr/>
        </p:nvSpPr>
        <p:spPr>
          <a:xfrm>
            <a:off x="8408275" y="1492469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8B54D187-461A-F94E-ABB0-52317CF8BEAC}"/>
              </a:ext>
            </a:extLst>
          </p:cNvPr>
          <p:cNvSpPr/>
          <p:nvPr/>
        </p:nvSpPr>
        <p:spPr>
          <a:xfrm>
            <a:off x="8395663" y="206318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F035CAD-540A-3C46-B50A-CD6C5C7B6411}"/>
              </a:ext>
            </a:extLst>
          </p:cNvPr>
          <p:cNvSpPr/>
          <p:nvPr/>
        </p:nvSpPr>
        <p:spPr>
          <a:xfrm>
            <a:off x="8401969" y="2641249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856E8574-70AC-FB4E-96FE-587288004403}"/>
              </a:ext>
            </a:extLst>
          </p:cNvPr>
          <p:cNvSpPr/>
          <p:nvPr/>
        </p:nvSpPr>
        <p:spPr>
          <a:xfrm>
            <a:off x="8401969" y="321196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FD278E3D-DEB2-C249-81E2-5993222EC32B}"/>
              </a:ext>
            </a:extLst>
          </p:cNvPr>
          <p:cNvSpPr/>
          <p:nvPr/>
        </p:nvSpPr>
        <p:spPr>
          <a:xfrm>
            <a:off x="8408275" y="3790029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38BE7D4-E14E-2F47-9289-A5E8E59D0CC4}"/>
              </a:ext>
            </a:extLst>
          </p:cNvPr>
          <p:cNvSpPr/>
          <p:nvPr/>
        </p:nvSpPr>
        <p:spPr>
          <a:xfrm>
            <a:off x="8395663" y="436074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7C8F0CA9-1D7B-3544-BAFA-B4D1421B99E4}"/>
              </a:ext>
            </a:extLst>
          </p:cNvPr>
          <p:cNvSpPr/>
          <p:nvPr/>
        </p:nvSpPr>
        <p:spPr>
          <a:xfrm>
            <a:off x="9143999" y="1492469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6D43008-6E05-E84F-9948-C1D658F710F7}"/>
              </a:ext>
            </a:extLst>
          </p:cNvPr>
          <p:cNvSpPr/>
          <p:nvPr/>
        </p:nvSpPr>
        <p:spPr>
          <a:xfrm>
            <a:off x="9131387" y="206318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DD2D491-69AC-0345-9EE7-CA2672C43A94}"/>
              </a:ext>
            </a:extLst>
          </p:cNvPr>
          <p:cNvSpPr/>
          <p:nvPr/>
        </p:nvSpPr>
        <p:spPr>
          <a:xfrm>
            <a:off x="9137693" y="2641249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04775FA-BDE6-3244-8CC2-0CFF918BCCF0}"/>
              </a:ext>
            </a:extLst>
          </p:cNvPr>
          <p:cNvSpPr/>
          <p:nvPr/>
        </p:nvSpPr>
        <p:spPr>
          <a:xfrm>
            <a:off x="9137693" y="321196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4A502B2-FDE2-3943-A7E2-C8CF47D612A4}"/>
              </a:ext>
            </a:extLst>
          </p:cNvPr>
          <p:cNvSpPr/>
          <p:nvPr/>
        </p:nvSpPr>
        <p:spPr>
          <a:xfrm>
            <a:off x="9143999" y="3790029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3A4C802-762A-E340-B881-DAAD063A2663}"/>
              </a:ext>
            </a:extLst>
          </p:cNvPr>
          <p:cNvSpPr/>
          <p:nvPr/>
        </p:nvSpPr>
        <p:spPr>
          <a:xfrm>
            <a:off x="9131387" y="436074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6CD761B-D910-8949-B442-8A790FCC4279}"/>
              </a:ext>
            </a:extLst>
          </p:cNvPr>
          <p:cNvSpPr/>
          <p:nvPr/>
        </p:nvSpPr>
        <p:spPr>
          <a:xfrm>
            <a:off x="3798639" y="1880301"/>
            <a:ext cx="91440" cy="228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F9D928F-E2AA-454A-93D3-1E7F9230FB9C}"/>
              </a:ext>
            </a:extLst>
          </p:cNvPr>
          <p:cNvSpPr/>
          <p:nvPr/>
        </p:nvSpPr>
        <p:spPr>
          <a:xfrm rot="3185222">
            <a:off x="5590450" y="1909200"/>
            <a:ext cx="91440" cy="228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A7B0144A-3604-7944-B062-E39071848071}"/>
              </a:ext>
            </a:extLst>
          </p:cNvPr>
          <p:cNvSpPr/>
          <p:nvPr/>
        </p:nvSpPr>
        <p:spPr>
          <a:xfrm rot="5400000">
            <a:off x="7865417" y="1878723"/>
            <a:ext cx="91440" cy="228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4F5F13DE-34F8-8441-8567-AE49C07D6F58}"/>
              </a:ext>
            </a:extLst>
          </p:cNvPr>
          <p:cNvCxnSpPr/>
          <p:nvPr/>
        </p:nvCxnSpPr>
        <p:spPr>
          <a:xfrm>
            <a:off x="3023138" y="2625483"/>
            <a:ext cx="1529255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29EAB02-4D94-AF4B-A762-35969C2A0065}"/>
              </a:ext>
            </a:extLst>
          </p:cNvPr>
          <p:cNvCxnSpPr/>
          <p:nvPr/>
        </p:nvCxnSpPr>
        <p:spPr>
          <a:xfrm>
            <a:off x="5111177" y="2625483"/>
            <a:ext cx="1529255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B0C4314-389B-104A-89AA-926CA4048B05}"/>
              </a:ext>
            </a:extLst>
          </p:cNvPr>
          <p:cNvCxnSpPr/>
          <p:nvPr/>
        </p:nvCxnSpPr>
        <p:spPr>
          <a:xfrm>
            <a:off x="3030855" y="2019035"/>
            <a:ext cx="1529255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B525CA8-9B16-5644-B8FC-DF5B07468DDA}"/>
              </a:ext>
            </a:extLst>
          </p:cNvPr>
          <p:cNvCxnSpPr/>
          <p:nvPr/>
        </p:nvCxnSpPr>
        <p:spPr>
          <a:xfrm>
            <a:off x="3030855" y="3137007"/>
            <a:ext cx="1529255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A2AE2ED-E716-164F-BEC3-2C5C6CA9BFDD}"/>
              </a:ext>
            </a:extLst>
          </p:cNvPr>
          <p:cNvCxnSpPr/>
          <p:nvPr/>
        </p:nvCxnSpPr>
        <p:spPr>
          <a:xfrm>
            <a:off x="3023138" y="3774263"/>
            <a:ext cx="1529255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1ECF1B1-7FEA-5044-8FC0-1A1914D4A1D9}"/>
              </a:ext>
            </a:extLst>
          </p:cNvPr>
          <p:cNvCxnSpPr/>
          <p:nvPr/>
        </p:nvCxnSpPr>
        <p:spPr>
          <a:xfrm>
            <a:off x="5111176" y="3196194"/>
            <a:ext cx="1529255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550074B-3871-2848-B24E-B3F3EF3EFC6E}"/>
              </a:ext>
            </a:extLst>
          </p:cNvPr>
          <p:cNvCxnSpPr/>
          <p:nvPr/>
        </p:nvCxnSpPr>
        <p:spPr>
          <a:xfrm>
            <a:off x="6963629" y="2935011"/>
            <a:ext cx="1529255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E93CB58C-8C69-B14E-9C35-748F11D5DCDA}"/>
              </a:ext>
            </a:extLst>
          </p:cNvPr>
          <p:cNvCxnSpPr/>
          <p:nvPr/>
        </p:nvCxnSpPr>
        <p:spPr>
          <a:xfrm>
            <a:off x="6973084" y="3137007"/>
            <a:ext cx="1529255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20D24C2-A75B-364E-B9B9-2D3A15306CE5}"/>
                  </a:ext>
                </a:extLst>
              </p:cNvPr>
              <p:cNvSpPr txBox="1"/>
              <p:nvPr/>
            </p:nvSpPr>
            <p:spPr>
              <a:xfrm>
                <a:off x="3420596" y="3957142"/>
                <a:ext cx="5036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20D24C2-A75B-364E-B9B9-2D3A15306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596" y="3957142"/>
                <a:ext cx="50366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B315010-86EB-2B4D-8ED2-9175DD869AE9}"/>
                  </a:ext>
                </a:extLst>
              </p:cNvPr>
              <p:cNvSpPr txBox="1"/>
              <p:nvPr/>
            </p:nvSpPr>
            <p:spPr>
              <a:xfrm>
                <a:off x="4990546" y="3354896"/>
                <a:ext cx="5261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B315010-86EB-2B4D-8ED2-9175DD869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546" y="3354896"/>
                <a:ext cx="52610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97F344D2-8C95-5F42-9617-FD57E6834297}"/>
                  </a:ext>
                </a:extLst>
              </p:cNvPr>
              <p:cNvSpPr txBox="1"/>
              <p:nvPr/>
            </p:nvSpPr>
            <p:spPr>
              <a:xfrm>
                <a:off x="8995974" y="2769670"/>
                <a:ext cx="4969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97F344D2-8C95-5F42-9617-FD57E6834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74" y="2769670"/>
                <a:ext cx="49699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Arc 106">
            <a:extLst>
              <a:ext uri="{FF2B5EF4-FFF2-40B4-BE49-F238E27FC236}">
                <a16:creationId xmlns:a16="http://schemas.microsoft.com/office/drawing/2014/main" id="{1CADD4A1-480C-CD4B-8B5D-8501178F156C}"/>
              </a:ext>
            </a:extLst>
          </p:cNvPr>
          <p:cNvSpPr/>
          <p:nvPr/>
        </p:nvSpPr>
        <p:spPr>
          <a:xfrm>
            <a:off x="5544730" y="2824129"/>
            <a:ext cx="540760" cy="792377"/>
          </a:xfrm>
          <a:prstGeom prst="arc">
            <a:avLst>
              <a:gd name="adj1" fmla="val 16973599"/>
              <a:gd name="adj2" fmla="val 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B4F3A44-C8A3-AA46-BB4A-F16BE8E49872}"/>
                  </a:ext>
                </a:extLst>
              </p:cNvPr>
              <p:cNvSpPr txBox="1"/>
              <p:nvPr/>
            </p:nvSpPr>
            <p:spPr>
              <a:xfrm>
                <a:off x="6015596" y="2723292"/>
                <a:ext cx="735724" cy="53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𝟑𝟎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B4F3A44-C8A3-AA46-BB4A-F16BE8E49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596" y="2723292"/>
                <a:ext cx="735724" cy="532966"/>
              </a:xfrm>
              <a:prstGeom prst="rect">
                <a:avLst/>
              </a:prstGeom>
              <a:blipFill>
                <a:blip r:embed="rId5"/>
                <a:stretch>
                  <a:fillRect l="-3390" r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D51E1FE-EA18-DB4A-8E4D-CCD69272D477}"/>
                  </a:ext>
                </a:extLst>
              </p:cNvPr>
              <p:cNvSpPr txBox="1"/>
              <p:nvPr/>
            </p:nvSpPr>
            <p:spPr>
              <a:xfrm>
                <a:off x="3992089" y="2687351"/>
                <a:ext cx="735724" cy="53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𝟗𝟎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D51E1FE-EA18-DB4A-8E4D-CCD69272D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089" y="2687351"/>
                <a:ext cx="735724" cy="532966"/>
              </a:xfrm>
              <a:prstGeom prst="rect">
                <a:avLst/>
              </a:prstGeom>
              <a:blipFill>
                <a:blip r:embed="rId6"/>
                <a:stretch>
                  <a:fillRect l="-1695" r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DA579B86-8BA3-D041-8EE1-13AF49E5F513}"/>
                  </a:ext>
                </a:extLst>
              </p:cNvPr>
              <p:cNvSpPr txBox="1"/>
              <p:nvPr/>
            </p:nvSpPr>
            <p:spPr>
              <a:xfrm>
                <a:off x="7855431" y="2403188"/>
                <a:ext cx="735724" cy="53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DA579B86-8BA3-D041-8EE1-13AF49E5F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431" y="2403188"/>
                <a:ext cx="735724" cy="5329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3338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4D11595-4D60-DF47-93BD-82501B382683}"/>
              </a:ext>
            </a:extLst>
          </p:cNvPr>
          <p:cNvCxnSpPr>
            <a:cxnSpLocks/>
          </p:cNvCxnSpPr>
          <p:nvPr/>
        </p:nvCxnSpPr>
        <p:spPr>
          <a:xfrm>
            <a:off x="2759805" y="1294178"/>
            <a:ext cx="1049625" cy="8362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6915953-B185-D74B-90A2-1AAE1D63F6C8}"/>
              </a:ext>
            </a:extLst>
          </p:cNvPr>
          <p:cNvCxnSpPr>
            <a:cxnSpLocks/>
          </p:cNvCxnSpPr>
          <p:nvPr/>
        </p:nvCxnSpPr>
        <p:spPr>
          <a:xfrm>
            <a:off x="2764887" y="1329438"/>
            <a:ext cx="1529255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c 3">
            <a:extLst>
              <a:ext uri="{FF2B5EF4-FFF2-40B4-BE49-F238E27FC236}">
                <a16:creationId xmlns:a16="http://schemas.microsoft.com/office/drawing/2014/main" id="{FEF5F07E-BE70-264C-B480-6E29FD958D81}"/>
              </a:ext>
            </a:extLst>
          </p:cNvPr>
          <p:cNvSpPr/>
          <p:nvPr/>
        </p:nvSpPr>
        <p:spPr>
          <a:xfrm>
            <a:off x="3040783" y="880120"/>
            <a:ext cx="488731" cy="898635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9FA054-78C3-734D-9D1D-2BE77C4989F5}"/>
                  </a:ext>
                </a:extLst>
              </p:cNvPr>
              <p:cNvSpPr txBox="1"/>
              <p:nvPr/>
            </p:nvSpPr>
            <p:spPr>
              <a:xfrm>
                <a:off x="3556455" y="831823"/>
                <a:ext cx="5193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9FA054-78C3-734D-9D1D-2BE77C498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455" y="831823"/>
                <a:ext cx="519373" cy="523220"/>
              </a:xfrm>
              <a:prstGeom prst="rect">
                <a:avLst/>
              </a:prstGeom>
              <a:blipFill>
                <a:blip r:embed="rId2"/>
                <a:stretch>
                  <a:fillRect l="-4762" r="-2381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77150B-6FF0-874C-B1C8-0F5C3E217578}"/>
                  </a:ext>
                </a:extLst>
              </p:cNvPr>
              <p:cNvSpPr txBox="1"/>
              <p:nvPr/>
            </p:nvSpPr>
            <p:spPr>
              <a:xfrm>
                <a:off x="4273606" y="1067827"/>
                <a:ext cx="47250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77150B-6FF0-874C-B1C8-0F5C3E217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3606" y="1067827"/>
                <a:ext cx="472501" cy="523220"/>
              </a:xfrm>
              <a:prstGeom prst="rect">
                <a:avLst/>
              </a:prstGeom>
              <a:blipFill>
                <a:blip r:embed="rId3"/>
                <a:stretch>
                  <a:fillRect t="-24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7A7160EB-3E07-024C-A1B6-53EEB52F230D}"/>
              </a:ext>
            </a:extLst>
          </p:cNvPr>
          <p:cNvSpPr/>
          <p:nvPr/>
        </p:nvSpPr>
        <p:spPr>
          <a:xfrm rot="3185222">
            <a:off x="8754065" y="657502"/>
            <a:ext cx="91440" cy="228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434D14-33DC-B647-B299-E16019B6C7B3}"/>
              </a:ext>
            </a:extLst>
          </p:cNvPr>
          <p:cNvCxnSpPr>
            <a:cxnSpLocks/>
          </p:cNvCxnSpPr>
          <p:nvPr/>
        </p:nvCxnSpPr>
        <p:spPr>
          <a:xfrm>
            <a:off x="8623068" y="1915582"/>
            <a:ext cx="194682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c 8">
            <a:extLst>
              <a:ext uri="{FF2B5EF4-FFF2-40B4-BE49-F238E27FC236}">
                <a16:creationId xmlns:a16="http://schemas.microsoft.com/office/drawing/2014/main" id="{0B5A940B-C7CA-D245-B188-5437D795CD49}"/>
              </a:ext>
            </a:extLst>
          </p:cNvPr>
          <p:cNvSpPr/>
          <p:nvPr/>
        </p:nvSpPr>
        <p:spPr>
          <a:xfrm>
            <a:off x="8889658" y="1510005"/>
            <a:ext cx="488731" cy="898635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3E231-E75C-3349-8BEB-2E56649EA7EF}"/>
                  </a:ext>
                </a:extLst>
              </p:cNvPr>
              <p:cNvSpPr txBox="1"/>
              <p:nvPr/>
            </p:nvSpPr>
            <p:spPr>
              <a:xfrm>
                <a:off x="9291304" y="1294178"/>
                <a:ext cx="5193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3E231-E75C-3349-8BEB-2E56649EA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1304" y="1294178"/>
                <a:ext cx="519373" cy="523220"/>
              </a:xfrm>
              <a:prstGeom prst="rect">
                <a:avLst/>
              </a:prstGeom>
              <a:blipFill>
                <a:blip r:embed="rId4"/>
                <a:stretch>
                  <a:fillRect l="-7500" r="-250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AC3300E-0CC6-2E41-8492-01F43545A7A6}"/>
                  </a:ext>
                </a:extLst>
              </p:cNvPr>
              <p:cNvSpPr txBox="1"/>
              <p:nvPr/>
            </p:nvSpPr>
            <p:spPr>
              <a:xfrm>
                <a:off x="10474551" y="1653972"/>
                <a:ext cx="4725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AC3300E-0CC6-2E41-8492-01F43545A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4551" y="1653972"/>
                <a:ext cx="472501" cy="523220"/>
              </a:xfrm>
              <a:prstGeom prst="rect">
                <a:avLst/>
              </a:prstGeom>
              <a:blipFill>
                <a:blip r:embed="rId5"/>
                <a:stretch>
                  <a:fillRect t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0EBF672D-C325-3942-83EE-D36B3E0F6101}"/>
              </a:ext>
            </a:extLst>
          </p:cNvPr>
          <p:cNvSpPr/>
          <p:nvPr/>
        </p:nvSpPr>
        <p:spPr>
          <a:xfrm rot="8585222">
            <a:off x="8704047" y="869358"/>
            <a:ext cx="45720" cy="2286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FE30FC10-355D-F745-9598-EDEBE7F32769}"/>
              </a:ext>
            </a:extLst>
          </p:cNvPr>
          <p:cNvSpPr/>
          <p:nvPr/>
        </p:nvSpPr>
        <p:spPr>
          <a:xfrm>
            <a:off x="8087637" y="1190078"/>
            <a:ext cx="1084850" cy="1204898"/>
          </a:xfrm>
          <a:prstGeom prst="arc">
            <a:avLst>
              <a:gd name="adj1" fmla="val 870282"/>
              <a:gd name="adj2" fmla="val 341769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BEC9FB1-2ED4-8743-BB42-528E62A332F7}"/>
                  </a:ext>
                </a:extLst>
              </p:cNvPr>
              <p:cNvSpPr txBox="1"/>
              <p:nvPr/>
            </p:nvSpPr>
            <p:spPr>
              <a:xfrm>
                <a:off x="9044778" y="1981004"/>
                <a:ext cx="4789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BEC9FB1-2ED4-8743-BB42-528E62A33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4778" y="1981004"/>
                <a:ext cx="47891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6300CB9-D944-C040-9548-2C41839DC270}"/>
                  </a:ext>
                </a:extLst>
              </p:cNvPr>
              <p:cNvSpPr txBox="1"/>
              <p:nvPr/>
            </p:nvSpPr>
            <p:spPr>
              <a:xfrm>
                <a:off x="9622367" y="721866"/>
                <a:ext cx="98296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rea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6300CB9-D944-C040-9548-2C41839DC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2367" y="721866"/>
                <a:ext cx="98296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Parallelogram 18">
            <a:extLst>
              <a:ext uri="{FF2B5EF4-FFF2-40B4-BE49-F238E27FC236}">
                <a16:creationId xmlns:a16="http://schemas.microsoft.com/office/drawing/2014/main" id="{1DA2A2A0-870B-614D-922E-116E9B9D1ECE}"/>
              </a:ext>
            </a:extLst>
          </p:cNvPr>
          <p:cNvSpPr/>
          <p:nvPr/>
        </p:nvSpPr>
        <p:spPr>
          <a:xfrm rot="822272">
            <a:off x="1837049" y="542283"/>
            <a:ext cx="1931238" cy="1503790"/>
          </a:xfrm>
          <a:prstGeom prst="parallelogram">
            <a:avLst>
              <a:gd name="adj" fmla="val 65249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3A977C-D2EB-5F47-91EF-3D5F76EBCB66}"/>
              </a:ext>
            </a:extLst>
          </p:cNvPr>
          <p:cNvCxnSpPr>
            <a:stCxn id="19" idx="3"/>
            <a:endCxn id="19" idx="1"/>
          </p:cNvCxnSpPr>
          <p:nvPr/>
        </p:nvCxnSpPr>
        <p:spPr>
          <a:xfrm flipV="1">
            <a:off x="2147896" y="679921"/>
            <a:ext cx="1309544" cy="1228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c 24">
            <a:extLst>
              <a:ext uri="{FF2B5EF4-FFF2-40B4-BE49-F238E27FC236}">
                <a16:creationId xmlns:a16="http://schemas.microsoft.com/office/drawing/2014/main" id="{840C098A-EF41-4542-8507-029ECDE4C73F}"/>
              </a:ext>
            </a:extLst>
          </p:cNvPr>
          <p:cNvSpPr/>
          <p:nvPr/>
        </p:nvSpPr>
        <p:spPr>
          <a:xfrm>
            <a:off x="2407255" y="563520"/>
            <a:ext cx="1084850" cy="1204898"/>
          </a:xfrm>
          <a:prstGeom prst="arc">
            <a:avLst>
              <a:gd name="adj1" fmla="val 870282"/>
              <a:gd name="adj2" fmla="val 341769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951E408-53BF-704E-B0BF-0CD7872D73B5}"/>
                  </a:ext>
                </a:extLst>
              </p:cNvPr>
              <p:cNvSpPr txBox="1"/>
              <p:nvPr/>
            </p:nvSpPr>
            <p:spPr>
              <a:xfrm>
                <a:off x="3318143" y="1370129"/>
                <a:ext cx="4789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951E408-53BF-704E-B0BF-0CD7872D7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143" y="1370129"/>
                <a:ext cx="47891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D6A41D-F17E-5840-9632-F7D2139566D6}"/>
              </a:ext>
            </a:extLst>
          </p:cNvPr>
          <p:cNvCxnSpPr>
            <a:stCxn id="19" idx="5"/>
            <a:endCxn id="19" idx="2"/>
          </p:cNvCxnSpPr>
          <p:nvPr/>
        </p:nvCxnSpPr>
        <p:spPr>
          <a:xfrm>
            <a:off x="2341176" y="1181640"/>
            <a:ext cx="922984" cy="2250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C34CDAB-43C5-CC40-BD26-4664088FF45D}"/>
              </a:ext>
            </a:extLst>
          </p:cNvPr>
          <p:cNvGrpSpPr/>
          <p:nvPr/>
        </p:nvGrpSpPr>
        <p:grpSpPr>
          <a:xfrm>
            <a:off x="1857918" y="3766006"/>
            <a:ext cx="1793364" cy="1199557"/>
            <a:chOff x="2332297" y="3765461"/>
            <a:chExt cx="1793364" cy="1328782"/>
          </a:xfrm>
        </p:grpSpPr>
        <p:sp>
          <p:nvSpPr>
            <p:cNvPr id="34" name="Parallelogram 33">
              <a:extLst>
                <a:ext uri="{FF2B5EF4-FFF2-40B4-BE49-F238E27FC236}">
                  <a16:creationId xmlns:a16="http://schemas.microsoft.com/office/drawing/2014/main" id="{2BAFB884-9639-9447-A716-54B676C862D3}"/>
                </a:ext>
              </a:extLst>
            </p:cNvPr>
            <p:cNvSpPr/>
            <p:nvPr/>
          </p:nvSpPr>
          <p:spPr>
            <a:xfrm rot="21082247">
              <a:off x="2332297" y="3818749"/>
              <a:ext cx="1793364" cy="1222904"/>
            </a:xfrm>
            <a:prstGeom prst="parallelogram">
              <a:avLst>
                <a:gd name="adj" fmla="val 65249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DFFC2BE-2B43-8349-954D-B2DD8D368D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4293" y="3765461"/>
              <a:ext cx="605416" cy="13287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A63425E-2658-7D41-972C-178998E983F8}"/>
                </a:ext>
              </a:extLst>
            </p:cNvPr>
            <p:cNvCxnSpPr>
              <a:cxnSpLocks/>
              <a:stCxn id="34" idx="5"/>
              <a:endCxn id="34" idx="2"/>
            </p:cNvCxnSpPr>
            <p:nvPr/>
          </p:nvCxnSpPr>
          <p:spPr>
            <a:xfrm flipV="1">
              <a:off x="2736897" y="4355524"/>
              <a:ext cx="984164" cy="1493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35E27C8-67BC-7840-9855-7B05DC4641AA}"/>
              </a:ext>
            </a:extLst>
          </p:cNvPr>
          <p:cNvCxnSpPr>
            <a:cxnSpLocks/>
          </p:cNvCxnSpPr>
          <p:nvPr/>
        </p:nvCxnSpPr>
        <p:spPr>
          <a:xfrm flipH="1" flipV="1">
            <a:off x="1986456" y="4707874"/>
            <a:ext cx="1038874" cy="133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ECC2923-B0A5-D74A-81B4-CF99D0DBC6B0}"/>
              </a:ext>
            </a:extLst>
          </p:cNvPr>
          <p:cNvCxnSpPr>
            <a:cxnSpLocks/>
          </p:cNvCxnSpPr>
          <p:nvPr/>
        </p:nvCxnSpPr>
        <p:spPr>
          <a:xfrm flipH="1">
            <a:off x="1319540" y="5044124"/>
            <a:ext cx="662065" cy="44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2956AB4-5CF4-FA4B-B022-80CAA1E58C35}"/>
              </a:ext>
            </a:extLst>
          </p:cNvPr>
          <p:cNvCxnSpPr>
            <a:cxnSpLocks/>
          </p:cNvCxnSpPr>
          <p:nvPr/>
        </p:nvCxnSpPr>
        <p:spPr>
          <a:xfrm flipH="1" flipV="1">
            <a:off x="2113782" y="3569658"/>
            <a:ext cx="1442673" cy="1177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EB4C60-3E61-664F-8D5F-43F0180B8900}"/>
              </a:ext>
            </a:extLst>
          </p:cNvPr>
          <p:cNvCxnSpPr/>
          <p:nvPr/>
        </p:nvCxnSpPr>
        <p:spPr>
          <a:xfrm flipV="1">
            <a:off x="1444403" y="3545752"/>
            <a:ext cx="703493" cy="349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28A845E-4616-9243-A539-91909084B185}"/>
              </a:ext>
            </a:extLst>
          </p:cNvPr>
          <p:cNvCxnSpPr/>
          <p:nvPr/>
        </p:nvCxnSpPr>
        <p:spPr>
          <a:xfrm flipV="1">
            <a:off x="1410289" y="4672981"/>
            <a:ext cx="703493" cy="349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F8E60F7-931D-1047-BF37-6330DB4FBD46}"/>
              </a:ext>
            </a:extLst>
          </p:cNvPr>
          <p:cNvCxnSpPr/>
          <p:nvPr/>
        </p:nvCxnSpPr>
        <p:spPr>
          <a:xfrm flipV="1">
            <a:off x="2074556" y="3572221"/>
            <a:ext cx="30112" cy="1135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871D51E-910A-2E43-A29C-19FFB61F467D}"/>
              </a:ext>
            </a:extLst>
          </p:cNvPr>
          <p:cNvCxnSpPr/>
          <p:nvPr/>
        </p:nvCxnSpPr>
        <p:spPr>
          <a:xfrm flipV="1">
            <a:off x="1369644" y="3943866"/>
            <a:ext cx="34197" cy="1162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60">
            <a:extLst>
              <a:ext uri="{FF2B5EF4-FFF2-40B4-BE49-F238E27FC236}">
                <a16:creationId xmlns:a16="http://schemas.microsoft.com/office/drawing/2014/main" id="{C5278D07-3175-1043-BB4B-20181B3D5A52}"/>
              </a:ext>
            </a:extLst>
          </p:cNvPr>
          <p:cNvSpPr/>
          <p:nvPr/>
        </p:nvSpPr>
        <p:spPr>
          <a:xfrm rot="9156189">
            <a:off x="1094222" y="3821478"/>
            <a:ext cx="1337291" cy="989322"/>
          </a:xfrm>
          <a:prstGeom prst="parallelogram">
            <a:avLst>
              <a:gd name="adj" fmla="val 57419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874F5E7-B9D1-4841-8D6C-E36DECFA6B18}"/>
              </a:ext>
            </a:extLst>
          </p:cNvPr>
          <p:cNvCxnSpPr>
            <a:cxnSpLocks/>
          </p:cNvCxnSpPr>
          <p:nvPr/>
        </p:nvCxnSpPr>
        <p:spPr>
          <a:xfrm flipH="1">
            <a:off x="1417740" y="3860738"/>
            <a:ext cx="1127730" cy="44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48AA74D-3777-CF46-B14E-89D328C245ED}"/>
              </a:ext>
            </a:extLst>
          </p:cNvPr>
          <p:cNvCxnSpPr/>
          <p:nvPr/>
        </p:nvCxnSpPr>
        <p:spPr>
          <a:xfrm>
            <a:off x="1711514" y="3260758"/>
            <a:ext cx="0" cy="248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327DBA8-D666-4A48-BC49-50AE30ABBD0F}"/>
              </a:ext>
            </a:extLst>
          </p:cNvPr>
          <p:cNvCxnSpPr/>
          <p:nvPr/>
        </p:nvCxnSpPr>
        <p:spPr>
          <a:xfrm flipV="1">
            <a:off x="956479" y="3643761"/>
            <a:ext cx="1766577" cy="1250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CEACD3F-9FE7-E94E-81E3-156EC25FC314}"/>
                  </a:ext>
                </a:extLst>
              </p:cNvPr>
              <p:cNvSpPr txBox="1"/>
              <p:nvPr/>
            </p:nvSpPr>
            <p:spPr>
              <a:xfrm>
                <a:off x="3318544" y="3787914"/>
                <a:ext cx="5193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CEACD3F-9FE7-E94E-81E3-156EC25FC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544" y="3787914"/>
                <a:ext cx="519373" cy="523220"/>
              </a:xfrm>
              <a:prstGeom prst="rect">
                <a:avLst/>
              </a:prstGeom>
              <a:blipFill>
                <a:blip r:embed="rId9"/>
                <a:stretch>
                  <a:fillRect l="-2381" r="-238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B544D2B-A145-BB44-854E-954D29D311BD}"/>
              </a:ext>
            </a:extLst>
          </p:cNvPr>
          <p:cNvCxnSpPr>
            <a:cxnSpLocks/>
          </p:cNvCxnSpPr>
          <p:nvPr/>
        </p:nvCxnSpPr>
        <p:spPr>
          <a:xfrm>
            <a:off x="2745185" y="4376915"/>
            <a:ext cx="1049625" cy="8362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C404EAA-C64B-5F47-842C-AEE3EE3386CE}"/>
              </a:ext>
            </a:extLst>
          </p:cNvPr>
          <p:cNvCxnSpPr>
            <a:cxnSpLocks/>
          </p:cNvCxnSpPr>
          <p:nvPr/>
        </p:nvCxnSpPr>
        <p:spPr>
          <a:xfrm>
            <a:off x="1699450" y="4376915"/>
            <a:ext cx="2651760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17B7DF2D-6C25-CD49-946F-855B6F0E34B5}"/>
              </a:ext>
            </a:extLst>
          </p:cNvPr>
          <p:cNvSpPr/>
          <p:nvPr/>
        </p:nvSpPr>
        <p:spPr>
          <a:xfrm>
            <a:off x="3026163" y="3962857"/>
            <a:ext cx="488731" cy="898635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6579946-031F-6849-AA00-CAC3AC6A8D6F}"/>
                  </a:ext>
                </a:extLst>
              </p:cNvPr>
              <p:cNvSpPr txBox="1"/>
              <p:nvPr/>
            </p:nvSpPr>
            <p:spPr>
              <a:xfrm>
                <a:off x="4324587" y="4140047"/>
                <a:ext cx="47250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6579946-031F-6849-AA00-CAC3AC6A8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587" y="4140047"/>
                <a:ext cx="472501" cy="523220"/>
              </a:xfrm>
              <a:prstGeom prst="rect">
                <a:avLst/>
              </a:prstGeom>
              <a:blipFill>
                <a:blip r:embed="rId10"/>
                <a:stretch>
                  <a:fillRect t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5544E8B-6FB2-AF44-ABFD-B0C3A379FDAF}"/>
                  </a:ext>
                </a:extLst>
              </p:cNvPr>
              <p:cNvSpPr txBox="1"/>
              <p:nvPr/>
            </p:nvSpPr>
            <p:spPr>
              <a:xfrm>
                <a:off x="3303523" y="4452866"/>
                <a:ext cx="4789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5544E8B-6FB2-AF44-ABFD-B0C3A379F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523" y="4452866"/>
                <a:ext cx="47891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c 35">
            <a:extLst>
              <a:ext uri="{FF2B5EF4-FFF2-40B4-BE49-F238E27FC236}">
                <a16:creationId xmlns:a16="http://schemas.microsoft.com/office/drawing/2014/main" id="{EDF0CFE5-73F7-7949-9B37-15403D55A4B3}"/>
              </a:ext>
            </a:extLst>
          </p:cNvPr>
          <p:cNvSpPr/>
          <p:nvPr/>
        </p:nvSpPr>
        <p:spPr>
          <a:xfrm>
            <a:off x="2281325" y="3627141"/>
            <a:ext cx="1084850" cy="1204898"/>
          </a:xfrm>
          <a:prstGeom prst="arc">
            <a:avLst>
              <a:gd name="adj1" fmla="val 870282"/>
              <a:gd name="adj2" fmla="val 341769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6947942-1872-904F-BF6A-EC61A8C2024F}"/>
                  </a:ext>
                </a:extLst>
              </p:cNvPr>
              <p:cNvSpPr txBox="1"/>
              <p:nvPr/>
            </p:nvSpPr>
            <p:spPr>
              <a:xfrm>
                <a:off x="2493077" y="3795613"/>
                <a:ext cx="49757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6947942-1872-904F-BF6A-EC61A8C20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077" y="3795613"/>
                <a:ext cx="49757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E654CEC3-7C68-4E45-932C-CB6201760294}"/>
                  </a:ext>
                </a:extLst>
              </p:cNvPr>
              <p:cNvSpPr txBox="1"/>
              <p:nvPr/>
            </p:nvSpPr>
            <p:spPr>
              <a:xfrm>
                <a:off x="1328049" y="3850069"/>
                <a:ext cx="8391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E654CEC3-7C68-4E45-932C-CB6201760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049" y="3850069"/>
                <a:ext cx="839140" cy="523220"/>
              </a:xfrm>
              <a:prstGeom prst="rect">
                <a:avLst/>
              </a:prstGeom>
              <a:blipFill>
                <a:blip r:embed="rId13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4" name="Group 93">
            <a:extLst>
              <a:ext uri="{FF2B5EF4-FFF2-40B4-BE49-F238E27FC236}">
                <a16:creationId xmlns:a16="http://schemas.microsoft.com/office/drawing/2014/main" id="{2AEA23CA-58AD-1646-B72B-BCD3C7914974}"/>
              </a:ext>
            </a:extLst>
          </p:cNvPr>
          <p:cNvGrpSpPr/>
          <p:nvPr/>
        </p:nvGrpSpPr>
        <p:grpSpPr>
          <a:xfrm>
            <a:off x="8148096" y="3943866"/>
            <a:ext cx="1793364" cy="1199557"/>
            <a:chOff x="2332297" y="3765461"/>
            <a:chExt cx="1793364" cy="1328782"/>
          </a:xfrm>
        </p:grpSpPr>
        <p:sp>
          <p:nvSpPr>
            <p:cNvPr id="95" name="Parallelogram 94">
              <a:extLst>
                <a:ext uri="{FF2B5EF4-FFF2-40B4-BE49-F238E27FC236}">
                  <a16:creationId xmlns:a16="http://schemas.microsoft.com/office/drawing/2014/main" id="{372FCE3C-E71D-6D41-B1D9-616A3AAF9285}"/>
                </a:ext>
              </a:extLst>
            </p:cNvPr>
            <p:cNvSpPr/>
            <p:nvPr/>
          </p:nvSpPr>
          <p:spPr>
            <a:xfrm rot="21082247">
              <a:off x="2332297" y="3818749"/>
              <a:ext cx="1793364" cy="1222904"/>
            </a:xfrm>
            <a:prstGeom prst="parallelogram">
              <a:avLst>
                <a:gd name="adj" fmla="val 65249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B2896B0-26F1-A043-91FE-64A5D0D395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4293" y="3765461"/>
              <a:ext cx="605416" cy="13287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2AD767E-E4A3-B54B-8CD6-78E066ABD05D}"/>
                </a:ext>
              </a:extLst>
            </p:cNvPr>
            <p:cNvCxnSpPr>
              <a:cxnSpLocks/>
              <a:stCxn id="95" idx="5"/>
              <a:endCxn id="95" idx="2"/>
            </p:cNvCxnSpPr>
            <p:nvPr/>
          </p:nvCxnSpPr>
          <p:spPr>
            <a:xfrm flipV="1">
              <a:off x="2736897" y="4355524"/>
              <a:ext cx="984164" cy="1493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6128076-0E6B-D54D-909B-DFD837F2D4A8}"/>
              </a:ext>
            </a:extLst>
          </p:cNvPr>
          <p:cNvCxnSpPr>
            <a:cxnSpLocks/>
          </p:cNvCxnSpPr>
          <p:nvPr/>
        </p:nvCxnSpPr>
        <p:spPr>
          <a:xfrm flipH="1" flipV="1">
            <a:off x="8276634" y="4885734"/>
            <a:ext cx="1038874" cy="133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17D89D1-0210-124A-8572-33D0900F37FF}"/>
              </a:ext>
            </a:extLst>
          </p:cNvPr>
          <p:cNvCxnSpPr>
            <a:cxnSpLocks/>
          </p:cNvCxnSpPr>
          <p:nvPr/>
        </p:nvCxnSpPr>
        <p:spPr>
          <a:xfrm flipH="1">
            <a:off x="7609718" y="5221984"/>
            <a:ext cx="662065" cy="44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32FA1FD-E7B8-CA44-A7AD-75C7E7C74D76}"/>
              </a:ext>
            </a:extLst>
          </p:cNvPr>
          <p:cNvCxnSpPr>
            <a:cxnSpLocks/>
          </p:cNvCxnSpPr>
          <p:nvPr/>
        </p:nvCxnSpPr>
        <p:spPr>
          <a:xfrm flipH="1" flipV="1">
            <a:off x="8403960" y="3747518"/>
            <a:ext cx="1442673" cy="1177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167E197E-2B6B-A44F-ADD7-9B3856B22356}"/>
              </a:ext>
            </a:extLst>
          </p:cNvPr>
          <p:cNvCxnSpPr/>
          <p:nvPr/>
        </p:nvCxnSpPr>
        <p:spPr>
          <a:xfrm flipV="1">
            <a:off x="7734581" y="3723612"/>
            <a:ext cx="703493" cy="349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A06CFD3D-6F8D-9741-8722-C67B85068746}"/>
              </a:ext>
            </a:extLst>
          </p:cNvPr>
          <p:cNvCxnSpPr/>
          <p:nvPr/>
        </p:nvCxnSpPr>
        <p:spPr>
          <a:xfrm flipV="1">
            <a:off x="7700467" y="4850841"/>
            <a:ext cx="703493" cy="349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D2559097-3325-644B-B22B-EAD26F900065}"/>
              </a:ext>
            </a:extLst>
          </p:cNvPr>
          <p:cNvCxnSpPr/>
          <p:nvPr/>
        </p:nvCxnSpPr>
        <p:spPr>
          <a:xfrm flipV="1">
            <a:off x="8364734" y="3750081"/>
            <a:ext cx="30112" cy="1135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64FFAE0-12FC-454B-AEDC-8F005463BBC6}"/>
              </a:ext>
            </a:extLst>
          </p:cNvPr>
          <p:cNvCxnSpPr/>
          <p:nvPr/>
        </p:nvCxnSpPr>
        <p:spPr>
          <a:xfrm flipV="1">
            <a:off x="7659822" y="4121726"/>
            <a:ext cx="34197" cy="1162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Parallelogram 104">
            <a:extLst>
              <a:ext uri="{FF2B5EF4-FFF2-40B4-BE49-F238E27FC236}">
                <a16:creationId xmlns:a16="http://schemas.microsoft.com/office/drawing/2014/main" id="{F9305D79-AAD9-F049-90F8-3AD5AC131546}"/>
              </a:ext>
            </a:extLst>
          </p:cNvPr>
          <p:cNvSpPr/>
          <p:nvPr/>
        </p:nvSpPr>
        <p:spPr>
          <a:xfrm rot="9156189">
            <a:off x="7384400" y="3999338"/>
            <a:ext cx="1337291" cy="989322"/>
          </a:xfrm>
          <a:prstGeom prst="parallelogram">
            <a:avLst>
              <a:gd name="adj" fmla="val 57419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2892A11B-0F8A-F44A-A973-F67D39D4C5F1}"/>
              </a:ext>
            </a:extLst>
          </p:cNvPr>
          <p:cNvCxnSpPr>
            <a:cxnSpLocks/>
          </p:cNvCxnSpPr>
          <p:nvPr/>
        </p:nvCxnSpPr>
        <p:spPr>
          <a:xfrm flipH="1">
            <a:off x="7707918" y="4038598"/>
            <a:ext cx="1127730" cy="44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90FB70F8-0F98-F047-B497-77DF63801C2D}"/>
              </a:ext>
            </a:extLst>
          </p:cNvPr>
          <p:cNvCxnSpPr/>
          <p:nvPr/>
        </p:nvCxnSpPr>
        <p:spPr>
          <a:xfrm>
            <a:off x="8001692" y="3438618"/>
            <a:ext cx="0" cy="248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E3A285A-E700-1540-AFDF-5FD2A8F2D8BF}"/>
              </a:ext>
            </a:extLst>
          </p:cNvPr>
          <p:cNvCxnSpPr/>
          <p:nvPr/>
        </p:nvCxnSpPr>
        <p:spPr>
          <a:xfrm flipV="1">
            <a:off x="7246657" y="3821621"/>
            <a:ext cx="1766577" cy="1250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2D610B3-92B2-6746-9E0F-C4DB3E31D4E8}"/>
                  </a:ext>
                </a:extLst>
              </p:cNvPr>
              <p:cNvSpPr txBox="1"/>
              <p:nvPr/>
            </p:nvSpPr>
            <p:spPr>
              <a:xfrm>
                <a:off x="9608722" y="3965774"/>
                <a:ext cx="5193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2D610B3-92B2-6746-9E0F-C4DB3E31D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722" y="3965774"/>
                <a:ext cx="519373" cy="523220"/>
              </a:xfrm>
              <a:prstGeom prst="rect">
                <a:avLst/>
              </a:prstGeom>
              <a:blipFill>
                <a:blip r:embed="rId14"/>
                <a:stretch>
                  <a:fillRect l="-4878" r="-4878"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EFB62710-57D8-3242-9561-440F3C336BA1}"/>
              </a:ext>
            </a:extLst>
          </p:cNvPr>
          <p:cNvCxnSpPr>
            <a:cxnSpLocks/>
          </p:cNvCxnSpPr>
          <p:nvPr/>
        </p:nvCxnSpPr>
        <p:spPr>
          <a:xfrm>
            <a:off x="9035363" y="4554775"/>
            <a:ext cx="1049625" cy="8362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F3111E65-48C4-5646-84F2-45D5BF1ECC94}"/>
              </a:ext>
            </a:extLst>
          </p:cNvPr>
          <p:cNvCxnSpPr>
            <a:cxnSpLocks/>
          </p:cNvCxnSpPr>
          <p:nvPr/>
        </p:nvCxnSpPr>
        <p:spPr>
          <a:xfrm>
            <a:off x="8993193" y="4533924"/>
            <a:ext cx="164592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Arc 111">
            <a:extLst>
              <a:ext uri="{FF2B5EF4-FFF2-40B4-BE49-F238E27FC236}">
                <a16:creationId xmlns:a16="http://schemas.microsoft.com/office/drawing/2014/main" id="{827305CC-5FC0-7541-A563-90BB0FAF525F}"/>
              </a:ext>
            </a:extLst>
          </p:cNvPr>
          <p:cNvSpPr/>
          <p:nvPr/>
        </p:nvSpPr>
        <p:spPr>
          <a:xfrm>
            <a:off x="9316341" y="4140717"/>
            <a:ext cx="488731" cy="898635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054C069-67EC-4342-B270-BE05315C8D4D}"/>
                  </a:ext>
                </a:extLst>
              </p:cNvPr>
              <p:cNvSpPr txBox="1"/>
              <p:nvPr/>
            </p:nvSpPr>
            <p:spPr>
              <a:xfrm>
                <a:off x="10614765" y="4317907"/>
                <a:ext cx="472501" cy="575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054C069-67EC-4342-B270-BE05315C8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4765" y="4317907"/>
                <a:ext cx="472501" cy="57547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8B342FA-7249-1F40-A7C0-6845EA886BA0}"/>
                  </a:ext>
                </a:extLst>
              </p:cNvPr>
              <p:cNvSpPr txBox="1"/>
              <p:nvPr/>
            </p:nvSpPr>
            <p:spPr>
              <a:xfrm>
                <a:off x="9468556" y="4565219"/>
                <a:ext cx="4789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8B342FA-7249-1F40-A7C0-6845EA886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556" y="4565219"/>
                <a:ext cx="478914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Arc 114">
            <a:extLst>
              <a:ext uri="{FF2B5EF4-FFF2-40B4-BE49-F238E27FC236}">
                <a16:creationId xmlns:a16="http://schemas.microsoft.com/office/drawing/2014/main" id="{6F2F8FC8-83AC-7140-88C4-B51B4841BC75}"/>
              </a:ext>
            </a:extLst>
          </p:cNvPr>
          <p:cNvSpPr/>
          <p:nvPr/>
        </p:nvSpPr>
        <p:spPr>
          <a:xfrm>
            <a:off x="8571503" y="3805001"/>
            <a:ext cx="1084850" cy="1204898"/>
          </a:xfrm>
          <a:prstGeom prst="arc">
            <a:avLst>
              <a:gd name="adj1" fmla="val 870282"/>
              <a:gd name="adj2" fmla="val 341769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51D6588C-494D-3B4B-AF64-D806E99809A4}"/>
                  </a:ext>
                </a:extLst>
              </p:cNvPr>
              <p:cNvSpPr txBox="1"/>
              <p:nvPr/>
            </p:nvSpPr>
            <p:spPr>
              <a:xfrm>
                <a:off x="8783255" y="3973473"/>
                <a:ext cx="49757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51D6588C-494D-3B4B-AF64-D806E9980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3255" y="3973473"/>
                <a:ext cx="497572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AABED0C-86D6-2149-A734-172F059D6A2D}"/>
                  </a:ext>
                </a:extLst>
              </p:cNvPr>
              <p:cNvSpPr txBox="1"/>
              <p:nvPr/>
            </p:nvSpPr>
            <p:spPr>
              <a:xfrm>
                <a:off x="7618227" y="4027929"/>
                <a:ext cx="8391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AABED0C-86D6-2149-A734-172F059D6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227" y="4027929"/>
                <a:ext cx="839140" cy="523220"/>
              </a:xfrm>
              <a:prstGeom prst="rect">
                <a:avLst/>
              </a:prstGeom>
              <a:blipFill>
                <a:blip r:embed="rId18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317546D9-2274-6B45-8EDF-720433A09427}"/>
                  </a:ext>
                </a:extLst>
              </p:cNvPr>
              <p:cNvSpPr txBox="1"/>
              <p:nvPr/>
            </p:nvSpPr>
            <p:spPr>
              <a:xfrm>
                <a:off x="10015844" y="5140488"/>
                <a:ext cx="120494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1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ormal</m:t>
                      </m:r>
                    </m:oMath>
                  </m:oMathPara>
                </a14:m>
                <a:endParaRPr lang="en-US" sz="2000" b="0" dirty="0"/>
              </a:p>
              <a:p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to area</a:t>
                </a: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317546D9-2274-6B45-8EDF-720433A09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844" y="5140488"/>
                <a:ext cx="1204945" cy="707886"/>
              </a:xfrm>
              <a:prstGeom prst="rect">
                <a:avLst/>
              </a:prstGeom>
              <a:blipFill>
                <a:blip r:embed="rId19"/>
                <a:stretch>
                  <a:fillRect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B3876898-5B06-2D43-84C1-1E7329037E48}"/>
                  </a:ext>
                </a:extLst>
              </p:cNvPr>
              <p:cNvSpPr txBox="1"/>
              <p:nvPr/>
            </p:nvSpPr>
            <p:spPr>
              <a:xfrm>
                <a:off x="3689380" y="4817809"/>
                <a:ext cx="1492716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ormal</m:t>
                      </m:r>
                    </m:oMath>
                  </m:oMathPara>
                </a14:m>
                <a:endParaRPr lang="en-US" sz="2800" b="0" dirty="0"/>
              </a:p>
              <a:p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to area</a:t>
                </a: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B3876898-5B06-2D43-84C1-1E7329037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380" y="4817809"/>
                <a:ext cx="1492716" cy="954107"/>
              </a:xfrm>
              <a:prstGeom prst="rect">
                <a:avLst/>
              </a:prstGeom>
              <a:blipFill>
                <a:blip r:embed="rId20"/>
                <a:stretch>
                  <a:fillRect l="-3390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68C0ACF-18A5-0348-AE93-CC33BF1829E8}"/>
              </a:ext>
            </a:extLst>
          </p:cNvPr>
          <p:cNvCxnSpPr>
            <a:cxnSpLocks/>
          </p:cNvCxnSpPr>
          <p:nvPr/>
        </p:nvCxnSpPr>
        <p:spPr>
          <a:xfrm flipV="1">
            <a:off x="7985622" y="4533924"/>
            <a:ext cx="585881" cy="17225"/>
          </a:xfrm>
          <a:prstGeom prst="straightConnector1">
            <a:avLst/>
          </a:prstGeom>
          <a:ln w="38100">
            <a:solidFill>
              <a:srgbClr val="00B050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600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A6E4B0A-F02F-0445-BD68-4A7C2AC3784D}"/>
              </a:ext>
            </a:extLst>
          </p:cNvPr>
          <p:cNvGrpSpPr/>
          <p:nvPr/>
        </p:nvGrpSpPr>
        <p:grpSpPr>
          <a:xfrm>
            <a:off x="2214439" y="674708"/>
            <a:ext cx="6123830" cy="1092298"/>
            <a:chOff x="2771030" y="2205334"/>
            <a:chExt cx="6123830" cy="1092298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2060A4D-E41F-0C41-AFEE-5BD21770824F}"/>
                </a:ext>
              </a:extLst>
            </p:cNvPr>
            <p:cNvSpPr/>
            <p:nvPr/>
          </p:nvSpPr>
          <p:spPr>
            <a:xfrm>
              <a:off x="7553740" y="2666999"/>
              <a:ext cx="182880" cy="1789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E59560B-B447-5C4E-86D1-A3142916B550}"/>
                </a:ext>
              </a:extLst>
            </p:cNvPr>
            <p:cNvSpPr/>
            <p:nvPr/>
          </p:nvSpPr>
          <p:spPr>
            <a:xfrm>
              <a:off x="3929270" y="2657062"/>
              <a:ext cx="182880" cy="1789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F885722-6235-9443-93FC-4056BF065B5B}"/>
                </a:ext>
              </a:extLst>
            </p:cNvPr>
            <p:cNvCxnSpPr/>
            <p:nvPr/>
          </p:nvCxnSpPr>
          <p:spPr>
            <a:xfrm>
              <a:off x="3001617" y="2756452"/>
              <a:ext cx="56692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87B3344-C3F4-FA4B-81EE-853C65A7BE20}"/>
                </a:ext>
              </a:extLst>
            </p:cNvPr>
            <p:cNvCxnSpPr/>
            <p:nvPr/>
          </p:nvCxnSpPr>
          <p:spPr>
            <a:xfrm>
              <a:off x="2771030" y="2746514"/>
              <a:ext cx="115824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957E289-F01C-3046-99F7-3543EC72AC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6620" y="2756451"/>
              <a:ext cx="115824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60970CE-5152-A046-8CD4-819085A6AD18}"/>
                    </a:ext>
                  </a:extLst>
                </p:cNvPr>
                <p:cNvSpPr txBox="1"/>
                <p:nvPr/>
              </p:nvSpPr>
              <p:spPr>
                <a:xfrm>
                  <a:off x="2985717" y="2205334"/>
                  <a:ext cx="70083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60970CE-5152-A046-8CD4-819085A6AD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5717" y="2205334"/>
                  <a:ext cx="700833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216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EDEA1E5-97A0-C245-A6B4-8975F272CCF4}"/>
                    </a:ext>
                  </a:extLst>
                </p:cNvPr>
                <p:cNvSpPr txBox="1"/>
                <p:nvPr/>
              </p:nvSpPr>
              <p:spPr>
                <a:xfrm>
                  <a:off x="7970064" y="2245091"/>
                  <a:ext cx="70083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EDEA1E5-97A0-C245-A6B4-8975F272CC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0064" y="2245091"/>
                  <a:ext cx="700833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216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28DDA82-5F1D-ED4D-A2DB-DAE2E75B03A4}"/>
                    </a:ext>
                  </a:extLst>
                </p:cNvPr>
                <p:cNvSpPr txBox="1"/>
                <p:nvPr/>
              </p:nvSpPr>
              <p:spPr>
                <a:xfrm>
                  <a:off x="3761733" y="2807227"/>
                  <a:ext cx="106150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28DDA82-5F1D-ED4D-A2DB-DAE2E75B03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733" y="2807227"/>
                  <a:ext cx="1061509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216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EF12DA5-FE1B-F545-9A93-AEBCB9720AA3}"/>
                    </a:ext>
                  </a:extLst>
                </p:cNvPr>
                <p:cNvSpPr txBox="1"/>
                <p:nvPr/>
              </p:nvSpPr>
              <p:spPr>
                <a:xfrm>
                  <a:off x="7254231" y="2835967"/>
                  <a:ext cx="106150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+5 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EF12DA5-FE1B-F545-9A93-AEBCB9720A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4231" y="2835967"/>
                  <a:ext cx="1061509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6EF8EDC-9128-E642-8484-FB1CB4475EE5}"/>
                  </a:ext>
                </a:extLst>
              </p:cNvPr>
              <p:cNvSpPr txBox="1"/>
              <p:nvPr/>
            </p:nvSpPr>
            <p:spPr>
              <a:xfrm>
                <a:off x="10426608" y="1745831"/>
                <a:ext cx="5552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6EF8EDC-9128-E642-8484-FB1CB4475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6608" y="1745831"/>
                <a:ext cx="555280" cy="461665"/>
              </a:xfrm>
              <a:prstGeom prst="rect">
                <a:avLst/>
              </a:prstGeom>
              <a:blipFill>
                <a:blip r:embed="rId6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820D525A-AE73-EB4C-900E-9C568088774D}"/>
              </a:ext>
            </a:extLst>
          </p:cNvPr>
          <p:cNvGrpSpPr/>
          <p:nvPr/>
        </p:nvGrpSpPr>
        <p:grpSpPr>
          <a:xfrm>
            <a:off x="2445026" y="3633116"/>
            <a:ext cx="6123830" cy="1745165"/>
            <a:chOff x="2142671" y="4010803"/>
            <a:chExt cx="6123830" cy="174516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39F630D-D21E-BE41-A657-5BDED7E7B59F}"/>
                </a:ext>
              </a:extLst>
            </p:cNvPr>
            <p:cNvSpPr/>
            <p:nvPr/>
          </p:nvSpPr>
          <p:spPr>
            <a:xfrm>
              <a:off x="6925381" y="4489102"/>
              <a:ext cx="182880" cy="1789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9F997E1-09D8-9F44-97A1-994558D9CD61}"/>
                </a:ext>
              </a:extLst>
            </p:cNvPr>
            <p:cNvSpPr/>
            <p:nvPr/>
          </p:nvSpPr>
          <p:spPr>
            <a:xfrm>
              <a:off x="3300911" y="4479165"/>
              <a:ext cx="182880" cy="1789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BB57DD7-1EE7-5840-8ABF-CADBA7E9A0D9}"/>
                </a:ext>
              </a:extLst>
            </p:cNvPr>
            <p:cNvCxnSpPr/>
            <p:nvPr/>
          </p:nvCxnSpPr>
          <p:spPr>
            <a:xfrm>
              <a:off x="2373258" y="4578555"/>
              <a:ext cx="56692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E22A73A-BFB6-8F4D-BD36-EB54B12695C8}"/>
                </a:ext>
              </a:extLst>
            </p:cNvPr>
            <p:cNvCxnSpPr/>
            <p:nvPr/>
          </p:nvCxnSpPr>
          <p:spPr>
            <a:xfrm>
              <a:off x="2142671" y="4568617"/>
              <a:ext cx="115824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96F54AC-97B8-5B43-B2B0-D667F26B47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261" y="4578554"/>
              <a:ext cx="115824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D96E9D6-A197-E649-BF84-CC319034C772}"/>
                    </a:ext>
                  </a:extLst>
                </p:cNvPr>
                <p:cNvSpPr txBox="1"/>
                <p:nvPr/>
              </p:nvSpPr>
              <p:spPr>
                <a:xfrm>
                  <a:off x="2357358" y="4027437"/>
                  <a:ext cx="54296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D96E9D6-A197-E649-BF84-CC319034C7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7358" y="4027437"/>
                  <a:ext cx="542969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76574D1-EE07-AA4B-86B5-BD3D7EA5E8C5}"/>
                    </a:ext>
                  </a:extLst>
                </p:cNvPr>
                <p:cNvSpPr txBox="1"/>
                <p:nvPr/>
              </p:nvSpPr>
              <p:spPr>
                <a:xfrm>
                  <a:off x="3133374" y="4629330"/>
                  <a:ext cx="106150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+5 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76574D1-EE07-AA4B-86B5-BD3D7EA5E8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3374" y="4629330"/>
                  <a:ext cx="1061509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9279A52-0255-CD40-A283-F46DBFBAB628}"/>
                    </a:ext>
                  </a:extLst>
                </p:cNvPr>
                <p:cNvSpPr txBox="1"/>
                <p:nvPr/>
              </p:nvSpPr>
              <p:spPr>
                <a:xfrm>
                  <a:off x="6625872" y="4658070"/>
                  <a:ext cx="106150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+8 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9279A52-0255-CD40-A283-F46DBFBAB6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5872" y="4658070"/>
                  <a:ext cx="1061509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210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1A13FF9-8B10-DB4C-B585-1C40FF0AA469}"/>
                    </a:ext>
                  </a:extLst>
                </p:cNvPr>
                <p:cNvSpPr txBox="1"/>
                <p:nvPr/>
              </p:nvSpPr>
              <p:spPr>
                <a:xfrm>
                  <a:off x="7499569" y="4010803"/>
                  <a:ext cx="55008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1A13FF9-8B10-DB4C-B585-1C40FF0AA4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9569" y="4010803"/>
                  <a:ext cx="550087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4255A9A-DAB4-DC42-8CF5-0A908B2AA008}"/>
                </a:ext>
              </a:extLst>
            </p:cNvPr>
            <p:cNvSpPr/>
            <p:nvPr/>
          </p:nvSpPr>
          <p:spPr>
            <a:xfrm>
              <a:off x="4411444" y="4489101"/>
              <a:ext cx="184023" cy="1955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5C860DB-775B-3643-A71C-7F0905F81AB1}"/>
                    </a:ext>
                  </a:extLst>
                </p:cNvPr>
                <p:cNvSpPr txBox="1"/>
                <p:nvPr/>
              </p:nvSpPr>
              <p:spPr>
                <a:xfrm>
                  <a:off x="4194883" y="4694578"/>
                  <a:ext cx="123142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+10 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5C860DB-775B-3643-A71C-7F0905F81A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4883" y="4694578"/>
                  <a:ext cx="1231427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3770391-7BA4-5643-9AA4-21152C3605C2}"/>
                </a:ext>
              </a:extLst>
            </p:cNvPr>
            <p:cNvCxnSpPr/>
            <p:nvPr/>
          </p:nvCxnSpPr>
          <p:spPr>
            <a:xfrm>
              <a:off x="3392351" y="5327374"/>
              <a:ext cx="36576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4A77135-50B3-9046-82B3-6E750071A459}"/>
                    </a:ext>
                  </a:extLst>
                </p:cNvPr>
                <p:cNvSpPr txBox="1"/>
                <p:nvPr/>
              </p:nvSpPr>
              <p:spPr>
                <a:xfrm>
                  <a:off x="4352025" y="5294303"/>
                  <a:ext cx="105349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25 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cm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4A77135-50B3-9046-82B3-6E750071A4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2025" y="5294303"/>
                  <a:ext cx="1053494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216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36009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8F1D2E-6E83-5E4C-A4AC-8772640C5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034" y="324110"/>
            <a:ext cx="7140466" cy="6007059"/>
          </a:xfrm>
          <a:prstGeom prst="rect">
            <a:avLst/>
          </a:prstGeom>
        </p:spPr>
      </p:pic>
      <p:sp>
        <p:nvSpPr>
          <p:cNvPr id="13" name="Parallelogram 12">
            <a:extLst>
              <a:ext uri="{FF2B5EF4-FFF2-40B4-BE49-F238E27FC236}">
                <a16:creationId xmlns:a16="http://schemas.microsoft.com/office/drawing/2014/main" id="{76320F90-1166-9348-8A74-79D84C62F600}"/>
              </a:ext>
            </a:extLst>
          </p:cNvPr>
          <p:cNvSpPr/>
          <p:nvPr/>
        </p:nvSpPr>
        <p:spPr>
          <a:xfrm rot="5400000">
            <a:off x="3876346" y="1889895"/>
            <a:ext cx="819808" cy="634561"/>
          </a:xfrm>
          <a:prstGeom prst="parallelogram">
            <a:avLst/>
          </a:prstGeom>
          <a:solidFill>
            <a:schemeClr val="accent2">
              <a:lumMod val="60000"/>
              <a:lumOff val="40000"/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975F454A-6D96-7642-981A-14C40ACD9D42}"/>
              </a:ext>
            </a:extLst>
          </p:cNvPr>
          <p:cNvSpPr/>
          <p:nvPr/>
        </p:nvSpPr>
        <p:spPr>
          <a:xfrm rot="5400000">
            <a:off x="4973362" y="796820"/>
            <a:ext cx="819808" cy="634561"/>
          </a:xfrm>
          <a:prstGeom prst="parallelogram">
            <a:avLst/>
          </a:prstGeom>
          <a:solidFill>
            <a:schemeClr val="accent2">
              <a:lumMod val="60000"/>
              <a:lumOff val="40000"/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A4DE8A-7650-C746-9AB0-387A3ABFE9A9}"/>
                  </a:ext>
                </a:extLst>
              </p:cNvPr>
              <p:cNvSpPr txBox="1"/>
              <p:nvPr/>
            </p:nvSpPr>
            <p:spPr>
              <a:xfrm>
                <a:off x="4524618" y="1937714"/>
                <a:ext cx="5413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A4DE8A-7650-C746-9AB0-387A3ABFE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4618" y="1937714"/>
                <a:ext cx="54136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5F188C-5C12-9947-8C22-FA75E3370DD8}"/>
                  </a:ext>
                </a:extLst>
              </p:cNvPr>
              <p:cNvSpPr txBox="1"/>
              <p:nvPr/>
            </p:nvSpPr>
            <p:spPr>
              <a:xfrm>
                <a:off x="5544122" y="860860"/>
                <a:ext cx="5579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5F188C-5C12-9947-8C22-FA75E3370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122" y="860860"/>
                <a:ext cx="55797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49376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7685BE27-7E6F-4F41-800B-B0948AF7BAA8}"/>
              </a:ext>
            </a:extLst>
          </p:cNvPr>
          <p:cNvSpPr/>
          <p:nvPr/>
        </p:nvSpPr>
        <p:spPr>
          <a:xfrm rot="21082247">
            <a:off x="1847682" y="2088862"/>
            <a:ext cx="1793364" cy="1103976"/>
          </a:xfrm>
          <a:prstGeom prst="parallelogram">
            <a:avLst>
              <a:gd name="adj" fmla="val 65249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6472C0-1899-D743-AA0E-65E658B7AA10}"/>
              </a:ext>
            </a:extLst>
          </p:cNvPr>
          <p:cNvCxnSpPr>
            <a:cxnSpLocks/>
          </p:cNvCxnSpPr>
          <p:nvPr/>
        </p:nvCxnSpPr>
        <p:spPr>
          <a:xfrm>
            <a:off x="2588961" y="2743347"/>
            <a:ext cx="155403" cy="21137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F6F593-4F9E-0B4E-95B1-CEF8A124F5E0}"/>
              </a:ext>
            </a:extLst>
          </p:cNvPr>
          <p:cNvCxnSpPr>
            <a:cxnSpLocks/>
          </p:cNvCxnSpPr>
          <p:nvPr/>
        </p:nvCxnSpPr>
        <p:spPr>
          <a:xfrm flipV="1">
            <a:off x="2744364" y="2878402"/>
            <a:ext cx="174087" cy="9772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B6D4BD-6963-4643-BCBC-B00697A610C7}"/>
              </a:ext>
            </a:extLst>
          </p:cNvPr>
          <p:cNvGrpSpPr/>
          <p:nvPr/>
        </p:nvGrpSpPr>
        <p:grpSpPr>
          <a:xfrm>
            <a:off x="5021577" y="1960572"/>
            <a:ext cx="2843759" cy="1235903"/>
            <a:chOff x="5021577" y="1960572"/>
            <a:chExt cx="2843759" cy="12359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C5B9E5B-A957-FB46-A4F3-079C25DAA0EB}"/>
                    </a:ext>
                  </a:extLst>
                </p:cNvPr>
                <p:cNvSpPr txBox="1"/>
                <p:nvPr/>
              </p:nvSpPr>
              <p:spPr>
                <a:xfrm>
                  <a:off x="7367764" y="2351454"/>
                  <a:ext cx="497572" cy="5783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C5B9E5B-A957-FB46-A4F3-079C25DAA0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7764" y="2351454"/>
                  <a:ext cx="497572" cy="578300"/>
                </a:xfrm>
                <a:prstGeom prst="rect">
                  <a:avLst/>
                </a:prstGeom>
                <a:blipFill>
                  <a:blip r:embed="rId2"/>
                  <a:stretch>
                    <a:fillRect t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6D5C5299-DB41-104C-9251-B67D9B27A2EB}"/>
                </a:ext>
              </a:extLst>
            </p:cNvPr>
            <p:cNvSpPr/>
            <p:nvPr/>
          </p:nvSpPr>
          <p:spPr>
            <a:xfrm rot="19833568">
              <a:off x="5021577" y="2026277"/>
              <a:ext cx="1793364" cy="1103976"/>
            </a:xfrm>
            <a:prstGeom prst="parallelogram">
              <a:avLst>
                <a:gd name="adj" fmla="val 65249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D1F199D-AF23-7848-BF95-524D0FA7C8ED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096000" y="2597689"/>
              <a:ext cx="742177" cy="18288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1E89A8B-9083-E643-ACEB-7AF0E79A068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6221928" y="2673255"/>
              <a:ext cx="136454" cy="13716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66D560E-A152-9940-9441-2D4C9F327BD3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888425" y="2726660"/>
              <a:ext cx="371093" cy="9144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03B359A-3838-8545-8F21-66890B5E9C5B}"/>
                    </a:ext>
                  </a:extLst>
                </p:cNvPr>
                <p:cNvSpPr txBox="1"/>
                <p:nvPr/>
              </p:nvSpPr>
              <p:spPr>
                <a:xfrm>
                  <a:off x="5598428" y="1960572"/>
                  <a:ext cx="49757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03B359A-3838-8545-8F21-66890B5E9C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8428" y="1960572"/>
                  <a:ext cx="497572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531BDDB-1F35-6B44-9912-F8C16C203085}"/>
                    </a:ext>
                  </a:extLst>
                </p:cNvPr>
                <p:cNvSpPr txBox="1"/>
                <p:nvPr/>
              </p:nvSpPr>
              <p:spPr>
                <a:xfrm>
                  <a:off x="6717160" y="2673255"/>
                  <a:ext cx="49757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531BDDB-1F35-6B44-9912-F8C16C2030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7160" y="2673255"/>
                  <a:ext cx="497572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6AEDD6A-F105-6346-8890-F8EC19F61091}"/>
                </a:ext>
              </a:extLst>
            </p:cNvPr>
            <p:cNvCxnSpPr>
              <a:cxnSpLocks/>
            </p:cNvCxnSpPr>
            <p:nvPr/>
          </p:nvCxnSpPr>
          <p:spPr>
            <a:xfrm>
              <a:off x="6189657" y="2333723"/>
              <a:ext cx="1218037" cy="300137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33585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10E1F9C-2FE5-854D-AE97-B280B229D97B}"/>
              </a:ext>
            </a:extLst>
          </p:cNvPr>
          <p:cNvGrpSpPr/>
          <p:nvPr/>
        </p:nvGrpSpPr>
        <p:grpSpPr>
          <a:xfrm>
            <a:off x="1722784" y="614570"/>
            <a:ext cx="8335617" cy="4255604"/>
            <a:chOff x="649357" y="217005"/>
            <a:chExt cx="8335617" cy="4255604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43922378-047F-5448-BBAA-D5F654330436}"/>
                </a:ext>
              </a:extLst>
            </p:cNvPr>
            <p:cNvSpPr/>
            <p:nvPr/>
          </p:nvSpPr>
          <p:spPr>
            <a:xfrm>
              <a:off x="914400" y="1590261"/>
              <a:ext cx="8070574" cy="1838739"/>
            </a:xfrm>
            <a:prstGeom prst="arc">
              <a:avLst>
                <a:gd name="adj1" fmla="val 17394050"/>
                <a:gd name="adj2" fmla="val 6301424"/>
              </a:avLst>
            </a:prstGeom>
            <a:solidFill>
              <a:srgbClr val="00B0F0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Arc 2">
              <a:extLst>
                <a:ext uri="{FF2B5EF4-FFF2-40B4-BE49-F238E27FC236}">
                  <a16:creationId xmlns:a16="http://schemas.microsoft.com/office/drawing/2014/main" id="{7B65DABD-811B-4448-968B-0D181F4C197A}"/>
                </a:ext>
              </a:extLst>
            </p:cNvPr>
            <p:cNvSpPr/>
            <p:nvPr/>
          </p:nvSpPr>
          <p:spPr>
            <a:xfrm>
              <a:off x="649357" y="1823830"/>
              <a:ext cx="8070574" cy="1371600"/>
            </a:xfrm>
            <a:prstGeom prst="arc">
              <a:avLst>
                <a:gd name="adj1" fmla="val 18615463"/>
                <a:gd name="adj2" fmla="val 524098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4345F5A-F6AA-8B43-9D87-BF659220BA64}"/>
                </a:ext>
              </a:extLst>
            </p:cNvPr>
            <p:cNvCxnSpPr>
              <a:cxnSpLocks/>
            </p:cNvCxnSpPr>
            <p:nvPr/>
          </p:nvCxnSpPr>
          <p:spPr>
            <a:xfrm>
              <a:off x="3925956" y="3319670"/>
              <a:ext cx="85476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D8128CD-4627-104C-AB72-36D40104E710}"/>
                </a:ext>
              </a:extLst>
            </p:cNvPr>
            <p:cNvCxnSpPr/>
            <p:nvPr/>
          </p:nvCxnSpPr>
          <p:spPr>
            <a:xfrm flipH="1">
              <a:off x="4353339" y="238540"/>
              <a:ext cx="1186070" cy="85476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6FEF6DD-7573-854D-A2BE-24803C07B771}"/>
                </a:ext>
              </a:extLst>
            </p:cNvPr>
            <p:cNvCxnSpPr/>
            <p:nvPr/>
          </p:nvCxnSpPr>
          <p:spPr>
            <a:xfrm>
              <a:off x="4353339" y="1058518"/>
              <a:ext cx="0" cy="341409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7CAD2A8-5512-4247-BA19-211D0FF9970E}"/>
                </a:ext>
              </a:extLst>
            </p:cNvPr>
            <p:cNvCxnSpPr/>
            <p:nvPr/>
          </p:nvCxnSpPr>
          <p:spPr>
            <a:xfrm flipH="1">
              <a:off x="4353339" y="3588025"/>
              <a:ext cx="1186070" cy="85476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CD5D479-E33E-BE49-AEDB-D1D7BB0CBC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6254" y="1713673"/>
              <a:ext cx="85476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F7655A6-70E5-A345-963B-B66D43624309}"/>
                </a:ext>
              </a:extLst>
            </p:cNvPr>
            <p:cNvCxnSpPr/>
            <p:nvPr/>
          </p:nvCxnSpPr>
          <p:spPr>
            <a:xfrm>
              <a:off x="5512905" y="217005"/>
              <a:ext cx="0" cy="341409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091609-53D6-B64C-9E9B-417065184A5A}"/>
                </a:ext>
              </a:extLst>
            </p:cNvPr>
            <p:cNvSpPr txBox="1"/>
            <p:nvPr/>
          </p:nvSpPr>
          <p:spPr>
            <a:xfrm>
              <a:off x="5049316" y="425260"/>
              <a:ext cx="463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Book Antiqua" panose="02040602050305030304" pitchFamily="18" charset="0"/>
                </a:rPr>
                <a:t>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6D7C9B-1B18-9F46-A3BE-5A361ADEF61D}"/>
                </a:ext>
              </a:extLst>
            </p:cNvPr>
            <p:cNvSpPr txBox="1"/>
            <p:nvPr/>
          </p:nvSpPr>
          <p:spPr>
            <a:xfrm>
              <a:off x="4562999" y="2624293"/>
              <a:ext cx="5838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Book Antiqua" panose="02040602050305030304" pitchFamily="18" charset="0"/>
                </a:rPr>
                <a:t>A</a:t>
              </a:r>
              <a:r>
                <a:rPr lang="en-US" sz="2800" baseline="-25000" dirty="0">
                  <a:latin typeface="Book Antiqua" panose="02040602050305030304" pitchFamily="18" charset="0"/>
                </a:rPr>
                <a:t>1</a:t>
              </a:r>
              <a:endParaRPr lang="en-US" sz="2800" dirty="0">
                <a:latin typeface="Book Antiqua" panose="020406020503050303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09D8424-B839-DE4D-B6AA-95762330A5DD}"/>
                </a:ext>
              </a:extLst>
            </p:cNvPr>
            <p:cNvSpPr txBox="1"/>
            <p:nvPr/>
          </p:nvSpPr>
          <p:spPr>
            <a:xfrm>
              <a:off x="4854906" y="1722905"/>
              <a:ext cx="5838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Book Antiqua" panose="02040602050305030304" pitchFamily="18" charset="0"/>
                </a:rPr>
                <a:t>A</a:t>
              </a:r>
              <a:r>
                <a:rPr lang="en-US" sz="2800" baseline="-25000" dirty="0">
                  <a:latin typeface="Book Antiqua" panose="02040602050305030304" pitchFamily="18" charset="0"/>
                </a:rPr>
                <a:t>2</a:t>
              </a:r>
              <a:endParaRPr lang="en-US" sz="2800" dirty="0">
                <a:latin typeface="Book Antiqua" panose="0204060205030503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08805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951B84-E5AD-CC40-81F7-B7CE095EAD82}"/>
                  </a:ext>
                </a:extLst>
              </p:cNvPr>
              <p:cNvSpPr txBox="1"/>
              <p:nvPr/>
            </p:nvSpPr>
            <p:spPr>
              <a:xfrm>
                <a:off x="10219515" y="1849017"/>
                <a:ext cx="4700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951B84-E5AD-CC40-81F7-B7CE095EA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9515" y="1849017"/>
                <a:ext cx="4700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864806-9490-CC4D-8593-96B918415E75}"/>
              </a:ext>
            </a:extLst>
          </p:cNvPr>
          <p:cNvCxnSpPr>
            <a:cxnSpLocks/>
          </p:cNvCxnSpPr>
          <p:nvPr/>
        </p:nvCxnSpPr>
        <p:spPr>
          <a:xfrm rot="10800000" flipH="1">
            <a:off x="10255639" y="1099091"/>
            <a:ext cx="811377" cy="821209"/>
          </a:xfrm>
          <a:prstGeom prst="straightConnector1">
            <a:avLst/>
          </a:prstGeom>
          <a:ln w="31750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9040CE9-F076-C740-81C8-04BB1CC5DFA1}"/>
                  </a:ext>
                </a:extLst>
              </p:cNvPr>
              <p:cNvSpPr txBox="1"/>
              <p:nvPr/>
            </p:nvSpPr>
            <p:spPr>
              <a:xfrm>
                <a:off x="10181138" y="1040021"/>
                <a:ext cx="6624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9040CE9-F076-C740-81C8-04BB1CC5D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138" y="1040021"/>
                <a:ext cx="662489" cy="523220"/>
              </a:xfrm>
              <a:prstGeom prst="rect">
                <a:avLst/>
              </a:prstGeom>
              <a:blipFill>
                <a:blip r:embed="rId3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4D1DC65D-E1BE-1242-8E1A-6347AE7746B3}"/>
              </a:ext>
            </a:extLst>
          </p:cNvPr>
          <p:cNvGrpSpPr/>
          <p:nvPr/>
        </p:nvGrpSpPr>
        <p:grpSpPr>
          <a:xfrm>
            <a:off x="2356385" y="836802"/>
            <a:ext cx="5254128" cy="4608789"/>
            <a:chOff x="2500407" y="856680"/>
            <a:chExt cx="5254128" cy="4608789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F3C821F-D449-1E4C-B13D-B3648815EBA6}"/>
                </a:ext>
              </a:extLst>
            </p:cNvPr>
            <p:cNvGrpSpPr/>
            <p:nvPr/>
          </p:nvGrpSpPr>
          <p:grpSpPr>
            <a:xfrm>
              <a:off x="2500407" y="856680"/>
              <a:ext cx="4809776" cy="4608789"/>
              <a:chOff x="3176268" y="1015706"/>
              <a:chExt cx="4809776" cy="4608789"/>
            </a:xfrm>
          </p:grpSpPr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5F1C14FF-2A13-0A4F-983C-11D438589A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5588" y="1509695"/>
                <a:ext cx="0" cy="4114800"/>
              </a:xfrm>
              <a:prstGeom prst="line">
                <a:avLst/>
              </a:prstGeom>
              <a:ln w="28575">
                <a:solidFill>
                  <a:srgbClr val="C00000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15FA1991-0F10-1144-9AA3-AD42E6DA2643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3517192" y="1719598"/>
                <a:ext cx="3474720" cy="3474720"/>
              </a:xfrm>
              <a:prstGeom prst="line">
                <a:avLst/>
              </a:prstGeom>
              <a:ln w="28575">
                <a:solidFill>
                  <a:srgbClr val="C00000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FCB9FE5C-27FB-A140-9F19-D5101C1651D7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3624142" y="2716423"/>
                <a:ext cx="2651760" cy="2651760"/>
              </a:xfrm>
              <a:prstGeom prst="line">
                <a:avLst/>
              </a:prstGeom>
              <a:ln w="28575">
                <a:solidFill>
                  <a:srgbClr val="C00000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00B07426-6E63-4B44-8E66-9ACBB5D2E8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6268" y="3588744"/>
                <a:ext cx="4297680" cy="0"/>
              </a:xfrm>
              <a:prstGeom prst="line">
                <a:avLst/>
              </a:prstGeom>
              <a:ln w="28575">
                <a:solidFill>
                  <a:srgbClr val="C00000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5950B36-FDD4-B24E-8022-4C7BC38E83A7}"/>
                  </a:ext>
                </a:extLst>
              </p:cNvPr>
              <p:cNvSpPr/>
              <p:nvPr/>
            </p:nvSpPr>
            <p:spPr>
              <a:xfrm>
                <a:off x="5218428" y="3456958"/>
                <a:ext cx="274320" cy="2743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0ACF72C4-54E6-4B4D-830F-269A97DF7035}"/>
                  </a:ext>
                </a:extLst>
              </p:cNvPr>
              <p:cNvCxnSpPr>
                <a:stCxn id="8" idx="2"/>
                <a:endCxn id="8" idx="6"/>
              </p:cNvCxnSpPr>
              <p:nvPr/>
            </p:nvCxnSpPr>
            <p:spPr>
              <a:xfrm>
                <a:off x="5218428" y="3594118"/>
                <a:ext cx="27432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2715FE7-3E07-A242-A724-30D9B30FF1DF}"/>
                  </a:ext>
                </a:extLst>
              </p:cNvPr>
              <p:cNvCxnSpPr>
                <a:stCxn id="8" idx="0"/>
                <a:endCxn id="8" idx="4"/>
              </p:cNvCxnSpPr>
              <p:nvPr/>
            </p:nvCxnSpPr>
            <p:spPr>
              <a:xfrm>
                <a:off x="5355588" y="3456958"/>
                <a:ext cx="0" cy="27432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Cube 13">
                <a:extLst>
                  <a:ext uri="{FF2B5EF4-FFF2-40B4-BE49-F238E27FC236}">
                    <a16:creationId xmlns:a16="http://schemas.microsoft.com/office/drawing/2014/main" id="{5F44D370-F671-324D-B002-4F679C1FE728}"/>
                  </a:ext>
                </a:extLst>
              </p:cNvPr>
              <p:cNvSpPr/>
              <p:nvPr/>
            </p:nvSpPr>
            <p:spPr>
              <a:xfrm>
                <a:off x="5806517" y="1509695"/>
                <a:ext cx="2105026" cy="1878347"/>
              </a:xfrm>
              <a:prstGeom prst="cube">
                <a:avLst/>
              </a:prstGeom>
              <a:solidFill>
                <a:srgbClr val="D0CECE">
                  <a:alpha val="2902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FF8FDEA-42FE-C54A-8588-00CEA0CDB8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7219" y="1503606"/>
                <a:ext cx="21620" cy="14630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10AB43D-B59A-6D4C-BDC8-AB81062767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28072" y="2966646"/>
                <a:ext cx="480767" cy="43058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67362DF2-D4CD-C347-BF01-58D59C3C8EB5}"/>
                  </a:ext>
                </a:extLst>
              </p:cNvPr>
              <p:cNvCxnSpPr/>
              <p:nvPr/>
            </p:nvCxnSpPr>
            <p:spPr>
              <a:xfrm flipH="1">
                <a:off x="6308839" y="2966646"/>
                <a:ext cx="160270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3DDE31C1-938E-6648-8F01-7A0AC6AC99A0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7254524" y="1015706"/>
                <a:ext cx="731520" cy="731520"/>
              </a:xfrm>
              <a:prstGeom prst="line">
                <a:avLst/>
              </a:prstGeom>
              <a:ln w="28575">
                <a:solidFill>
                  <a:srgbClr val="C00000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9530D79-26F1-7540-AF25-8E996B83F77A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6272130" y="1710414"/>
                <a:ext cx="1005840" cy="1005840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DDC618D1-0AB9-B144-973A-F6DDDC367AFC}"/>
                      </a:ext>
                    </a:extLst>
                  </p:cNvPr>
                  <p:cNvSpPr txBox="1"/>
                  <p:nvPr/>
                </p:nvSpPr>
                <p:spPr>
                  <a:xfrm>
                    <a:off x="5766188" y="2286085"/>
                    <a:ext cx="65274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DDC618D1-0AB9-B144-973A-F6DDDC367A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66188" y="2286085"/>
                    <a:ext cx="652743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B16EC185-2F07-AA4A-AA4F-68FE2F512E95}"/>
                      </a:ext>
                    </a:extLst>
                  </p:cNvPr>
                  <p:cNvSpPr txBox="1"/>
                  <p:nvPr/>
                </p:nvSpPr>
                <p:spPr>
                  <a:xfrm>
                    <a:off x="6587726" y="1488765"/>
                    <a:ext cx="65274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B16EC185-2F07-AA4A-AA4F-68FE2F512E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87726" y="1488765"/>
                    <a:ext cx="652743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93FEEC2-B1EA-044D-BCFD-5CEA0CE34E7F}"/>
                    </a:ext>
                  </a:extLst>
                </p:cNvPr>
                <p:cNvSpPr txBox="1"/>
                <p:nvPr/>
              </p:nvSpPr>
              <p:spPr>
                <a:xfrm>
                  <a:off x="7310183" y="1885388"/>
                  <a:ext cx="44435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93FEEC2-B1EA-044D-BCFD-5CEA0CE34E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0183" y="1885388"/>
                  <a:ext cx="444352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65320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4029B7F3-2CD3-BC44-A48C-2B10EFECD01C}"/>
              </a:ext>
            </a:extLst>
          </p:cNvPr>
          <p:cNvGrpSpPr/>
          <p:nvPr/>
        </p:nvGrpSpPr>
        <p:grpSpPr>
          <a:xfrm>
            <a:off x="1437429" y="-232097"/>
            <a:ext cx="8978347" cy="6031579"/>
            <a:chOff x="2067339" y="-162522"/>
            <a:chExt cx="8978347" cy="603157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404BCAA-792F-E849-8DF9-A37AF39F7A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0458" y="1595229"/>
              <a:ext cx="6102627" cy="18387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2FBD52E4-C60B-B340-BE42-3DF146E7D756}"/>
                </a:ext>
              </a:extLst>
            </p:cNvPr>
            <p:cNvSpPr/>
            <p:nvPr/>
          </p:nvSpPr>
          <p:spPr>
            <a:xfrm>
              <a:off x="2067339" y="2688535"/>
              <a:ext cx="2961861" cy="3180522"/>
            </a:xfrm>
            <a:prstGeom prst="arc">
              <a:avLst>
                <a:gd name="adj1" fmla="val 12881709"/>
                <a:gd name="adj2" fmla="val 0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5359A214-A314-0546-9292-5593E3C7B89D}"/>
                </a:ext>
              </a:extLst>
            </p:cNvPr>
            <p:cNvSpPr/>
            <p:nvPr/>
          </p:nvSpPr>
          <p:spPr>
            <a:xfrm>
              <a:off x="8083825" y="919370"/>
              <a:ext cx="2961861" cy="3180522"/>
            </a:xfrm>
            <a:prstGeom prst="arc">
              <a:avLst>
                <a:gd name="adj1" fmla="val 12881709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9B834E1-A668-314A-AE80-1AD282E5A3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43059" y="2440056"/>
              <a:ext cx="6102627" cy="18387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5CCE407-3EA5-EF49-B17A-E60C628A0D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2129" y="919370"/>
              <a:ext cx="5946915" cy="17691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306B233-9DBD-C444-9A3E-7C2CC17EEB28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4629977" y="1396447"/>
              <a:ext cx="6035040" cy="18183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E074D8F-5979-6641-8AE2-F8247D62B5F9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4307617" y="1118638"/>
              <a:ext cx="6035040" cy="18183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DD0A2B5-C67F-304B-B077-4AFCC546C1E0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3965045" y="959611"/>
              <a:ext cx="6035040" cy="18183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743A110-1FF7-F441-A873-F58069484233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4820312" y="1719956"/>
              <a:ext cx="6035040" cy="18183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874F13D-4EDB-F648-A831-6106A9917D66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4976852" y="2068067"/>
              <a:ext cx="6035040" cy="18183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61242AD9-2E9A-BA4B-B445-C2349F008FE2}"/>
                </a:ext>
              </a:extLst>
            </p:cNvPr>
            <p:cNvSpPr/>
            <p:nvPr/>
          </p:nvSpPr>
          <p:spPr>
            <a:xfrm>
              <a:off x="7364893" y="1157908"/>
              <a:ext cx="2961861" cy="3180522"/>
            </a:xfrm>
            <a:prstGeom prst="arc">
              <a:avLst>
                <a:gd name="adj1" fmla="val 12881709"/>
                <a:gd name="adj2" fmla="val 0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701DB8F4-DD1A-8C4D-BEB0-7CAD2DF15467}"/>
                </a:ext>
              </a:extLst>
            </p:cNvPr>
            <p:cNvSpPr/>
            <p:nvPr/>
          </p:nvSpPr>
          <p:spPr>
            <a:xfrm>
              <a:off x="6602894" y="1366632"/>
              <a:ext cx="2961861" cy="3180522"/>
            </a:xfrm>
            <a:prstGeom prst="arc">
              <a:avLst>
                <a:gd name="adj1" fmla="val 12881709"/>
                <a:gd name="adj2" fmla="val 0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758202CD-4970-3A47-9507-D119B0A358C3}"/>
                </a:ext>
              </a:extLst>
            </p:cNvPr>
            <p:cNvSpPr/>
            <p:nvPr/>
          </p:nvSpPr>
          <p:spPr>
            <a:xfrm>
              <a:off x="5803796" y="1585292"/>
              <a:ext cx="2961861" cy="3180522"/>
            </a:xfrm>
            <a:prstGeom prst="arc">
              <a:avLst>
                <a:gd name="adj1" fmla="val 12881709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F6EFC572-7A34-464D-BB81-9F6F8C6143B5}"/>
                </a:ext>
              </a:extLst>
            </p:cNvPr>
            <p:cNvSpPr/>
            <p:nvPr/>
          </p:nvSpPr>
          <p:spPr>
            <a:xfrm>
              <a:off x="5084864" y="1823830"/>
              <a:ext cx="2961861" cy="3180522"/>
            </a:xfrm>
            <a:prstGeom prst="arc">
              <a:avLst>
                <a:gd name="adj1" fmla="val 12881709"/>
                <a:gd name="adj2" fmla="val 0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33184079-F074-7347-B1CF-1A8C575314FC}"/>
                </a:ext>
              </a:extLst>
            </p:cNvPr>
            <p:cNvSpPr/>
            <p:nvPr/>
          </p:nvSpPr>
          <p:spPr>
            <a:xfrm>
              <a:off x="4322865" y="2032554"/>
              <a:ext cx="2961861" cy="3180522"/>
            </a:xfrm>
            <a:prstGeom prst="arc">
              <a:avLst>
                <a:gd name="adj1" fmla="val 12881709"/>
                <a:gd name="adj2" fmla="val 0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D0702B98-F6A6-7740-BCBA-8AB3E05B3607}"/>
                </a:ext>
              </a:extLst>
            </p:cNvPr>
            <p:cNvSpPr/>
            <p:nvPr/>
          </p:nvSpPr>
          <p:spPr>
            <a:xfrm>
              <a:off x="3304429" y="2320304"/>
              <a:ext cx="2961861" cy="3180522"/>
            </a:xfrm>
            <a:prstGeom prst="arc">
              <a:avLst>
                <a:gd name="adj1" fmla="val 12881709"/>
                <a:gd name="adj2" fmla="val 0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Parallelogram 33">
              <a:extLst>
                <a:ext uri="{FF2B5EF4-FFF2-40B4-BE49-F238E27FC236}">
                  <a16:creationId xmlns:a16="http://schemas.microsoft.com/office/drawing/2014/main" id="{37BF2D15-4DA9-6546-B22E-FFFC502022B3}"/>
                </a:ext>
              </a:extLst>
            </p:cNvPr>
            <p:cNvSpPr/>
            <p:nvPr/>
          </p:nvSpPr>
          <p:spPr>
            <a:xfrm rot="1389555">
              <a:off x="8521979" y="1130666"/>
              <a:ext cx="1097625" cy="499469"/>
            </a:xfrm>
            <a:prstGeom prst="parallelogram">
              <a:avLst>
                <a:gd name="adj" fmla="val 12105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36FA60B-2B6B-544E-AB05-2FDDDFBED6A9}"/>
                </a:ext>
              </a:extLst>
            </p:cNvPr>
            <p:cNvCxnSpPr/>
            <p:nvPr/>
          </p:nvCxnSpPr>
          <p:spPr>
            <a:xfrm flipH="1" flipV="1">
              <a:off x="9004196" y="18366"/>
              <a:ext cx="80166" cy="139644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B267C8E-7216-8344-9BB1-B4297211765D}"/>
                    </a:ext>
                  </a:extLst>
                </p:cNvPr>
                <p:cNvSpPr txBox="1"/>
                <p:nvPr/>
              </p:nvSpPr>
              <p:spPr>
                <a:xfrm>
                  <a:off x="9063650" y="121924"/>
                  <a:ext cx="497572" cy="5783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acc>
                          <m:accPr>
                            <m:chr m:val="⃗"/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B267C8E-7216-8344-9BB1-B429721176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3650" y="121924"/>
                  <a:ext cx="497572" cy="578300"/>
                </a:xfrm>
                <a:prstGeom prst="rect">
                  <a:avLst/>
                </a:prstGeom>
                <a:blipFill>
                  <a:blip r:embed="rId2"/>
                  <a:stretch>
                    <a:fillRect l="-4878" t="-23913" r="-292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82B0B82-76FC-774A-BF7A-F691B268D8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48622" y="-37602"/>
              <a:ext cx="1111347" cy="14054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16CF3A89-8A72-0649-90B1-E1C2DB35C4EE}"/>
                    </a:ext>
                  </a:extLst>
                </p:cNvPr>
                <p:cNvSpPr txBox="1"/>
                <p:nvPr/>
              </p:nvSpPr>
              <p:spPr>
                <a:xfrm>
                  <a:off x="8104441" y="-162522"/>
                  <a:ext cx="497572" cy="5754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16CF3A89-8A72-0649-90B1-E1C2DB35C4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4441" y="-162522"/>
                  <a:ext cx="497572" cy="57547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0D84103A-B3E2-E245-AE4F-529D51F72CD1}"/>
                </a:ext>
              </a:extLst>
            </p:cNvPr>
            <p:cNvSpPr/>
            <p:nvPr/>
          </p:nvSpPr>
          <p:spPr>
            <a:xfrm rot="14647794">
              <a:off x="8025356" y="2333984"/>
              <a:ext cx="532549" cy="727502"/>
            </a:xfrm>
            <a:prstGeom prst="parallelogram">
              <a:avLst>
                <a:gd name="adj" fmla="val 2458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C056736-4BC7-4C43-89AA-8FC6D7533F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4687" y="2573031"/>
              <a:ext cx="679509" cy="843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3528F763-8586-5C4D-8475-985C985FD8C6}"/>
                    </a:ext>
                  </a:extLst>
                </p:cNvPr>
                <p:cNvSpPr txBox="1"/>
                <p:nvPr/>
              </p:nvSpPr>
              <p:spPr>
                <a:xfrm>
                  <a:off x="8936298" y="2140052"/>
                  <a:ext cx="497572" cy="5783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acc>
                          <m:accPr>
                            <m:chr m:val="⃗"/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3528F763-8586-5C4D-8475-985C985FD8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6298" y="2140052"/>
                  <a:ext cx="497572" cy="578300"/>
                </a:xfrm>
                <a:prstGeom prst="rect">
                  <a:avLst/>
                </a:prstGeom>
                <a:blipFill>
                  <a:blip r:embed="rId4"/>
                  <a:stretch>
                    <a:fillRect l="-7500" t="-23913" r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82E53B6-11C8-674A-A3A6-F181EDA7E2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91838" y="914835"/>
              <a:ext cx="708007" cy="168061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4033092-38FD-B14C-A8FD-649505D61D03}"/>
                    </a:ext>
                  </a:extLst>
                </p:cNvPr>
                <p:cNvSpPr txBox="1"/>
                <p:nvPr/>
              </p:nvSpPr>
              <p:spPr>
                <a:xfrm>
                  <a:off x="7130441" y="806060"/>
                  <a:ext cx="497572" cy="5754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4033092-38FD-B14C-A8FD-649505D61D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0441" y="806060"/>
                  <a:ext cx="497572" cy="57547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93F2B1F-49F1-054D-B062-9EDDD275AF11}"/>
              </a:ext>
            </a:extLst>
          </p:cNvPr>
          <p:cNvSpPr txBox="1"/>
          <p:nvPr/>
        </p:nvSpPr>
        <p:spPr>
          <a:xfrm rot="20645861">
            <a:off x="9097146" y="6151951"/>
            <a:ext cx="2637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Surface of interest</a:t>
            </a:r>
          </a:p>
        </p:txBody>
      </p:sp>
    </p:spTree>
    <p:extLst>
      <p:ext uri="{BB962C8B-B14F-4D97-AF65-F5344CB8AC3E}">
        <p14:creationId xmlns:p14="http://schemas.microsoft.com/office/powerpoint/2010/main" val="42728680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E86FA4EB-7CAC-624F-8564-7F83DDCBFB52}"/>
              </a:ext>
            </a:extLst>
          </p:cNvPr>
          <p:cNvGrpSpPr/>
          <p:nvPr/>
        </p:nvGrpSpPr>
        <p:grpSpPr>
          <a:xfrm>
            <a:off x="3637062" y="952974"/>
            <a:ext cx="4917875" cy="4478240"/>
            <a:chOff x="2123934" y="952974"/>
            <a:chExt cx="4917875" cy="447824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66427E9E-68ED-C143-9E2D-455084D4C26F}"/>
                </a:ext>
              </a:extLst>
            </p:cNvPr>
            <p:cNvSpPr/>
            <p:nvPr/>
          </p:nvSpPr>
          <p:spPr>
            <a:xfrm>
              <a:off x="2420339" y="1600201"/>
              <a:ext cx="3657600" cy="36576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BA6BBD2-5FEB-B84A-AC80-EA41FD86D5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68979" y="1600201"/>
              <a:ext cx="2560320" cy="36575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49B60E6-53A7-C64C-8B78-E3AFB968C4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51859" y="1600200"/>
              <a:ext cx="2194560" cy="36576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26526E8-CD65-6E4B-924B-E9664F983E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0763" y="2188855"/>
              <a:ext cx="3080153" cy="51670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E5EFFE5-657C-734A-981D-B838416AD6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49" y="2365222"/>
              <a:ext cx="3292580" cy="51670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3A64912-4E77-A94F-BFE7-3308043EF1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9139" y="2804065"/>
              <a:ext cx="1036121" cy="62493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9B53235-8ED4-5749-AA0B-0DA37EB78B43}"/>
                </a:ext>
              </a:extLst>
            </p:cNvPr>
            <p:cNvCxnSpPr>
              <a:cxnSpLocks/>
            </p:cNvCxnSpPr>
            <p:nvPr/>
          </p:nvCxnSpPr>
          <p:spPr>
            <a:xfrm>
              <a:off x="4249139" y="1316414"/>
              <a:ext cx="0" cy="4114800"/>
            </a:xfrm>
            <a:prstGeom prst="line">
              <a:avLst/>
            </a:prstGeom>
            <a:ln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513E9BE-F36E-3A49-A80A-08D11D523B00}"/>
                </a:ext>
              </a:extLst>
            </p:cNvPr>
            <p:cNvCxnSpPr>
              <a:stCxn id="2" idx="2"/>
            </p:cNvCxnSpPr>
            <p:nvPr/>
          </p:nvCxnSpPr>
          <p:spPr>
            <a:xfrm>
              <a:off x="2420339" y="3429001"/>
              <a:ext cx="4114800" cy="0"/>
            </a:xfrm>
            <a:prstGeom prst="line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BE25DFB5-A8FE-0945-8D2E-E032F5575F34}"/>
                </a:ext>
              </a:extLst>
            </p:cNvPr>
            <p:cNvSpPr/>
            <p:nvPr/>
          </p:nvSpPr>
          <p:spPr>
            <a:xfrm>
              <a:off x="3883008" y="2956906"/>
              <a:ext cx="689729" cy="507164"/>
            </a:xfrm>
            <a:prstGeom prst="arc">
              <a:avLst>
                <a:gd name="adj1" fmla="val 16591684"/>
                <a:gd name="adj2" fmla="val 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26EA56F-5380-FB4A-BC99-E0C167A0AC15}"/>
                    </a:ext>
                  </a:extLst>
                </p:cNvPr>
                <p:cNvSpPr txBox="1"/>
                <p:nvPr/>
              </p:nvSpPr>
              <p:spPr>
                <a:xfrm>
                  <a:off x="4271022" y="2594392"/>
                  <a:ext cx="47891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26EA56F-5380-FB4A-BC99-E0C167A0AC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1022" y="2594392"/>
                  <a:ext cx="478914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CFABFAAE-AEE0-2C4A-9564-41017B8396DA}"/>
                </a:ext>
              </a:extLst>
            </p:cNvPr>
            <p:cNvSpPr/>
            <p:nvPr/>
          </p:nvSpPr>
          <p:spPr>
            <a:xfrm>
              <a:off x="2399072" y="3113759"/>
              <a:ext cx="3657600" cy="654632"/>
            </a:xfrm>
            <a:prstGeom prst="arc">
              <a:avLst>
                <a:gd name="adj1" fmla="val 10445729"/>
                <a:gd name="adj2" fmla="val 1040956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9B26891-AF04-484D-8FC0-C6C4ED4B4194}"/>
                </a:ext>
              </a:extLst>
            </p:cNvPr>
            <p:cNvCxnSpPr/>
            <p:nvPr/>
          </p:nvCxnSpPr>
          <p:spPr>
            <a:xfrm flipH="1">
              <a:off x="2602849" y="3429001"/>
              <a:ext cx="1646290" cy="1130781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160739B-6DF8-CE4F-84DE-298FDF9D83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6495" y="2738209"/>
              <a:ext cx="54434" cy="9402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BF2940E-6E49-6647-8401-1F662FA9EEDA}"/>
                </a:ext>
              </a:extLst>
            </p:cNvPr>
            <p:cNvCxnSpPr>
              <a:cxnSpLocks/>
            </p:cNvCxnSpPr>
            <p:nvPr/>
          </p:nvCxnSpPr>
          <p:spPr>
            <a:xfrm>
              <a:off x="4208931" y="3429001"/>
              <a:ext cx="991252" cy="2179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E54963D0-F67C-BF48-B31E-4FA5783FFF12}"/>
                </a:ext>
              </a:extLst>
            </p:cNvPr>
            <p:cNvSpPr/>
            <p:nvPr/>
          </p:nvSpPr>
          <p:spPr>
            <a:xfrm>
              <a:off x="3309512" y="2093976"/>
              <a:ext cx="1863610" cy="1514487"/>
            </a:xfrm>
            <a:prstGeom prst="arc">
              <a:avLst>
                <a:gd name="adj1" fmla="val 3675735"/>
                <a:gd name="adj2" fmla="val 6327136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5F7EC40-C555-2C4F-B2A5-425C2BAB6E91}"/>
                    </a:ext>
                  </a:extLst>
                </p:cNvPr>
                <p:cNvSpPr txBox="1"/>
                <p:nvPr/>
              </p:nvSpPr>
              <p:spPr>
                <a:xfrm>
                  <a:off x="4148611" y="3487922"/>
                  <a:ext cx="51937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5F7EC40-C555-2C4F-B2A5-425C2BAB6E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8611" y="3487922"/>
                  <a:ext cx="519373" cy="523220"/>
                </a:xfrm>
                <a:prstGeom prst="rect">
                  <a:avLst/>
                </a:prstGeom>
                <a:blipFill>
                  <a:blip r:embed="rId3"/>
                  <a:stretch>
                    <a:fillRect l="-4762" r="-4762" b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71A34FC-2CD1-8943-9382-B0C847F66E4F}"/>
                    </a:ext>
                  </a:extLst>
                </p:cNvPr>
                <p:cNvSpPr txBox="1"/>
                <p:nvPr/>
              </p:nvSpPr>
              <p:spPr>
                <a:xfrm>
                  <a:off x="2123934" y="4421180"/>
                  <a:ext cx="47891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71A34FC-2CD1-8943-9382-B0C847F66E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3934" y="4421180"/>
                  <a:ext cx="478914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2C1EA6E-CCE7-F44F-A46C-58E3A433CC9B}"/>
                    </a:ext>
                  </a:extLst>
                </p:cNvPr>
                <p:cNvSpPr txBox="1"/>
                <p:nvPr/>
              </p:nvSpPr>
              <p:spPr>
                <a:xfrm>
                  <a:off x="6562895" y="3131787"/>
                  <a:ext cx="47891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2C1EA6E-CCE7-F44F-A46C-58E3A433CC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2895" y="3131787"/>
                  <a:ext cx="478914" cy="523220"/>
                </a:xfrm>
                <a:prstGeom prst="rect">
                  <a:avLst/>
                </a:prstGeom>
                <a:blipFill>
                  <a:blip r:embed="rId5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FF6D792-4F66-0446-B6B3-0E94595290F0}"/>
                    </a:ext>
                  </a:extLst>
                </p:cNvPr>
                <p:cNvSpPr txBox="1"/>
                <p:nvPr/>
              </p:nvSpPr>
              <p:spPr>
                <a:xfrm>
                  <a:off x="6235592" y="1995923"/>
                  <a:ext cx="717376" cy="5783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FF6D792-4F66-0446-B6B3-0E94595290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5592" y="1995923"/>
                  <a:ext cx="717376" cy="578300"/>
                </a:xfrm>
                <a:prstGeom prst="rect">
                  <a:avLst/>
                </a:prstGeom>
                <a:blipFill>
                  <a:blip r:embed="rId6"/>
                  <a:stretch>
                    <a:fillRect t="-212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513F314-009D-044B-B1F1-2DC42316D2CE}"/>
                    </a:ext>
                  </a:extLst>
                </p:cNvPr>
                <p:cNvSpPr txBox="1"/>
                <p:nvPr/>
              </p:nvSpPr>
              <p:spPr>
                <a:xfrm>
                  <a:off x="3883008" y="952974"/>
                  <a:ext cx="44569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513F314-009D-044B-B1F1-2DC42316D2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3008" y="952974"/>
                  <a:ext cx="445698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B58524A-0254-364F-9C13-672DDDF9BA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9250" y="2099103"/>
              <a:ext cx="1036121" cy="62493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C81231EB-24B2-4346-B00D-6195F385F41D}"/>
                </a:ext>
              </a:extLst>
            </p:cNvPr>
            <p:cNvSpPr/>
            <p:nvPr/>
          </p:nvSpPr>
          <p:spPr>
            <a:xfrm rot="18685093">
              <a:off x="5188909" y="2635636"/>
              <a:ext cx="298334" cy="191899"/>
            </a:xfrm>
            <a:prstGeom prst="parallelogram">
              <a:avLst>
                <a:gd name="adj" fmla="val 7091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DB0F7F6-B013-BD4F-B7DC-A797E1007DF6}"/>
                    </a:ext>
                  </a:extLst>
                </p:cNvPr>
                <p:cNvSpPr txBox="1"/>
                <p:nvPr/>
              </p:nvSpPr>
              <p:spPr>
                <a:xfrm>
                  <a:off x="4784711" y="2902578"/>
                  <a:ext cx="63581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DB0F7F6-B013-BD4F-B7DC-A797E1007D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4711" y="2902578"/>
                  <a:ext cx="635815" cy="523220"/>
                </a:xfrm>
                <a:prstGeom prst="rect">
                  <a:avLst/>
                </a:prstGeom>
                <a:blipFill>
                  <a:blip r:embed="rId8"/>
                  <a:stretch>
                    <a:fillRect t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093FAFA-73D0-2940-9CCC-C50A87F68676}"/>
                </a:ext>
              </a:extLst>
            </p:cNvPr>
            <p:cNvCxnSpPr/>
            <p:nvPr/>
          </p:nvCxnSpPr>
          <p:spPr>
            <a:xfrm flipH="1" flipV="1">
              <a:off x="3151859" y="1995923"/>
              <a:ext cx="1119163" cy="144515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3BE4C24-5A95-0B4A-9A0D-72C068653B11}"/>
                    </a:ext>
                  </a:extLst>
                </p:cNvPr>
                <p:cNvSpPr txBox="1"/>
                <p:nvPr/>
              </p:nvSpPr>
              <p:spPr>
                <a:xfrm>
                  <a:off x="3630603" y="2250493"/>
                  <a:ext cx="44582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3BE4C24-5A95-0B4A-9A0D-72C068653B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0603" y="2250493"/>
                  <a:ext cx="445828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472630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C29FB7CB-CBC5-524B-ABD1-3A9A3C7C2B84}"/>
              </a:ext>
            </a:extLst>
          </p:cNvPr>
          <p:cNvGrpSpPr/>
          <p:nvPr/>
        </p:nvGrpSpPr>
        <p:grpSpPr>
          <a:xfrm>
            <a:off x="4024479" y="702216"/>
            <a:ext cx="4143042" cy="5453567"/>
            <a:chOff x="3395889" y="218622"/>
            <a:chExt cx="4143042" cy="5453567"/>
          </a:xfrm>
        </p:grpSpPr>
        <p:sp>
          <p:nvSpPr>
            <p:cNvPr id="2" name="Can 1">
              <a:extLst>
                <a:ext uri="{FF2B5EF4-FFF2-40B4-BE49-F238E27FC236}">
                  <a16:creationId xmlns:a16="http://schemas.microsoft.com/office/drawing/2014/main" id="{84A98EC3-224D-D442-9E57-B83CA40C1774}"/>
                </a:ext>
              </a:extLst>
            </p:cNvPr>
            <p:cNvSpPr/>
            <p:nvPr/>
          </p:nvSpPr>
          <p:spPr>
            <a:xfrm>
              <a:off x="4111373" y="876897"/>
              <a:ext cx="2427890" cy="4795292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FF5A07BE-27F7-4241-8F1C-AF15A9F1D8EC}"/>
                </a:ext>
              </a:extLst>
            </p:cNvPr>
            <p:cNvCxnSpPr>
              <a:cxnSpLocks/>
            </p:cNvCxnSpPr>
            <p:nvPr/>
          </p:nvCxnSpPr>
          <p:spPr>
            <a:xfrm>
              <a:off x="5309085" y="582062"/>
              <a:ext cx="0" cy="628439"/>
            </a:xfrm>
            <a:prstGeom prst="line">
              <a:avLst/>
            </a:prstGeom>
            <a:ln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7B44191-08A5-D44E-B2E0-1C83D2C5907C}"/>
                    </a:ext>
                  </a:extLst>
                </p:cNvPr>
                <p:cNvSpPr txBox="1"/>
                <p:nvPr/>
              </p:nvSpPr>
              <p:spPr>
                <a:xfrm>
                  <a:off x="4942954" y="218622"/>
                  <a:ext cx="44569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7B44191-08A5-D44E-B2E0-1C83D2C590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2954" y="218622"/>
                  <a:ext cx="445698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Arc 4">
              <a:extLst>
                <a:ext uri="{FF2B5EF4-FFF2-40B4-BE49-F238E27FC236}">
                  <a16:creationId xmlns:a16="http://schemas.microsoft.com/office/drawing/2014/main" id="{1AEC86A1-0AA7-DD42-8B24-3FE168C87BBA}"/>
                </a:ext>
              </a:extLst>
            </p:cNvPr>
            <p:cNvSpPr/>
            <p:nvPr/>
          </p:nvSpPr>
          <p:spPr>
            <a:xfrm>
              <a:off x="4126963" y="2853163"/>
              <a:ext cx="2396709" cy="632499"/>
            </a:xfrm>
            <a:prstGeom prst="arc">
              <a:avLst>
                <a:gd name="adj1" fmla="val 10445729"/>
                <a:gd name="adj2" fmla="val 1040956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D202DB9C-063C-3B4B-BF0E-46C503072FA0}"/>
                </a:ext>
              </a:extLst>
            </p:cNvPr>
            <p:cNvSpPr/>
            <p:nvPr/>
          </p:nvSpPr>
          <p:spPr>
            <a:xfrm>
              <a:off x="4118846" y="3034202"/>
              <a:ext cx="2396709" cy="632499"/>
            </a:xfrm>
            <a:prstGeom prst="arc">
              <a:avLst>
                <a:gd name="adj1" fmla="val 10445729"/>
                <a:gd name="adj2" fmla="val 1040956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9F24767-8F9C-B845-983E-FC5B22400973}"/>
                </a:ext>
              </a:extLst>
            </p:cNvPr>
            <p:cNvCxnSpPr>
              <a:cxnSpLocks/>
              <a:endCxn id="2" idx="3"/>
            </p:cNvCxnSpPr>
            <p:nvPr/>
          </p:nvCxnSpPr>
          <p:spPr>
            <a:xfrm>
              <a:off x="5309085" y="1257037"/>
              <a:ext cx="16233" cy="4415152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A0F4551-1F27-B146-8302-3C36F8F9B790}"/>
                </a:ext>
              </a:extLst>
            </p:cNvPr>
            <p:cNvCxnSpPr/>
            <p:nvPr/>
          </p:nvCxnSpPr>
          <p:spPr>
            <a:xfrm>
              <a:off x="5814048" y="1410148"/>
              <a:ext cx="0" cy="42093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BBC434F-7FEB-934E-9080-944ADA9C63A8}"/>
                </a:ext>
              </a:extLst>
            </p:cNvPr>
            <p:cNvCxnSpPr/>
            <p:nvPr/>
          </p:nvCxnSpPr>
          <p:spPr>
            <a:xfrm>
              <a:off x="5987469" y="1387625"/>
              <a:ext cx="0" cy="42544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29D3C1B-E091-154D-9287-3CCCB98E2D0B}"/>
                </a:ext>
              </a:extLst>
            </p:cNvPr>
            <p:cNvCxnSpPr>
              <a:cxnSpLocks/>
            </p:cNvCxnSpPr>
            <p:nvPr/>
          </p:nvCxnSpPr>
          <p:spPr>
            <a:xfrm>
              <a:off x="5308121" y="3322055"/>
              <a:ext cx="599331" cy="19746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5BFE340-AF35-5B44-8A9B-0128F417EEB6}"/>
                    </a:ext>
                  </a:extLst>
                </p:cNvPr>
                <p:cNvSpPr txBox="1"/>
                <p:nvPr/>
              </p:nvSpPr>
              <p:spPr>
                <a:xfrm>
                  <a:off x="5701260" y="764582"/>
                  <a:ext cx="44582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5BFE340-AF35-5B44-8A9B-0128F417EE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1260" y="764582"/>
                  <a:ext cx="445828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C911963-2AB3-4749-9798-54C20B85EAD6}"/>
                </a:ext>
              </a:extLst>
            </p:cNvPr>
            <p:cNvCxnSpPr>
              <a:cxnSpLocks/>
            </p:cNvCxnSpPr>
            <p:nvPr/>
          </p:nvCxnSpPr>
          <p:spPr>
            <a:xfrm>
              <a:off x="5340908" y="3318609"/>
              <a:ext cx="1778983" cy="0"/>
            </a:xfrm>
            <a:prstGeom prst="line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4E24950-1416-9047-89FE-11B5E1205B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55196" y="3331300"/>
              <a:ext cx="1545452" cy="691757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765AEE0-301B-5A4D-964E-5B7F32FD16B4}"/>
                    </a:ext>
                  </a:extLst>
                </p:cNvPr>
                <p:cNvSpPr txBox="1"/>
                <p:nvPr/>
              </p:nvSpPr>
              <p:spPr>
                <a:xfrm>
                  <a:off x="3395889" y="3906025"/>
                  <a:ext cx="47891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765AEE0-301B-5A4D-964E-5B7F32FD16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5889" y="3906025"/>
                  <a:ext cx="478914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2E8C0BB-D5A6-C346-804B-D76955A6FC8A}"/>
                    </a:ext>
                  </a:extLst>
                </p:cNvPr>
                <p:cNvSpPr txBox="1"/>
                <p:nvPr/>
              </p:nvSpPr>
              <p:spPr>
                <a:xfrm>
                  <a:off x="7060017" y="2907802"/>
                  <a:ext cx="47891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2E8C0BB-D5A6-C346-804B-D76955A6F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0017" y="2907802"/>
                  <a:ext cx="478914" cy="523220"/>
                </a:xfrm>
                <a:prstGeom prst="rect">
                  <a:avLst/>
                </a:prstGeom>
                <a:blipFill>
                  <a:blip r:embed="rId5"/>
                  <a:stretch>
                    <a:fillRect b="-930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BEC94A3E-54B2-5F4F-9732-A826B82C3594}"/>
                </a:ext>
              </a:extLst>
            </p:cNvPr>
            <p:cNvSpPr/>
            <p:nvPr/>
          </p:nvSpPr>
          <p:spPr>
            <a:xfrm>
              <a:off x="4162581" y="1480287"/>
              <a:ext cx="2283607" cy="1948713"/>
            </a:xfrm>
            <a:prstGeom prst="arc">
              <a:avLst>
                <a:gd name="adj1" fmla="val 4632654"/>
                <a:gd name="adj2" fmla="val 5861281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E9CA7DA-7A68-CC4A-8307-C4F46F9FE111}"/>
                    </a:ext>
                  </a:extLst>
                </p:cNvPr>
                <p:cNvSpPr txBox="1"/>
                <p:nvPr/>
              </p:nvSpPr>
              <p:spPr>
                <a:xfrm>
                  <a:off x="4932101" y="3342582"/>
                  <a:ext cx="47891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E9CA7DA-7A68-CC4A-8307-C4F46F9FE1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2101" y="3342582"/>
                  <a:ext cx="478914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35162205-BACE-A74B-ACA4-25FD040A0423}"/>
                </a:ext>
              </a:extLst>
            </p:cNvPr>
            <p:cNvSpPr/>
            <p:nvPr/>
          </p:nvSpPr>
          <p:spPr>
            <a:xfrm>
              <a:off x="5842838" y="3428446"/>
              <a:ext cx="175259" cy="248732"/>
            </a:xfrm>
            <a:prstGeom prst="parallelogram">
              <a:avLst>
                <a:gd name="adj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E763542-96E1-CE4B-88EF-ACFBA1DA6F2D}"/>
                    </a:ext>
                  </a:extLst>
                </p:cNvPr>
                <p:cNvSpPr txBox="1"/>
                <p:nvPr/>
              </p:nvSpPr>
              <p:spPr>
                <a:xfrm>
                  <a:off x="6197040" y="3635597"/>
                  <a:ext cx="717376" cy="5783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E763542-96E1-CE4B-88EF-ACFBA1DA6F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7040" y="3635597"/>
                  <a:ext cx="717376" cy="578300"/>
                </a:xfrm>
                <a:prstGeom prst="rect">
                  <a:avLst/>
                </a:prstGeom>
                <a:blipFill>
                  <a:blip r:embed="rId7"/>
                  <a:stretch>
                    <a:fillRect t="-212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0B469A1-D446-2D43-9017-C14AF25E1721}"/>
                    </a:ext>
                  </a:extLst>
                </p:cNvPr>
                <p:cNvSpPr txBox="1"/>
                <p:nvPr/>
              </p:nvSpPr>
              <p:spPr>
                <a:xfrm>
                  <a:off x="5491508" y="2573491"/>
                  <a:ext cx="63581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0B469A1-D446-2D43-9017-C14AF25E17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1508" y="2573491"/>
                  <a:ext cx="635815" cy="523220"/>
                </a:xfrm>
                <a:prstGeom prst="rect">
                  <a:avLst/>
                </a:prstGeom>
                <a:blipFill>
                  <a:blip r:embed="rId8"/>
                  <a:stretch>
                    <a:fillRect t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0E70CCD-B314-CA49-8BBD-44AD5656A5F3}"/>
                </a:ext>
              </a:extLst>
            </p:cNvPr>
            <p:cNvCxnSpPr/>
            <p:nvPr/>
          </p:nvCxnSpPr>
          <p:spPr>
            <a:xfrm>
              <a:off x="5325317" y="1210501"/>
              <a:ext cx="1181481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21A79AB-3865-3F42-8CB8-EE9A231BAF18}"/>
                </a:ext>
              </a:extLst>
            </p:cNvPr>
            <p:cNvCxnSpPr>
              <a:cxnSpLocks/>
            </p:cNvCxnSpPr>
            <p:nvPr/>
          </p:nvCxnSpPr>
          <p:spPr>
            <a:xfrm>
              <a:off x="5859303" y="3514843"/>
              <a:ext cx="599331" cy="19746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33398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arallelogram 15">
            <a:extLst>
              <a:ext uri="{FF2B5EF4-FFF2-40B4-BE49-F238E27FC236}">
                <a16:creationId xmlns:a16="http://schemas.microsoft.com/office/drawing/2014/main" id="{0722AAE1-4396-6348-9164-E309526ABB5A}"/>
              </a:ext>
            </a:extLst>
          </p:cNvPr>
          <p:cNvSpPr/>
          <p:nvPr/>
        </p:nvSpPr>
        <p:spPr>
          <a:xfrm rot="21082247">
            <a:off x="317056" y="279940"/>
            <a:ext cx="1793364" cy="1103976"/>
          </a:xfrm>
          <a:prstGeom prst="parallelogram">
            <a:avLst>
              <a:gd name="adj" fmla="val 65249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7075D3-D0D8-BC47-B067-B66CF34D0BF5}"/>
              </a:ext>
            </a:extLst>
          </p:cNvPr>
          <p:cNvCxnSpPr>
            <a:cxnSpLocks/>
          </p:cNvCxnSpPr>
          <p:nvPr/>
        </p:nvCxnSpPr>
        <p:spPr>
          <a:xfrm>
            <a:off x="1183790" y="831929"/>
            <a:ext cx="194682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1F313A-A971-8F46-899D-56A67519B130}"/>
                  </a:ext>
                </a:extLst>
              </p:cNvPr>
              <p:cNvSpPr txBox="1"/>
              <p:nvPr/>
            </p:nvSpPr>
            <p:spPr>
              <a:xfrm>
                <a:off x="3035273" y="570319"/>
                <a:ext cx="504882" cy="5754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1F313A-A971-8F46-899D-56A67519B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273" y="570319"/>
                <a:ext cx="504882" cy="5754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c 7">
            <a:extLst>
              <a:ext uri="{FF2B5EF4-FFF2-40B4-BE49-F238E27FC236}">
                <a16:creationId xmlns:a16="http://schemas.microsoft.com/office/drawing/2014/main" id="{522EE44A-6AC9-C04C-A09D-7843348FF19C}"/>
              </a:ext>
            </a:extLst>
          </p:cNvPr>
          <p:cNvSpPr/>
          <p:nvPr/>
        </p:nvSpPr>
        <p:spPr>
          <a:xfrm>
            <a:off x="710925" y="198186"/>
            <a:ext cx="1084850" cy="1204898"/>
          </a:xfrm>
          <a:prstGeom prst="arc">
            <a:avLst>
              <a:gd name="adj1" fmla="val 265349"/>
              <a:gd name="adj2" fmla="val 3417698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02D96A-5108-A94C-9305-61C6F5DA374A}"/>
                  </a:ext>
                </a:extLst>
              </p:cNvPr>
              <p:cNvSpPr txBox="1"/>
              <p:nvPr/>
            </p:nvSpPr>
            <p:spPr>
              <a:xfrm>
                <a:off x="1653831" y="934425"/>
                <a:ext cx="4789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02D96A-5108-A94C-9305-61C6F5DA3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831" y="934425"/>
                <a:ext cx="47891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CBE732-1B41-3F49-A5EC-D516C5495E9F}"/>
              </a:ext>
            </a:extLst>
          </p:cNvPr>
          <p:cNvCxnSpPr/>
          <p:nvPr/>
        </p:nvCxnSpPr>
        <p:spPr>
          <a:xfrm>
            <a:off x="1200072" y="846625"/>
            <a:ext cx="929751" cy="1205990"/>
          </a:xfrm>
          <a:prstGeom prst="straightConnector1">
            <a:avLst/>
          </a:prstGeom>
          <a:ln w="3810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653A098-1C45-654B-A2C6-67D8884010CD}"/>
                  </a:ext>
                </a:extLst>
              </p:cNvPr>
              <p:cNvSpPr txBox="1"/>
              <p:nvPr/>
            </p:nvSpPr>
            <p:spPr>
              <a:xfrm>
                <a:off x="2022774" y="1822699"/>
                <a:ext cx="497572" cy="57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653A098-1C45-654B-A2C6-67D888401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2774" y="1822699"/>
                <a:ext cx="497572" cy="578300"/>
              </a:xfrm>
              <a:prstGeom prst="rect">
                <a:avLst/>
              </a:prstGeom>
              <a:blipFill>
                <a:blip r:embed="rId4"/>
                <a:stretch>
                  <a:fillRect t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E55D55B-E450-8048-A031-B5ED23A256F0}"/>
              </a:ext>
            </a:extLst>
          </p:cNvPr>
          <p:cNvCxnSpPr/>
          <p:nvPr/>
        </p:nvCxnSpPr>
        <p:spPr>
          <a:xfrm>
            <a:off x="1058335" y="934425"/>
            <a:ext cx="155403" cy="21137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DE837CF-F0D3-824A-9DC3-FFEC1AB32A7E}"/>
              </a:ext>
            </a:extLst>
          </p:cNvPr>
          <p:cNvCxnSpPr>
            <a:cxnSpLocks/>
          </p:cNvCxnSpPr>
          <p:nvPr/>
        </p:nvCxnSpPr>
        <p:spPr>
          <a:xfrm flipV="1">
            <a:off x="1213738" y="1069480"/>
            <a:ext cx="174087" cy="9772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1104B4-27B4-184D-8B26-281648278961}"/>
                  </a:ext>
                </a:extLst>
              </p:cNvPr>
              <p:cNvSpPr txBox="1"/>
              <p:nvPr/>
            </p:nvSpPr>
            <p:spPr>
              <a:xfrm>
                <a:off x="1186033" y="265547"/>
                <a:ext cx="49757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1104B4-27B4-184D-8B26-281648278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033" y="265547"/>
                <a:ext cx="49757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F93A81B7-E1AA-C744-9E28-8FB7A3DD9867}"/>
              </a:ext>
            </a:extLst>
          </p:cNvPr>
          <p:cNvSpPr/>
          <p:nvPr/>
        </p:nvSpPr>
        <p:spPr>
          <a:xfrm>
            <a:off x="2022774" y="2684054"/>
            <a:ext cx="3657600" cy="36576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5BEC68-A440-3B49-B987-1F8AD2AA7963}"/>
              </a:ext>
            </a:extLst>
          </p:cNvPr>
          <p:cNvSpPr>
            <a:spLocks noChangeAspect="1"/>
          </p:cNvSpPr>
          <p:nvPr/>
        </p:nvSpPr>
        <p:spPr>
          <a:xfrm>
            <a:off x="2571414" y="2684054"/>
            <a:ext cx="2560320" cy="3657599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016DF84-5224-CB4C-9C60-7F4BA96363B4}"/>
              </a:ext>
            </a:extLst>
          </p:cNvPr>
          <p:cNvSpPr>
            <a:spLocks noChangeAspect="1"/>
          </p:cNvSpPr>
          <p:nvPr/>
        </p:nvSpPr>
        <p:spPr>
          <a:xfrm>
            <a:off x="2754294" y="2684053"/>
            <a:ext cx="2194560" cy="36576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EDFDEA6-8DD1-E149-80E3-EABDD106A2AD}"/>
              </a:ext>
            </a:extLst>
          </p:cNvPr>
          <p:cNvSpPr>
            <a:spLocks noChangeAspect="1"/>
          </p:cNvSpPr>
          <p:nvPr/>
        </p:nvSpPr>
        <p:spPr>
          <a:xfrm>
            <a:off x="2293198" y="3272708"/>
            <a:ext cx="3080153" cy="51670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8AB7931-BC7F-FE42-853F-E65A04D68F25}"/>
              </a:ext>
            </a:extLst>
          </p:cNvPr>
          <p:cNvSpPr>
            <a:spLocks noChangeAspect="1"/>
          </p:cNvSpPr>
          <p:nvPr/>
        </p:nvSpPr>
        <p:spPr>
          <a:xfrm>
            <a:off x="2205284" y="3449075"/>
            <a:ext cx="3292580" cy="51670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58E1890-67CD-7448-9567-6EB4E90EE91C}"/>
              </a:ext>
            </a:extLst>
          </p:cNvPr>
          <p:cNvCxnSpPr>
            <a:cxnSpLocks/>
          </p:cNvCxnSpPr>
          <p:nvPr/>
        </p:nvCxnSpPr>
        <p:spPr>
          <a:xfrm flipV="1">
            <a:off x="3851574" y="3887918"/>
            <a:ext cx="1036121" cy="624937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74C58A5-5E14-CD4A-B7BE-0E079AE03A8C}"/>
              </a:ext>
            </a:extLst>
          </p:cNvPr>
          <p:cNvCxnSpPr>
            <a:cxnSpLocks/>
          </p:cNvCxnSpPr>
          <p:nvPr/>
        </p:nvCxnSpPr>
        <p:spPr>
          <a:xfrm>
            <a:off x="3851574" y="2400267"/>
            <a:ext cx="0" cy="4114800"/>
          </a:xfrm>
          <a:prstGeom prst="line">
            <a:avLst/>
          </a:prstGeom>
          <a:ln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2381C10-743A-7646-B015-24F9B935F897}"/>
              </a:ext>
            </a:extLst>
          </p:cNvPr>
          <p:cNvCxnSpPr>
            <a:stCxn id="22" idx="2"/>
          </p:cNvCxnSpPr>
          <p:nvPr/>
        </p:nvCxnSpPr>
        <p:spPr>
          <a:xfrm>
            <a:off x="2022774" y="4512854"/>
            <a:ext cx="4114800" cy="0"/>
          </a:xfrm>
          <a:prstGeom prst="line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Arc 37">
            <a:extLst>
              <a:ext uri="{FF2B5EF4-FFF2-40B4-BE49-F238E27FC236}">
                <a16:creationId xmlns:a16="http://schemas.microsoft.com/office/drawing/2014/main" id="{B60B669E-EF80-F04B-A018-9D2C531911C5}"/>
              </a:ext>
            </a:extLst>
          </p:cNvPr>
          <p:cNvSpPr/>
          <p:nvPr/>
        </p:nvSpPr>
        <p:spPr>
          <a:xfrm>
            <a:off x="3485443" y="4040759"/>
            <a:ext cx="689729" cy="507164"/>
          </a:xfrm>
          <a:prstGeom prst="arc">
            <a:avLst>
              <a:gd name="adj1" fmla="val 16591684"/>
              <a:gd name="adj2" fmla="val 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43275A0-5297-6844-8AFA-DF0DA908F49A}"/>
                  </a:ext>
                </a:extLst>
              </p:cNvPr>
              <p:cNvSpPr txBox="1"/>
              <p:nvPr/>
            </p:nvSpPr>
            <p:spPr>
              <a:xfrm>
                <a:off x="3873457" y="3678245"/>
                <a:ext cx="4789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43275A0-5297-6844-8AFA-DF0DA908F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457" y="3678245"/>
                <a:ext cx="47891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Arc 39">
            <a:extLst>
              <a:ext uri="{FF2B5EF4-FFF2-40B4-BE49-F238E27FC236}">
                <a16:creationId xmlns:a16="http://schemas.microsoft.com/office/drawing/2014/main" id="{1A2E6422-4929-684B-9482-CD6D70DB1C08}"/>
              </a:ext>
            </a:extLst>
          </p:cNvPr>
          <p:cNvSpPr/>
          <p:nvPr/>
        </p:nvSpPr>
        <p:spPr>
          <a:xfrm>
            <a:off x="2001507" y="4197612"/>
            <a:ext cx="3657600" cy="654632"/>
          </a:xfrm>
          <a:prstGeom prst="arc">
            <a:avLst>
              <a:gd name="adj1" fmla="val 10445729"/>
              <a:gd name="adj2" fmla="val 104095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192E6EE-912E-6549-8365-DD9BDC838D3A}"/>
              </a:ext>
            </a:extLst>
          </p:cNvPr>
          <p:cNvCxnSpPr/>
          <p:nvPr/>
        </p:nvCxnSpPr>
        <p:spPr>
          <a:xfrm flipH="1">
            <a:off x="2205284" y="4512854"/>
            <a:ext cx="1646290" cy="113078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2AFC116-A65B-7240-B7DC-9FA82D8A52F1}"/>
              </a:ext>
            </a:extLst>
          </p:cNvPr>
          <p:cNvCxnSpPr>
            <a:cxnSpLocks/>
          </p:cNvCxnSpPr>
          <p:nvPr/>
        </p:nvCxnSpPr>
        <p:spPr>
          <a:xfrm flipH="1">
            <a:off x="4848930" y="3822062"/>
            <a:ext cx="54434" cy="940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C2DBAC9-FD17-5444-8AB2-5640AA078609}"/>
              </a:ext>
            </a:extLst>
          </p:cNvPr>
          <p:cNvCxnSpPr>
            <a:cxnSpLocks/>
          </p:cNvCxnSpPr>
          <p:nvPr/>
        </p:nvCxnSpPr>
        <p:spPr>
          <a:xfrm>
            <a:off x="3811366" y="4512854"/>
            <a:ext cx="991252" cy="217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rc 47">
            <a:extLst>
              <a:ext uri="{FF2B5EF4-FFF2-40B4-BE49-F238E27FC236}">
                <a16:creationId xmlns:a16="http://schemas.microsoft.com/office/drawing/2014/main" id="{A95C6315-9A51-1A46-A168-8CF20E5B3027}"/>
              </a:ext>
            </a:extLst>
          </p:cNvPr>
          <p:cNvSpPr/>
          <p:nvPr/>
        </p:nvSpPr>
        <p:spPr>
          <a:xfrm>
            <a:off x="2911947" y="3177829"/>
            <a:ext cx="1863610" cy="1514487"/>
          </a:xfrm>
          <a:prstGeom prst="arc">
            <a:avLst>
              <a:gd name="adj1" fmla="val 3675735"/>
              <a:gd name="adj2" fmla="val 6327136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2600F7F-F57D-9543-AD99-2A4B81C0429F}"/>
                  </a:ext>
                </a:extLst>
              </p:cNvPr>
              <p:cNvSpPr txBox="1"/>
              <p:nvPr/>
            </p:nvSpPr>
            <p:spPr>
              <a:xfrm>
                <a:off x="3751046" y="4571775"/>
                <a:ext cx="5193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2600F7F-F57D-9543-AD99-2A4B81C04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046" y="4571775"/>
                <a:ext cx="519373" cy="523220"/>
              </a:xfrm>
              <a:prstGeom prst="rect">
                <a:avLst/>
              </a:prstGeom>
              <a:blipFill>
                <a:blip r:embed="rId6"/>
                <a:stretch>
                  <a:fillRect l="-2381" r="-2381"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153B814-781E-6544-8C95-97D882F71D5A}"/>
                  </a:ext>
                </a:extLst>
              </p:cNvPr>
              <p:cNvSpPr txBox="1"/>
              <p:nvPr/>
            </p:nvSpPr>
            <p:spPr>
              <a:xfrm>
                <a:off x="1726369" y="5505033"/>
                <a:ext cx="4789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153B814-781E-6544-8C95-97D882F71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369" y="5505033"/>
                <a:ext cx="47891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D335802-D0B6-0E41-B32A-150C6F15223A}"/>
                  </a:ext>
                </a:extLst>
              </p:cNvPr>
              <p:cNvSpPr txBox="1"/>
              <p:nvPr/>
            </p:nvSpPr>
            <p:spPr>
              <a:xfrm>
                <a:off x="6165330" y="4215640"/>
                <a:ext cx="4789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D335802-D0B6-0E41-B32A-150C6F152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330" y="4215640"/>
                <a:ext cx="478914" cy="523220"/>
              </a:xfrm>
              <a:prstGeom prst="rect">
                <a:avLst/>
              </a:prstGeom>
              <a:blipFill>
                <a:blip r:embed="rId8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Freeform 52">
            <a:extLst>
              <a:ext uri="{FF2B5EF4-FFF2-40B4-BE49-F238E27FC236}">
                <a16:creationId xmlns:a16="http://schemas.microsoft.com/office/drawing/2014/main" id="{0BAABB05-C0E6-6C44-BA26-C57FFD18C8FC}"/>
              </a:ext>
            </a:extLst>
          </p:cNvPr>
          <p:cNvSpPr/>
          <p:nvPr/>
        </p:nvSpPr>
        <p:spPr>
          <a:xfrm>
            <a:off x="4931512" y="3495426"/>
            <a:ext cx="977462" cy="409904"/>
          </a:xfrm>
          <a:custGeom>
            <a:avLst/>
            <a:gdLst>
              <a:gd name="connsiteX0" fmla="*/ 0 w 977462"/>
              <a:gd name="connsiteY0" fmla="*/ 409904 h 409904"/>
              <a:gd name="connsiteX1" fmla="*/ 63062 w 977462"/>
              <a:gd name="connsiteY1" fmla="*/ 252249 h 409904"/>
              <a:gd name="connsiteX2" fmla="*/ 78828 w 977462"/>
              <a:gd name="connsiteY2" fmla="*/ 204952 h 409904"/>
              <a:gd name="connsiteX3" fmla="*/ 173421 w 977462"/>
              <a:gd name="connsiteY3" fmla="*/ 126124 h 409904"/>
              <a:gd name="connsiteX4" fmla="*/ 220717 w 977462"/>
              <a:gd name="connsiteY4" fmla="*/ 110359 h 409904"/>
              <a:gd name="connsiteX5" fmla="*/ 268014 w 977462"/>
              <a:gd name="connsiteY5" fmla="*/ 78828 h 409904"/>
              <a:gd name="connsiteX6" fmla="*/ 362607 w 977462"/>
              <a:gd name="connsiteY6" fmla="*/ 47297 h 409904"/>
              <a:gd name="connsiteX7" fmla="*/ 457200 w 977462"/>
              <a:gd name="connsiteY7" fmla="*/ 15766 h 409904"/>
              <a:gd name="connsiteX8" fmla="*/ 520262 w 977462"/>
              <a:gd name="connsiteY8" fmla="*/ 0 h 409904"/>
              <a:gd name="connsiteX9" fmla="*/ 772511 w 977462"/>
              <a:gd name="connsiteY9" fmla="*/ 15766 h 409904"/>
              <a:gd name="connsiteX10" fmla="*/ 835573 w 977462"/>
              <a:gd name="connsiteY10" fmla="*/ 31531 h 409904"/>
              <a:gd name="connsiteX11" fmla="*/ 977462 w 977462"/>
              <a:gd name="connsiteY11" fmla="*/ 47297 h 409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7462" h="409904">
                <a:moveTo>
                  <a:pt x="0" y="409904"/>
                </a:moveTo>
                <a:cubicBezTo>
                  <a:pt x="72241" y="157060"/>
                  <a:pt x="-7275" y="392921"/>
                  <a:pt x="63062" y="252249"/>
                </a:cubicBezTo>
                <a:cubicBezTo>
                  <a:pt x="70494" y="237385"/>
                  <a:pt x="69610" y="218779"/>
                  <a:pt x="78828" y="204952"/>
                </a:cubicBezTo>
                <a:cubicBezTo>
                  <a:pt x="96263" y="178800"/>
                  <a:pt x="144336" y="140666"/>
                  <a:pt x="173421" y="126124"/>
                </a:cubicBezTo>
                <a:cubicBezTo>
                  <a:pt x="188285" y="118692"/>
                  <a:pt x="204952" y="115614"/>
                  <a:pt x="220717" y="110359"/>
                </a:cubicBezTo>
                <a:cubicBezTo>
                  <a:pt x="236483" y="99849"/>
                  <a:pt x="250699" y="86523"/>
                  <a:pt x="268014" y="78828"/>
                </a:cubicBezTo>
                <a:cubicBezTo>
                  <a:pt x="298386" y="65329"/>
                  <a:pt x="331076" y="57807"/>
                  <a:pt x="362607" y="47297"/>
                </a:cubicBezTo>
                <a:cubicBezTo>
                  <a:pt x="362617" y="47294"/>
                  <a:pt x="457189" y="15769"/>
                  <a:pt x="457200" y="15766"/>
                </a:cubicBezTo>
                <a:lnTo>
                  <a:pt x="520262" y="0"/>
                </a:lnTo>
                <a:cubicBezTo>
                  <a:pt x="604345" y="5255"/>
                  <a:pt x="688682" y="7383"/>
                  <a:pt x="772511" y="15766"/>
                </a:cubicBezTo>
                <a:cubicBezTo>
                  <a:pt x="794071" y="17922"/>
                  <a:pt x="814255" y="27655"/>
                  <a:pt x="835573" y="31531"/>
                </a:cubicBezTo>
                <a:cubicBezTo>
                  <a:pt x="930461" y="48783"/>
                  <a:pt x="916090" y="47297"/>
                  <a:pt x="977462" y="47297"/>
                </a:cubicBezTo>
              </a:path>
            </a:pathLst>
          </a:custGeom>
          <a:noFill/>
          <a:ln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072704C-567E-234E-BF02-C68E31923E11}"/>
                  </a:ext>
                </a:extLst>
              </p:cNvPr>
              <p:cNvSpPr txBox="1"/>
              <p:nvPr/>
            </p:nvSpPr>
            <p:spPr>
              <a:xfrm>
                <a:off x="5828923" y="3324053"/>
                <a:ext cx="7059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072704C-567E-234E-BF02-C68E31923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923" y="3324053"/>
                <a:ext cx="70596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7D15206-0601-9943-96EF-34E698B9F293}"/>
                  </a:ext>
                </a:extLst>
              </p:cNvPr>
              <p:cNvSpPr txBox="1"/>
              <p:nvPr/>
            </p:nvSpPr>
            <p:spPr>
              <a:xfrm>
                <a:off x="3485443" y="2036827"/>
                <a:ext cx="4456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7D15206-0601-9943-96EF-34E698B9F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443" y="2036827"/>
                <a:ext cx="44569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Can 57">
            <a:extLst>
              <a:ext uri="{FF2B5EF4-FFF2-40B4-BE49-F238E27FC236}">
                <a16:creationId xmlns:a16="http://schemas.microsoft.com/office/drawing/2014/main" id="{0BBE17F6-A74F-0148-8323-9423DEDEA987}"/>
              </a:ext>
            </a:extLst>
          </p:cNvPr>
          <p:cNvSpPr/>
          <p:nvPr/>
        </p:nvSpPr>
        <p:spPr>
          <a:xfrm>
            <a:off x="8623738" y="1069480"/>
            <a:ext cx="2427890" cy="4795292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E478EEC-6172-DC46-A4CD-A2D773C59775}"/>
              </a:ext>
            </a:extLst>
          </p:cNvPr>
          <p:cNvCxnSpPr>
            <a:cxnSpLocks/>
          </p:cNvCxnSpPr>
          <p:nvPr/>
        </p:nvCxnSpPr>
        <p:spPr>
          <a:xfrm>
            <a:off x="9821450" y="774645"/>
            <a:ext cx="0" cy="628439"/>
          </a:xfrm>
          <a:prstGeom prst="line">
            <a:avLst/>
          </a:prstGeom>
          <a:ln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884971D-DC57-D648-967A-261EB354094B}"/>
                  </a:ext>
                </a:extLst>
              </p:cNvPr>
              <p:cNvSpPr txBox="1"/>
              <p:nvPr/>
            </p:nvSpPr>
            <p:spPr>
              <a:xfrm>
                <a:off x="9455319" y="411205"/>
                <a:ext cx="4456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884971D-DC57-D648-967A-261EB3540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5319" y="411205"/>
                <a:ext cx="445698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Arc 61">
            <a:extLst>
              <a:ext uri="{FF2B5EF4-FFF2-40B4-BE49-F238E27FC236}">
                <a16:creationId xmlns:a16="http://schemas.microsoft.com/office/drawing/2014/main" id="{846B88BD-0BEA-3F4E-828B-231FEC7D3B8E}"/>
              </a:ext>
            </a:extLst>
          </p:cNvPr>
          <p:cNvSpPr/>
          <p:nvPr/>
        </p:nvSpPr>
        <p:spPr>
          <a:xfrm>
            <a:off x="8639328" y="3045746"/>
            <a:ext cx="2396709" cy="632499"/>
          </a:xfrm>
          <a:prstGeom prst="arc">
            <a:avLst>
              <a:gd name="adj1" fmla="val 10445729"/>
              <a:gd name="adj2" fmla="val 104095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Arc 62">
            <a:extLst>
              <a:ext uri="{FF2B5EF4-FFF2-40B4-BE49-F238E27FC236}">
                <a16:creationId xmlns:a16="http://schemas.microsoft.com/office/drawing/2014/main" id="{318D3762-A5AE-6D4B-8659-64ACB960F6EF}"/>
              </a:ext>
            </a:extLst>
          </p:cNvPr>
          <p:cNvSpPr/>
          <p:nvPr/>
        </p:nvSpPr>
        <p:spPr>
          <a:xfrm>
            <a:off x="8631211" y="3226785"/>
            <a:ext cx="2396709" cy="632499"/>
          </a:xfrm>
          <a:prstGeom prst="arc">
            <a:avLst>
              <a:gd name="adj1" fmla="val 10445729"/>
              <a:gd name="adj2" fmla="val 104095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5F1EB48-C1C7-E84A-A77A-32737CB965A7}"/>
              </a:ext>
            </a:extLst>
          </p:cNvPr>
          <p:cNvCxnSpPr>
            <a:cxnSpLocks/>
            <a:endCxn id="58" idx="3"/>
          </p:cNvCxnSpPr>
          <p:nvPr/>
        </p:nvCxnSpPr>
        <p:spPr>
          <a:xfrm>
            <a:off x="9821450" y="1449620"/>
            <a:ext cx="16233" cy="441515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6367106-A323-F049-AC8F-3E0D50F0C836}"/>
              </a:ext>
            </a:extLst>
          </p:cNvPr>
          <p:cNvCxnSpPr/>
          <p:nvPr/>
        </p:nvCxnSpPr>
        <p:spPr>
          <a:xfrm>
            <a:off x="10326413" y="1602731"/>
            <a:ext cx="0" cy="42093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330DA61-5466-EF40-91F9-31E1E4FC8B98}"/>
              </a:ext>
            </a:extLst>
          </p:cNvPr>
          <p:cNvCxnSpPr/>
          <p:nvPr/>
        </p:nvCxnSpPr>
        <p:spPr>
          <a:xfrm>
            <a:off x="10499834" y="1580208"/>
            <a:ext cx="0" cy="4254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Freeform 71">
            <a:extLst>
              <a:ext uri="{FF2B5EF4-FFF2-40B4-BE49-F238E27FC236}">
                <a16:creationId xmlns:a16="http://schemas.microsoft.com/office/drawing/2014/main" id="{F0562C8A-6922-8141-AFFB-E97C03FD3D69}"/>
              </a:ext>
            </a:extLst>
          </p:cNvPr>
          <p:cNvSpPr/>
          <p:nvPr/>
        </p:nvSpPr>
        <p:spPr>
          <a:xfrm flipV="1">
            <a:off x="10419817" y="3712103"/>
            <a:ext cx="977462" cy="409904"/>
          </a:xfrm>
          <a:custGeom>
            <a:avLst/>
            <a:gdLst>
              <a:gd name="connsiteX0" fmla="*/ 0 w 977462"/>
              <a:gd name="connsiteY0" fmla="*/ 409904 h 409904"/>
              <a:gd name="connsiteX1" fmla="*/ 63062 w 977462"/>
              <a:gd name="connsiteY1" fmla="*/ 252249 h 409904"/>
              <a:gd name="connsiteX2" fmla="*/ 78828 w 977462"/>
              <a:gd name="connsiteY2" fmla="*/ 204952 h 409904"/>
              <a:gd name="connsiteX3" fmla="*/ 173421 w 977462"/>
              <a:gd name="connsiteY3" fmla="*/ 126124 h 409904"/>
              <a:gd name="connsiteX4" fmla="*/ 220717 w 977462"/>
              <a:gd name="connsiteY4" fmla="*/ 110359 h 409904"/>
              <a:gd name="connsiteX5" fmla="*/ 268014 w 977462"/>
              <a:gd name="connsiteY5" fmla="*/ 78828 h 409904"/>
              <a:gd name="connsiteX6" fmla="*/ 362607 w 977462"/>
              <a:gd name="connsiteY6" fmla="*/ 47297 h 409904"/>
              <a:gd name="connsiteX7" fmla="*/ 457200 w 977462"/>
              <a:gd name="connsiteY7" fmla="*/ 15766 h 409904"/>
              <a:gd name="connsiteX8" fmla="*/ 520262 w 977462"/>
              <a:gd name="connsiteY8" fmla="*/ 0 h 409904"/>
              <a:gd name="connsiteX9" fmla="*/ 772511 w 977462"/>
              <a:gd name="connsiteY9" fmla="*/ 15766 h 409904"/>
              <a:gd name="connsiteX10" fmla="*/ 835573 w 977462"/>
              <a:gd name="connsiteY10" fmla="*/ 31531 h 409904"/>
              <a:gd name="connsiteX11" fmla="*/ 977462 w 977462"/>
              <a:gd name="connsiteY11" fmla="*/ 47297 h 409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7462" h="409904">
                <a:moveTo>
                  <a:pt x="0" y="409904"/>
                </a:moveTo>
                <a:cubicBezTo>
                  <a:pt x="72241" y="157060"/>
                  <a:pt x="-7275" y="392921"/>
                  <a:pt x="63062" y="252249"/>
                </a:cubicBezTo>
                <a:cubicBezTo>
                  <a:pt x="70494" y="237385"/>
                  <a:pt x="69610" y="218779"/>
                  <a:pt x="78828" y="204952"/>
                </a:cubicBezTo>
                <a:cubicBezTo>
                  <a:pt x="96263" y="178800"/>
                  <a:pt x="144336" y="140666"/>
                  <a:pt x="173421" y="126124"/>
                </a:cubicBezTo>
                <a:cubicBezTo>
                  <a:pt x="188285" y="118692"/>
                  <a:pt x="204952" y="115614"/>
                  <a:pt x="220717" y="110359"/>
                </a:cubicBezTo>
                <a:cubicBezTo>
                  <a:pt x="236483" y="99849"/>
                  <a:pt x="250699" y="86523"/>
                  <a:pt x="268014" y="78828"/>
                </a:cubicBezTo>
                <a:cubicBezTo>
                  <a:pt x="298386" y="65329"/>
                  <a:pt x="331076" y="57807"/>
                  <a:pt x="362607" y="47297"/>
                </a:cubicBezTo>
                <a:cubicBezTo>
                  <a:pt x="362617" y="47294"/>
                  <a:pt x="457189" y="15769"/>
                  <a:pt x="457200" y="15766"/>
                </a:cubicBezTo>
                <a:lnTo>
                  <a:pt x="520262" y="0"/>
                </a:lnTo>
                <a:cubicBezTo>
                  <a:pt x="604345" y="5255"/>
                  <a:pt x="688682" y="7383"/>
                  <a:pt x="772511" y="15766"/>
                </a:cubicBezTo>
                <a:cubicBezTo>
                  <a:pt x="794071" y="17922"/>
                  <a:pt x="814255" y="27655"/>
                  <a:pt x="835573" y="31531"/>
                </a:cubicBezTo>
                <a:cubicBezTo>
                  <a:pt x="930461" y="48783"/>
                  <a:pt x="916090" y="47297"/>
                  <a:pt x="977462" y="47297"/>
                </a:cubicBezTo>
              </a:path>
            </a:pathLst>
          </a:custGeom>
          <a:noFill/>
          <a:ln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7D60DDB-DF55-D745-8E08-77AD04ED8C72}"/>
                  </a:ext>
                </a:extLst>
              </p:cNvPr>
              <p:cNvSpPr txBox="1"/>
              <p:nvPr/>
            </p:nvSpPr>
            <p:spPr>
              <a:xfrm>
                <a:off x="11131645" y="3965782"/>
                <a:ext cx="7059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7D60DDB-DF55-D745-8E08-77AD04ED8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1645" y="3965782"/>
                <a:ext cx="70596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B7699E3-8E6C-0D47-9901-9B5086722B46}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9820486" y="3514638"/>
            <a:ext cx="599331" cy="197465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B804D4E-AFBB-8F48-83C8-61745F0FF048}"/>
                  </a:ext>
                </a:extLst>
              </p:cNvPr>
              <p:cNvSpPr txBox="1"/>
              <p:nvPr/>
            </p:nvSpPr>
            <p:spPr>
              <a:xfrm>
                <a:off x="9974157" y="3193900"/>
                <a:ext cx="4458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B804D4E-AFBB-8F48-83C8-61745F0FF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4157" y="3193900"/>
                <a:ext cx="445828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64DE9DE-8CC8-3D4C-BC56-6959DB810731}"/>
              </a:ext>
            </a:extLst>
          </p:cNvPr>
          <p:cNvCxnSpPr>
            <a:cxnSpLocks/>
          </p:cNvCxnSpPr>
          <p:nvPr/>
        </p:nvCxnSpPr>
        <p:spPr>
          <a:xfrm>
            <a:off x="9853273" y="3511192"/>
            <a:ext cx="1778983" cy="0"/>
          </a:xfrm>
          <a:prstGeom prst="line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4731E05-F84B-8E46-9290-B44D7F2B9222}"/>
              </a:ext>
            </a:extLst>
          </p:cNvPr>
          <p:cNvCxnSpPr>
            <a:cxnSpLocks/>
          </p:cNvCxnSpPr>
          <p:nvPr/>
        </p:nvCxnSpPr>
        <p:spPr>
          <a:xfrm flipH="1">
            <a:off x="8267561" y="3523883"/>
            <a:ext cx="1545452" cy="69175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8C76C9C0-4643-2940-B5C5-31FE1C619F35}"/>
                  </a:ext>
                </a:extLst>
              </p:cNvPr>
              <p:cNvSpPr txBox="1"/>
              <p:nvPr/>
            </p:nvSpPr>
            <p:spPr>
              <a:xfrm>
                <a:off x="7908254" y="4098608"/>
                <a:ext cx="4789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8C76C9C0-4643-2940-B5C5-31FE1C619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254" y="4098608"/>
                <a:ext cx="47891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F284CFB-3787-FA46-9ACE-5B51CFD518C1}"/>
                  </a:ext>
                </a:extLst>
              </p:cNvPr>
              <p:cNvSpPr txBox="1"/>
              <p:nvPr/>
            </p:nvSpPr>
            <p:spPr>
              <a:xfrm>
                <a:off x="11572382" y="3100385"/>
                <a:ext cx="4789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F284CFB-3787-FA46-9ACE-5B51CFD51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2382" y="3100385"/>
                <a:ext cx="478914" cy="523220"/>
              </a:xfrm>
              <a:prstGeom prst="rect">
                <a:avLst/>
              </a:prstGeom>
              <a:blipFill>
                <a:blip r:embed="rId15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Arc 89">
            <a:extLst>
              <a:ext uri="{FF2B5EF4-FFF2-40B4-BE49-F238E27FC236}">
                <a16:creationId xmlns:a16="http://schemas.microsoft.com/office/drawing/2014/main" id="{CF47971B-F3AD-EC4D-B57E-D8171525783D}"/>
              </a:ext>
            </a:extLst>
          </p:cNvPr>
          <p:cNvSpPr/>
          <p:nvPr/>
        </p:nvSpPr>
        <p:spPr>
          <a:xfrm>
            <a:off x="8674946" y="1672870"/>
            <a:ext cx="2283607" cy="1948713"/>
          </a:xfrm>
          <a:prstGeom prst="arc">
            <a:avLst>
              <a:gd name="adj1" fmla="val 4632654"/>
              <a:gd name="adj2" fmla="val 58612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42BA2EC-0A95-CC46-B52E-184CE90EEC1E}"/>
                  </a:ext>
                </a:extLst>
              </p:cNvPr>
              <p:cNvSpPr txBox="1"/>
              <p:nvPr/>
            </p:nvSpPr>
            <p:spPr>
              <a:xfrm>
                <a:off x="9562818" y="3483525"/>
                <a:ext cx="4789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42BA2EC-0A95-CC46-B52E-184CE90EE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2818" y="3483525"/>
                <a:ext cx="478914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58754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9A3A60D9-7AEC-F640-B3E7-D6BB57922486}"/>
              </a:ext>
            </a:extLst>
          </p:cNvPr>
          <p:cNvGrpSpPr/>
          <p:nvPr/>
        </p:nvGrpSpPr>
        <p:grpSpPr>
          <a:xfrm>
            <a:off x="2560846" y="1416128"/>
            <a:ext cx="2835026" cy="4147029"/>
            <a:chOff x="2560846" y="1416128"/>
            <a:chExt cx="2835026" cy="4147029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FA22BD26-EBAE-794F-9FD3-C65D56C860AD}"/>
                </a:ext>
              </a:extLst>
            </p:cNvPr>
            <p:cNvCxnSpPr>
              <a:cxnSpLocks/>
            </p:cNvCxnSpPr>
            <p:nvPr/>
          </p:nvCxnSpPr>
          <p:spPr>
            <a:xfrm>
              <a:off x="2840535" y="1978230"/>
              <a:ext cx="0" cy="348418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30885840-41AB-AD45-ACB6-498D6B517EB8}"/>
                </a:ext>
              </a:extLst>
            </p:cNvPr>
            <p:cNvCxnSpPr>
              <a:cxnSpLocks/>
            </p:cNvCxnSpPr>
            <p:nvPr/>
          </p:nvCxnSpPr>
          <p:spPr>
            <a:xfrm>
              <a:off x="5089749" y="1978230"/>
              <a:ext cx="0" cy="348418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04AB8DFE-6AC8-9F4F-8A9B-C4FCDC5F6991}"/>
                </a:ext>
              </a:extLst>
            </p:cNvPr>
            <p:cNvCxnSpPr/>
            <p:nvPr/>
          </p:nvCxnSpPr>
          <p:spPr>
            <a:xfrm>
              <a:off x="2957793" y="3799150"/>
              <a:ext cx="2103120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84C2528-6975-A14E-9754-70784229D646}"/>
                    </a:ext>
                  </a:extLst>
                </p:cNvPr>
                <p:cNvSpPr txBox="1"/>
                <p:nvPr/>
              </p:nvSpPr>
              <p:spPr>
                <a:xfrm>
                  <a:off x="3040000" y="3336734"/>
                  <a:ext cx="504882" cy="5754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84C2528-6975-A14E-9754-70784229D6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0000" y="3336734"/>
                  <a:ext cx="504882" cy="57547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3F30FF2-5BE0-DB4A-9793-E24D1C87A436}"/>
                </a:ext>
              </a:extLst>
            </p:cNvPr>
            <p:cNvSpPr txBox="1"/>
            <p:nvPr/>
          </p:nvSpPr>
          <p:spPr>
            <a:xfrm>
              <a:off x="3222013" y="2039982"/>
              <a:ext cx="12808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(a)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B2F3471-A4FE-AA46-8E63-7A3A0641646E}"/>
                </a:ext>
              </a:extLst>
            </p:cNvPr>
            <p:cNvSpPr txBox="1"/>
            <p:nvPr/>
          </p:nvSpPr>
          <p:spPr>
            <a:xfrm>
              <a:off x="3554135" y="2951933"/>
              <a:ext cx="12421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(b)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57155C-DF73-9447-BA3E-689D93B56E2F}"/>
                </a:ext>
              </a:extLst>
            </p:cNvPr>
            <p:cNvSpPr txBox="1"/>
            <p:nvPr/>
          </p:nvSpPr>
          <p:spPr>
            <a:xfrm>
              <a:off x="3015943" y="4261567"/>
              <a:ext cx="11868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(c)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63B2F4B-3497-2049-9171-3FBC86BC06CD}"/>
                </a:ext>
              </a:extLst>
            </p:cNvPr>
            <p:cNvSpPr txBox="1"/>
            <p:nvPr/>
          </p:nvSpPr>
          <p:spPr>
            <a:xfrm>
              <a:off x="3689548" y="5101492"/>
              <a:ext cx="11722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(d)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9AF393D-0776-6943-AE24-CEEB95C41DAD}"/>
                    </a:ext>
                  </a:extLst>
                </p:cNvPr>
                <p:cNvSpPr txBox="1"/>
                <p:nvPr/>
              </p:nvSpPr>
              <p:spPr>
                <a:xfrm>
                  <a:off x="2560846" y="1453058"/>
                  <a:ext cx="53412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9AF393D-0776-6943-AE24-CEEB95C41D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0846" y="1453058"/>
                  <a:ext cx="534121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50053C0-1A62-0443-9A6E-CA5D15254181}"/>
                    </a:ext>
                  </a:extLst>
                </p:cNvPr>
                <p:cNvSpPr txBox="1"/>
                <p:nvPr/>
              </p:nvSpPr>
              <p:spPr>
                <a:xfrm>
                  <a:off x="4861751" y="1416128"/>
                  <a:ext cx="53412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50053C0-1A62-0443-9A6E-CA5D152541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1751" y="1416128"/>
                  <a:ext cx="534121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CB087DF2-6FC8-9049-9557-C2E698B25A83}"/>
                </a:ext>
              </a:extLst>
            </p:cNvPr>
            <p:cNvSpPr/>
            <p:nvPr/>
          </p:nvSpPr>
          <p:spPr>
            <a:xfrm rot="18802529">
              <a:off x="3264118" y="2006639"/>
              <a:ext cx="1093166" cy="615588"/>
            </a:xfrm>
            <a:prstGeom prst="parallelogram">
              <a:avLst>
                <a:gd name="adj" fmla="val 12183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256D7AFD-9CFA-7641-83A1-8D033C6A623E}"/>
                </a:ext>
              </a:extLst>
            </p:cNvPr>
            <p:cNvSpPr/>
            <p:nvPr/>
          </p:nvSpPr>
          <p:spPr>
            <a:xfrm rot="17628940">
              <a:off x="3757075" y="2812276"/>
              <a:ext cx="1093166" cy="615588"/>
            </a:xfrm>
            <a:prstGeom prst="parallelogram">
              <a:avLst>
                <a:gd name="adj" fmla="val 12183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4410FD5F-B45C-B74E-A5C2-67148349F66A}"/>
                </a:ext>
              </a:extLst>
            </p:cNvPr>
            <p:cNvSpPr/>
            <p:nvPr/>
          </p:nvSpPr>
          <p:spPr>
            <a:xfrm rot="16004661">
              <a:off x="3140982" y="4095350"/>
              <a:ext cx="850215" cy="477667"/>
            </a:xfrm>
            <a:prstGeom prst="parallelogram">
              <a:avLst>
                <a:gd name="adj" fmla="val 12183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640A2E84-2EEF-6642-863C-C478124C4D63}"/>
                </a:ext>
              </a:extLst>
            </p:cNvPr>
            <p:cNvSpPr/>
            <p:nvPr/>
          </p:nvSpPr>
          <p:spPr>
            <a:xfrm rot="13024698">
              <a:off x="3631571" y="4807905"/>
              <a:ext cx="850215" cy="477667"/>
            </a:xfrm>
            <a:prstGeom prst="parallelogram">
              <a:avLst>
                <a:gd name="adj" fmla="val 12183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26505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0B510D6-BE15-0940-8C5F-13D8A6FB25BB}"/>
              </a:ext>
            </a:extLst>
          </p:cNvPr>
          <p:cNvCxnSpPr>
            <a:cxnSpLocks/>
          </p:cNvCxnSpPr>
          <p:nvPr/>
        </p:nvCxnSpPr>
        <p:spPr>
          <a:xfrm>
            <a:off x="2522483" y="646386"/>
            <a:ext cx="0" cy="348418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187D9F-A1AD-584B-BAD0-FF913A79F4B5}"/>
              </a:ext>
            </a:extLst>
          </p:cNvPr>
          <p:cNvCxnSpPr>
            <a:cxnSpLocks/>
          </p:cNvCxnSpPr>
          <p:nvPr/>
        </p:nvCxnSpPr>
        <p:spPr>
          <a:xfrm>
            <a:off x="4771697" y="646386"/>
            <a:ext cx="0" cy="348418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719E18-B025-4C44-95F9-0CC0C5D721E7}"/>
              </a:ext>
            </a:extLst>
          </p:cNvPr>
          <p:cNvCxnSpPr/>
          <p:nvPr/>
        </p:nvCxnSpPr>
        <p:spPr>
          <a:xfrm>
            <a:off x="2639741" y="2467306"/>
            <a:ext cx="210312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6AD5B5-F06A-3344-AF84-5D90F9A6D4D5}"/>
                  </a:ext>
                </a:extLst>
              </p:cNvPr>
              <p:cNvSpPr txBox="1"/>
              <p:nvPr/>
            </p:nvSpPr>
            <p:spPr>
              <a:xfrm>
                <a:off x="2721948" y="2004890"/>
                <a:ext cx="504882" cy="5754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6AD5B5-F06A-3344-AF84-5D90F9A6D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948" y="2004890"/>
                <a:ext cx="504882" cy="5754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2ED2E4-0D10-C745-AD4B-BC8E5971D786}"/>
              </a:ext>
            </a:extLst>
          </p:cNvPr>
          <p:cNvCxnSpPr>
            <a:cxnSpLocks/>
          </p:cNvCxnSpPr>
          <p:nvPr/>
        </p:nvCxnSpPr>
        <p:spPr>
          <a:xfrm>
            <a:off x="3125722" y="967104"/>
            <a:ext cx="1363032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EDD98A7-0E3B-2243-BC5D-A3E02526EA2B}"/>
                  </a:ext>
                </a:extLst>
              </p:cNvPr>
              <p:cNvSpPr txBox="1"/>
              <p:nvPr/>
            </p:nvSpPr>
            <p:spPr>
              <a:xfrm>
                <a:off x="3552876" y="349391"/>
                <a:ext cx="497572" cy="57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EDD98A7-0E3B-2243-BC5D-A3E02526E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876" y="349391"/>
                <a:ext cx="497572" cy="578300"/>
              </a:xfrm>
              <a:prstGeom prst="rect">
                <a:avLst/>
              </a:prstGeom>
              <a:blipFill>
                <a:blip r:embed="rId3"/>
                <a:stretch>
                  <a:fillRect t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0901E782-610F-2A45-B97C-3F24C423A6CE}"/>
              </a:ext>
            </a:extLst>
          </p:cNvPr>
          <p:cNvSpPr txBox="1"/>
          <p:nvPr/>
        </p:nvSpPr>
        <p:spPr>
          <a:xfrm>
            <a:off x="2566882" y="706254"/>
            <a:ext cx="1280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(a)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71C0246-749D-8646-8509-DB754C2A7611}"/>
              </a:ext>
            </a:extLst>
          </p:cNvPr>
          <p:cNvCxnSpPr>
            <a:cxnSpLocks/>
          </p:cNvCxnSpPr>
          <p:nvPr/>
        </p:nvCxnSpPr>
        <p:spPr>
          <a:xfrm flipV="1">
            <a:off x="3214207" y="1215868"/>
            <a:ext cx="1469006" cy="595933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A843069-4FFA-514B-8FAC-D04DAA1B7F3F}"/>
                  </a:ext>
                </a:extLst>
              </p:cNvPr>
              <p:cNvSpPr txBox="1"/>
              <p:nvPr/>
            </p:nvSpPr>
            <p:spPr>
              <a:xfrm>
                <a:off x="4070968" y="1323027"/>
                <a:ext cx="497572" cy="57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A843069-4FFA-514B-8FAC-D04DAA1B7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0968" y="1323027"/>
                <a:ext cx="497572" cy="578300"/>
              </a:xfrm>
              <a:prstGeom prst="rect">
                <a:avLst/>
              </a:prstGeom>
              <a:blipFill>
                <a:blip r:embed="rId4"/>
                <a:stretch>
                  <a:fillRect t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69068A8F-2C75-E541-9199-DF8A967CD36C}"/>
              </a:ext>
            </a:extLst>
          </p:cNvPr>
          <p:cNvSpPr txBox="1"/>
          <p:nvPr/>
        </p:nvSpPr>
        <p:spPr>
          <a:xfrm>
            <a:off x="2625663" y="1441400"/>
            <a:ext cx="1242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(b)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0AFBFC-4DEA-4F4A-9847-C04BE9C8A143}"/>
              </a:ext>
            </a:extLst>
          </p:cNvPr>
          <p:cNvCxnSpPr>
            <a:cxnSpLocks/>
          </p:cNvCxnSpPr>
          <p:nvPr/>
        </p:nvCxnSpPr>
        <p:spPr>
          <a:xfrm flipV="1">
            <a:off x="2995842" y="2111126"/>
            <a:ext cx="1179664" cy="1094944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944AD2F-BCAA-B14C-9BF1-26A31601FFF4}"/>
                  </a:ext>
                </a:extLst>
              </p:cNvPr>
              <p:cNvSpPr txBox="1"/>
              <p:nvPr/>
            </p:nvSpPr>
            <p:spPr>
              <a:xfrm>
                <a:off x="3350113" y="2672568"/>
                <a:ext cx="497572" cy="57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944AD2F-BCAA-B14C-9BF1-26A31601F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0113" y="2672568"/>
                <a:ext cx="497572" cy="578300"/>
              </a:xfrm>
              <a:prstGeom prst="rect">
                <a:avLst/>
              </a:prstGeom>
              <a:blipFill>
                <a:blip r:embed="rId5"/>
                <a:stretch>
                  <a:fillRect t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3C5C42E5-2D48-474E-B7CE-E8F188BC824F}"/>
              </a:ext>
            </a:extLst>
          </p:cNvPr>
          <p:cNvSpPr txBox="1"/>
          <p:nvPr/>
        </p:nvSpPr>
        <p:spPr>
          <a:xfrm>
            <a:off x="2502238" y="2951533"/>
            <a:ext cx="1186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(c)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30D497-2202-DB4A-B584-EC52798DA83A}"/>
              </a:ext>
            </a:extLst>
          </p:cNvPr>
          <p:cNvCxnSpPr>
            <a:cxnSpLocks/>
          </p:cNvCxnSpPr>
          <p:nvPr/>
        </p:nvCxnSpPr>
        <p:spPr>
          <a:xfrm flipV="1">
            <a:off x="4028416" y="2951533"/>
            <a:ext cx="2" cy="1242096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1A461F2-3FD2-E647-B1A9-5707AF52283C}"/>
                  </a:ext>
                </a:extLst>
              </p:cNvPr>
              <p:cNvSpPr txBox="1"/>
              <p:nvPr/>
            </p:nvSpPr>
            <p:spPr>
              <a:xfrm>
                <a:off x="4182744" y="3615329"/>
                <a:ext cx="497572" cy="57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1A461F2-3FD2-E647-B1A9-5707AF522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744" y="3615329"/>
                <a:ext cx="497572" cy="578300"/>
              </a:xfrm>
              <a:prstGeom prst="rect">
                <a:avLst/>
              </a:prstGeom>
              <a:blipFill>
                <a:blip r:embed="rId6"/>
                <a:stretch>
                  <a:fillRect t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66476CD8-9B0C-AF44-B3CE-2D494DAD216C}"/>
              </a:ext>
            </a:extLst>
          </p:cNvPr>
          <p:cNvSpPr txBox="1"/>
          <p:nvPr/>
        </p:nvSpPr>
        <p:spPr>
          <a:xfrm>
            <a:off x="2516928" y="3770726"/>
            <a:ext cx="1172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D258E4A-77B3-394F-AF08-16601D9E57E6}"/>
                  </a:ext>
                </a:extLst>
              </p:cNvPr>
              <p:cNvSpPr txBox="1"/>
              <p:nvPr/>
            </p:nvSpPr>
            <p:spPr>
              <a:xfrm>
                <a:off x="2242794" y="121214"/>
                <a:ext cx="5341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D258E4A-77B3-394F-AF08-16601D9E5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794" y="121214"/>
                <a:ext cx="53412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6C68D2C-CF7A-F744-A03D-CC4D741BED9E}"/>
                  </a:ext>
                </a:extLst>
              </p:cNvPr>
              <p:cNvSpPr txBox="1"/>
              <p:nvPr/>
            </p:nvSpPr>
            <p:spPr>
              <a:xfrm>
                <a:off x="4543699" y="84284"/>
                <a:ext cx="5341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6C68D2C-CF7A-F744-A03D-CC4D741BE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699" y="84284"/>
                <a:ext cx="53412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DADBE49E-FB2C-CF4F-AA39-65A8FF8F62C5}"/>
              </a:ext>
            </a:extLst>
          </p:cNvPr>
          <p:cNvGrpSpPr/>
          <p:nvPr/>
        </p:nvGrpSpPr>
        <p:grpSpPr>
          <a:xfrm>
            <a:off x="7020911" y="1323027"/>
            <a:ext cx="3663770" cy="3657600"/>
            <a:chOff x="6961722" y="1387141"/>
            <a:chExt cx="3663770" cy="36576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CACC107-B308-A740-BAC9-E248C27CAD19}"/>
                </a:ext>
              </a:extLst>
            </p:cNvPr>
            <p:cNvSpPr/>
            <p:nvPr/>
          </p:nvSpPr>
          <p:spPr>
            <a:xfrm>
              <a:off x="6967892" y="1387141"/>
              <a:ext cx="3657600" cy="36576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01A814E-92B4-8F49-BB56-9B490EC848AC}"/>
                </a:ext>
              </a:extLst>
            </p:cNvPr>
            <p:cNvSpPr>
              <a:spLocks/>
            </p:cNvSpPr>
            <p:nvPr/>
          </p:nvSpPr>
          <p:spPr>
            <a:xfrm>
              <a:off x="7425091" y="1806870"/>
              <a:ext cx="2743200" cy="365760"/>
            </a:xfrm>
            <a:prstGeom prst="ellipse">
              <a:avLst/>
            </a:prstGeom>
            <a:pattFill prst="divot">
              <a:fgClr>
                <a:srgbClr val="C00000"/>
              </a:fgClr>
              <a:bgClr>
                <a:schemeClr val="bg1"/>
              </a:bgClr>
            </a:pattFill>
            <a:ln w="28575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80E494E2-F9DA-C248-B349-D7CF56E3EB58}"/>
                </a:ext>
              </a:extLst>
            </p:cNvPr>
            <p:cNvSpPr/>
            <p:nvPr/>
          </p:nvSpPr>
          <p:spPr>
            <a:xfrm>
              <a:off x="6961722" y="2864773"/>
              <a:ext cx="3657600" cy="654632"/>
            </a:xfrm>
            <a:prstGeom prst="arc">
              <a:avLst>
                <a:gd name="adj1" fmla="val 10445729"/>
                <a:gd name="adj2" fmla="val 10409564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8B4FCAF-6D7A-0B45-9304-912C28E68AF7}"/>
                </a:ext>
              </a:extLst>
            </p:cNvPr>
            <p:cNvSpPr/>
            <p:nvPr/>
          </p:nvSpPr>
          <p:spPr>
            <a:xfrm>
              <a:off x="8696967" y="3139713"/>
              <a:ext cx="175287" cy="1794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750D155-BCEC-DF40-A69E-379BA79F8AD8}"/>
                    </a:ext>
                  </a:extLst>
                </p:cNvPr>
                <p:cNvSpPr txBox="1"/>
                <p:nvPr/>
              </p:nvSpPr>
              <p:spPr>
                <a:xfrm>
                  <a:off x="9220961" y="1725556"/>
                  <a:ext cx="49757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750D155-BCEC-DF40-A69E-379BA79F8A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0961" y="1725556"/>
                  <a:ext cx="497572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365F48B-C6E7-4F43-9955-CAA87AB7C007}"/>
                    </a:ext>
                  </a:extLst>
                </p:cNvPr>
                <p:cNvSpPr txBox="1"/>
                <p:nvPr/>
              </p:nvSpPr>
              <p:spPr>
                <a:xfrm>
                  <a:off x="8673687" y="2381339"/>
                  <a:ext cx="47891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365F48B-C6E7-4F43-9955-CAA87AB7C0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3687" y="2381339"/>
                  <a:ext cx="478914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935908F-4C1B-BA4A-90D3-26FF471A71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8449" y="2004890"/>
              <a:ext cx="0" cy="12245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26F2E9D-3D34-9B47-B270-A7689184C407}"/>
                    </a:ext>
                  </a:extLst>
                </p:cNvPr>
                <p:cNvSpPr txBox="1"/>
                <p:nvPr/>
              </p:nvSpPr>
              <p:spPr>
                <a:xfrm>
                  <a:off x="8235684" y="2859806"/>
                  <a:ext cx="47891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26F2E9D-3D34-9B47-B270-A7689184C4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5684" y="2859806"/>
                  <a:ext cx="478914" cy="523220"/>
                </a:xfrm>
                <a:prstGeom prst="rect">
                  <a:avLst/>
                </a:prstGeom>
                <a:blipFill>
                  <a:blip r:embed="rId11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7A731AD-AD1A-EC48-94CE-7C25A1175828}"/>
                </a:ext>
              </a:extLst>
            </p:cNvPr>
            <p:cNvCxnSpPr>
              <a:cxnSpLocks/>
              <a:stCxn id="39" idx="3"/>
              <a:endCxn id="37" idx="6"/>
            </p:cNvCxnSpPr>
            <p:nvPr/>
          </p:nvCxnSpPr>
          <p:spPr>
            <a:xfrm flipV="1">
              <a:off x="8722637" y="1989750"/>
              <a:ext cx="1445654" cy="13031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5D5BC904-A05F-7D42-8653-3907299ECC99}"/>
                    </a:ext>
                  </a:extLst>
                </p:cNvPr>
                <p:cNvSpPr txBox="1"/>
                <p:nvPr/>
              </p:nvSpPr>
              <p:spPr>
                <a:xfrm>
                  <a:off x="9416128" y="2425170"/>
                  <a:ext cx="50616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5D5BC904-A05F-7D42-8653-3907299ECC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6128" y="2425170"/>
                  <a:ext cx="506164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59341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47D9470-F40D-D641-94B3-95323BB6C119}"/>
              </a:ext>
            </a:extLst>
          </p:cNvPr>
          <p:cNvSpPr/>
          <p:nvPr/>
        </p:nvSpPr>
        <p:spPr>
          <a:xfrm>
            <a:off x="1710814" y="1533832"/>
            <a:ext cx="2846438" cy="265471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20D7B3C-825C-1A4E-BCA0-105A02ED17A5}"/>
              </a:ext>
            </a:extLst>
          </p:cNvPr>
          <p:cNvCxnSpPr/>
          <p:nvPr/>
        </p:nvCxnSpPr>
        <p:spPr>
          <a:xfrm>
            <a:off x="1651820" y="1814052"/>
            <a:ext cx="29644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863EF04-2865-A441-AF45-62E27E37A0E2}"/>
              </a:ext>
            </a:extLst>
          </p:cNvPr>
          <p:cNvCxnSpPr>
            <a:cxnSpLocks/>
          </p:cNvCxnSpPr>
          <p:nvPr/>
        </p:nvCxnSpPr>
        <p:spPr>
          <a:xfrm rot="1800000">
            <a:off x="2407675" y="1657657"/>
            <a:ext cx="0" cy="287593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53E65DE-7754-944D-9F4B-2C57E57F262C}"/>
              </a:ext>
            </a:extLst>
          </p:cNvPr>
          <p:cNvCxnSpPr>
            <a:cxnSpLocks/>
          </p:cNvCxnSpPr>
          <p:nvPr/>
        </p:nvCxnSpPr>
        <p:spPr>
          <a:xfrm rot="19800000" flipH="1">
            <a:off x="3853018" y="1657657"/>
            <a:ext cx="0" cy="287593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rc 25">
            <a:extLst>
              <a:ext uri="{FF2B5EF4-FFF2-40B4-BE49-F238E27FC236}">
                <a16:creationId xmlns:a16="http://schemas.microsoft.com/office/drawing/2014/main" id="{AA2469BE-5405-5B41-8560-9C76FD5E9A1F}"/>
              </a:ext>
            </a:extLst>
          </p:cNvPr>
          <p:cNvSpPr/>
          <p:nvPr/>
        </p:nvSpPr>
        <p:spPr>
          <a:xfrm>
            <a:off x="2327666" y="710872"/>
            <a:ext cx="1645920" cy="1645920"/>
          </a:xfrm>
          <a:prstGeom prst="arc">
            <a:avLst>
              <a:gd name="adj1" fmla="val 4258462"/>
              <a:gd name="adj2" fmla="val 655265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17277AD-FE25-E64F-BA97-5911DB8B926A}"/>
                  </a:ext>
                </a:extLst>
              </p:cNvPr>
              <p:cNvSpPr txBox="1"/>
              <p:nvPr/>
            </p:nvSpPr>
            <p:spPr>
              <a:xfrm>
                <a:off x="3853018" y="2887201"/>
                <a:ext cx="4233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17277AD-FE25-E64F-BA97-5911DB8B9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018" y="2887201"/>
                <a:ext cx="42338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518C565-F6DE-014B-9A3E-B6C93D09A30B}"/>
                  </a:ext>
                </a:extLst>
              </p:cNvPr>
              <p:cNvSpPr txBox="1"/>
              <p:nvPr/>
            </p:nvSpPr>
            <p:spPr>
              <a:xfrm>
                <a:off x="1964916" y="2948919"/>
                <a:ext cx="4233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518C565-F6DE-014B-9A3E-B6C93D09A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4916" y="2948919"/>
                <a:ext cx="42338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EDDE1B37-FD9D-C04D-87D1-88DF336BD907}"/>
              </a:ext>
            </a:extLst>
          </p:cNvPr>
          <p:cNvSpPr/>
          <p:nvPr/>
        </p:nvSpPr>
        <p:spPr>
          <a:xfrm>
            <a:off x="4480563" y="4249502"/>
            <a:ext cx="182880" cy="1828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2AD6810-548B-5E4D-8466-124E3627C06B}"/>
              </a:ext>
            </a:extLst>
          </p:cNvPr>
          <p:cNvSpPr/>
          <p:nvPr/>
        </p:nvSpPr>
        <p:spPr>
          <a:xfrm>
            <a:off x="1595778" y="4252329"/>
            <a:ext cx="182880" cy="1828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43BA68A-835D-9141-8138-CA55BDA050B6}"/>
                  </a:ext>
                </a:extLst>
              </p:cNvPr>
              <p:cNvSpPr txBox="1"/>
              <p:nvPr/>
            </p:nvSpPr>
            <p:spPr>
              <a:xfrm>
                <a:off x="2908438" y="2356792"/>
                <a:ext cx="4357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43BA68A-835D-9141-8138-CA55BDA05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38" y="2356792"/>
                <a:ext cx="43576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FFAE7D06-C034-DC48-B211-C427FC5816BC}"/>
              </a:ext>
            </a:extLst>
          </p:cNvPr>
          <p:cNvSpPr/>
          <p:nvPr/>
        </p:nvSpPr>
        <p:spPr>
          <a:xfrm>
            <a:off x="7400743" y="1533832"/>
            <a:ext cx="2846438" cy="265471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6C6C036-783D-A54C-8FBA-A2BB2DE12A19}"/>
              </a:ext>
            </a:extLst>
          </p:cNvPr>
          <p:cNvCxnSpPr/>
          <p:nvPr/>
        </p:nvCxnSpPr>
        <p:spPr>
          <a:xfrm>
            <a:off x="7341749" y="1814052"/>
            <a:ext cx="29644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A2D6A9E-4A80-0C42-80EF-7136287B1407}"/>
              </a:ext>
            </a:extLst>
          </p:cNvPr>
          <p:cNvCxnSpPr>
            <a:cxnSpLocks/>
          </p:cNvCxnSpPr>
          <p:nvPr/>
        </p:nvCxnSpPr>
        <p:spPr>
          <a:xfrm rot="1800000">
            <a:off x="8097604" y="1657657"/>
            <a:ext cx="0" cy="287593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46DE909-0EE6-1247-BCB1-B41FEA5107CF}"/>
              </a:ext>
            </a:extLst>
          </p:cNvPr>
          <p:cNvCxnSpPr>
            <a:cxnSpLocks/>
          </p:cNvCxnSpPr>
          <p:nvPr/>
        </p:nvCxnSpPr>
        <p:spPr>
          <a:xfrm rot="19800000" flipH="1">
            <a:off x="9542947" y="1657657"/>
            <a:ext cx="0" cy="287593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Arc 37">
            <a:extLst>
              <a:ext uri="{FF2B5EF4-FFF2-40B4-BE49-F238E27FC236}">
                <a16:creationId xmlns:a16="http://schemas.microsoft.com/office/drawing/2014/main" id="{5684BEBD-587E-A54D-A230-FFE81CB4A3BB}"/>
              </a:ext>
            </a:extLst>
          </p:cNvPr>
          <p:cNvSpPr/>
          <p:nvPr/>
        </p:nvSpPr>
        <p:spPr>
          <a:xfrm>
            <a:off x="8017595" y="710872"/>
            <a:ext cx="1645920" cy="1645920"/>
          </a:xfrm>
          <a:prstGeom prst="arc">
            <a:avLst>
              <a:gd name="adj1" fmla="val 4258462"/>
              <a:gd name="adj2" fmla="val 655265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83885BB-28A2-F647-8369-3A7080E94752}"/>
                  </a:ext>
                </a:extLst>
              </p:cNvPr>
              <p:cNvSpPr txBox="1"/>
              <p:nvPr/>
            </p:nvSpPr>
            <p:spPr>
              <a:xfrm>
                <a:off x="9790104" y="3174004"/>
                <a:ext cx="4430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83885BB-28A2-F647-8369-3A7080E94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0104" y="3174004"/>
                <a:ext cx="44307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2AFC6F5-FCEE-8E4A-8728-A0BC739A319F}"/>
                  </a:ext>
                </a:extLst>
              </p:cNvPr>
              <p:cNvSpPr txBox="1"/>
              <p:nvPr/>
            </p:nvSpPr>
            <p:spPr>
              <a:xfrm>
                <a:off x="7654845" y="2948919"/>
                <a:ext cx="4233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2AFC6F5-FCEE-8E4A-8728-A0BC739A31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845" y="2948919"/>
                <a:ext cx="42338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5C740424-3AB4-E24F-9140-B8517D7626C2}"/>
              </a:ext>
            </a:extLst>
          </p:cNvPr>
          <p:cNvSpPr/>
          <p:nvPr/>
        </p:nvSpPr>
        <p:spPr>
          <a:xfrm>
            <a:off x="10170492" y="4249502"/>
            <a:ext cx="182880" cy="1828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2A69A2C-3B0E-A84F-BBB3-6303676F71FB}"/>
              </a:ext>
            </a:extLst>
          </p:cNvPr>
          <p:cNvSpPr/>
          <p:nvPr/>
        </p:nvSpPr>
        <p:spPr>
          <a:xfrm>
            <a:off x="7285707" y="4252329"/>
            <a:ext cx="182880" cy="1828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D5C8DFE-1C89-0F47-81A5-5E6DF4343FB6}"/>
                  </a:ext>
                </a:extLst>
              </p:cNvPr>
              <p:cNvSpPr txBox="1"/>
              <p:nvPr/>
            </p:nvSpPr>
            <p:spPr>
              <a:xfrm>
                <a:off x="9124950" y="1969406"/>
                <a:ext cx="4357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D5C8DFE-1C89-0F47-81A5-5E6DF4343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950" y="1969406"/>
                <a:ext cx="43576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E1B13AB-622C-104D-8404-9B8C99E4BDDE}"/>
              </a:ext>
            </a:extLst>
          </p:cNvPr>
          <p:cNvCxnSpPr>
            <a:stCxn id="42" idx="6"/>
            <a:endCxn id="41" idx="2"/>
          </p:cNvCxnSpPr>
          <p:nvPr/>
        </p:nvCxnSpPr>
        <p:spPr>
          <a:xfrm flipV="1">
            <a:off x="7468587" y="4340942"/>
            <a:ext cx="2701905" cy="28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81C0D68-A0BA-0244-8049-2A2F460336D7}"/>
                  </a:ext>
                </a:extLst>
              </p:cNvPr>
              <p:cNvSpPr txBox="1"/>
              <p:nvPr/>
            </p:nvSpPr>
            <p:spPr>
              <a:xfrm>
                <a:off x="8117256" y="4682628"/>
                <a:ext cx="16891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/2)</m:t>
                        </m:r>
                      </m:e>
                    </m:func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81C0D68-A0BA-0244-8049-2A2F46033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7256" y="4682628"/>
                <a:ext cx="1689180" cy="461665"/>
              </a:xfrm>
              <a:prstGeom prst="rect">
                <a:avLst/>
              </a:prstGeom>
              <a:blipFill>
                <a:blip r:embed="rId7"/>
                <a:stretch>
                  <a:fillRect l="-746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4F1DF68-B982-0943-A683-C86D474A0FA0}"/>
              </a:ext>
            </a:extLst>
          </p:cNvPr>
          <p:cNvCxnSpPr>
            <a:cxnSpLocks/>
          </p:cNvCxnSpPr>
          <p:nvPr/>
        </p:nvCxnSpPr>
        <p:spPr>
          <a:xfrm>
            <a:off x="8840555" y="1854590"/>
            <a:ext cx="0" cy="2486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Left Brace 49">
            <a:extLst>
              <a:ext uri="{FF2B5EF4-FFF2-40B4-BE49-F238E27FC236}">
                <a16:creationId xmlns:a16="http://schemas.microsoft.com/office/drawing/2014/main" id="{B6F5900C-D1D6-8D40-8498-D77CC903A7B7}"/>
              </a:ext>
            </a:extLst>
          </p:cNvPr>
          <p:cNvSpPr/>
          <p:nvPr/>
        </p:nvSpPr>
        <p:spPr>
          <a:xfrm rot="16200000">
            <a:off x="9350609" y="3892414"/>
            <a:ext cx="300495" cy="1374777"/>
          </a:xfrm>
          <a:prstGeom prst="leftBrace">
            <a:avLst>
              <a:gd name="adj1" fmla="val 31188"/>
              <a:gd name="adj2" fmla="val 50000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F175EBD-EBD2-DE4A-8E62-2610841F2B31}"/>
              </a:ext>
            </a:extLst>
          </p:cNvPr>
          <p:cNvCxnSpPr>
            <a:cxnSpLocks noChangeAspect="1"/>
          </p:cNvCxnSpPr>
          <p:nvPr/>
        </p:nvCxnSpPr>
        <p:spPr>
          <a:xfrm rot="19800000" flipH="1">
            <a:off x="9935994" y="3193926"/>
            <a:ext cx="0" cy="1188720"/>
          </a:xfrm>
          <a:prstGeom prst="line">
            <a:avLst/>
          </a:prstGeom>
          <a:ln w="38100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113BEFE-0724-324D-A747-6209BF914CEE}"/>
              </a:ext>
            </a:extLst>
          </p:cNvPr>
          <p:cNvCxnSpPr>
            <a:cxnSpLocks noChangeAspect="1"/>
          </p:cNvCxnSpPr>
          <p:nvPr/>
        </p:nvCxnSpPr>
        <p:spPr>
          <a:xfrm rot="1800000" flipH="1" flipV="1">
            <a:off x="9976044" y="4428177"/>
            <a:ext cx="542274" cy="939246"/>
          </a:xfrm>
          <a:prstGeom prst="line">
            <a:avLst/>
          </a:prstGeom>
          <a:ln w="38100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3C586D7-EEB3-4D44-99E5-5901FFF17C44}"/>
              </a:ext>
            </a:extLst>
          </p:cNvPr>
          <p:cNvCxnSpPr>
            <a:cxnSpLocks noChangeAspect="1"/>
          </p:cNvCxnSpPr>
          <p:nvPr/>
        </p:nvCxnSpPr>
        <p:spPr>
          <a:xfrm rot="18000000" flipH="1" flipV="1">
            <a:off x="10549660" y="3871320"/>
            <a:ext cx="542274" cy="939246"/>
          </a:xfrm>
          <a:prstGeom prst="line">
            <a:avLst/>
          </a:prstGeom>
          <a:ln w="38100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DCA924A-C169-D046-87B1-100F23015CE5}"/>
                  </a:ext>
                </a:extLst>
              </p:cNvPr>
              <p:cNvSpPr txBox="1"/>
              <p:nvPr/>
            </p:nvSpPr>
            <p:spPr>
              <a:xfrm>
                <a:off x="10293026" y="5185356"/>
                <a:ext cx="7044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DCA924A-C169-D046-87B1-100F23015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3026" y="5185356"/>
                <a:ext cx="704488" cy="461665"/>
              </a:xfrm>
              <a:prstGeom prst="rect">
                <a:avLst/>
              </a:prstGeom>
              <a:blipFill>
                <a:blip r:embed="rId8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FACCBC1-0226-AE40-9BF5-C3C001C007F0}"/>
                  </a:ext>
                </a:extLst>
              </p:cNvPr>
              <p:cNvSpPr txBox="1"/>
              <p:nvPr/>
            </p:nvSpPr>
            <p:spPr>
              <a:xfrm>
                <a:off x="11026948" y="4420759"/>
                <a:ext cx="5224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FACCBC1-0226-AE40-9BF5-C3C001C00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6948" y="4420759"/>
                <a:ext cx="52245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Arc 58">
            <a:extLst>
              <a:ext uri="{FF2B5EF4-FFF2-40B4-BE49-F238E27FC236}">
                <a16:creationId xmlns:a16="http://schemas.microsoft.com/office/drawing/2014/main" id="{A69AA1D2-F7F3-6B47-ACC0-484746AEF73F}"/>
              </a:ext>
            </a:extLst>
          </p:cNvPr>
          <p:cNvSpPr/>
          <p:nvPr/>
        </p:nvSpPr>
        <p:spPr>
          <a:xfrm>
            <a:off x="8543837" y="1140284"/>
            <a:ext cx="980579" cy="1705567"/>
          </a:xfrm>
          <a:prstGeom prst="arc">
            <a:avLst>
              <a:gd name="adj1" fmla="val 4258462"/>
              <a:gd name="adj2" fmla="val 6133501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D80EEA4-E8EC-E94F-8BDE-124A7F7731DB}"/>
                  </a:ext>
                </a:extLst>
              </p:cNvPr>
              <p:cNvSpPr txBox="1"/>
              <p:nvPr/>
            </p:nvSpPr>
            <p:spPr>
              <a:xfrm>
                <a:off x="8793977" y="2859200"/>
                <a:ext cx="7563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D80EEA4-E8EC-E94F-8BDE-124A7F773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3977" y="2859200"/>
                <a:ext cx="756361" cy="461665"/>
              </a:xfrm>
              <a:prstGeom prst="rect">
                <a:avLst/>
              </a:prstGeom>
              <a:blipFill>
                <a:blip r:embed="rId10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1EFEB51-EA6E-8A4E-8260-AED2FF01F30F}"/>
                  </a:ext>
                </a:extLst>
              </p:cNvPr>
              <p:cNvSpPr txBox="1"/>
              <p:nvPr/>
            </p:nvSpPr>
            <p:spPr>
              <a:xfrm>
                <a:off x="6947117" y="4110109"/>
                <a:ext cx="4235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1EFEB51-EA6E-8A4E-8260-AED2FF01F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7117" y="4110109"/>
                <a:ext cx="42351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749ABA8-4A8C-784E-8E1D-628FB78F02DE}"/>
                  </a:ext>
                </a:extLst>
              </p:cNvPr>
              <p:cNvSpPr txBox="1"/>
              <p:nvPr/>
            </p:nvSpPr>
            <p:spPr>
              <a:xfrm>
                <a:off x="10180347" y="3891850"/>
                <a:ext cx="4235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749ABA8-4A8C-784E-8E1D-628FB78F0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347" y="3891850"/>
                <a:ext cx="42351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61065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55C0FC9-62EE-FC47-AFB2-7103E628E41D}"/>
              </a:ext>
            </a:extLst>
          </p:cNvPr>
          <p:cNvSpPr/>
          <p:nvPr/>
        </p:nvSpPr>
        <p:spPr>
          <a:xfrm>
            <a:off x="509285" y="1328220"/>
            <a:ext cx="3657600" cy="36576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F538139-6957-C440-8D99-86E810FC7F14}"/>
              </a:ext>
            </a:extLst>
          </p:cNvPr>
          <p:cNvSpPr>
            <a:spLocks noChangeAspect="1"/>
          </p:cNvSpPr>
          <p:nvPr/>
        </p:nvSpPr>
        <p:spPr>
          <a:xfrm>
            <a:off x="1057925" y="1328220"/>
            <a:ext cx="2560320" cy="3657599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52730B0-0E07-CD45-B044-9D80C75D6FD2}"/>
              </a:ext>
            </a:extLst>
          </p:cNvPr>
          <p:cNvSpPr>
            <a:spLocks noChangeAspect="1"/>
          </p:cNvSpPr>
          <p:nvPr/>
        </p:nvSpPr>
        <p:spPr>
          <a:xfrm>
            <a:off x="1240805" y="1328219"/>
            <a:ext cx="2194560" cy="36576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68CCAEF-DD35-4C4A-B650-FF94620FC858}"/>
              </a:ext>
            </a:extLst>
          </p:cNvPr>
          <p:cNvSpPr>
            <a:spLocks noChangeAspect="1"/>
          </p:cNvSpPr>
          <p:nvPr/>
        </p:nvSpPr>
        <p:spPr>
          <a:xfrm>
            <a:off x="779709" y="1916874"/>
            <a:ext cx="3080153" cy="51670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85AE835-ACC6-644A-A225-58DD6140D62B}"/>
              </a:ext>
            </a:extLst>
          </p:cNvPr>
          <p:cNvSpPr>
            <a:spLocks noChangeAspect="1"/>
          </p:cNvSpPr>
          <p:nvPr/>
        </p:nvSpPr>
        <p:spPr>
          <a:xfrm>
            <a:off x="691795" y="2093241"/>
            <a:ext cx="3292580" cy="51670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A491E9-BED0-B444-8F7A-DDB32B55F075}"/>
              </a:ext>
            </a:extLst>
          </p:cNvPr>
          <p:cNvCxnSpPr>
            <a:cxnSpLocks/>
          </p:cNvCxnSpPr>
          <p:nvPr/>
        </p:nvCxnSpPr>
        <p:spPr>
          <a:xfrm flipV="1">
            <a:off x="2338085" y="2532084"/>
            <a:ext cx="1036121" cy="624937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3E3609-4EAB-CA40-A338-3E41890CF725}"/>
              </a:ext>
            </a:extLst>
          </p:cNvPr>
          <p:cNvCxnSpPr>
            <a:cxnSpLocks/>
          </p:cNvCxnSpPr>
          <p:nvPr/>
        </p:nvCxnSpPr>
        <p:spPr>
          <a:xfrm>
            <a:off x="2338085" y="1044433"/>
            <a:ext cx="0" cy="4114800"/>
          </a:xfrm>
          <a:prstGeom prst="line">
            <a:avLst/>
          </a:prstGeom>
          <a:ln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632A61-3BB6-3441-9658-92DA3628FEF2}"/>
              </a:ext>
            </a:extLst>
          </p:cNvPr>
          <p:cNvCxnSpPr>
            <a:stCxn id="2" idx="2"/>
          </p:cNvCxnSpPr>
          <p:nvPr/>
        </p:nvCxnSpPr>
        <p:spPr>
          <a:xfrm>
            <a:off x="509285" y="3157020"/>
            <a:ext cx="4114800" cy="0"/>
          </a:xfrm>
          <a:prstGeom prst="line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D2C47A32-7BE5-9745-8A8D-5BC888687172}"/>
              </a:ext>
            </a:extLst>
          </p:cNvPr>
          <p:cNvSpPr/>
          <p:nvPr/>
        </p:nvSpPr>
        <p:spPr>
          <a:xfrm>
            <a:off x="1971954" y="2684925"/>
            <a:ext cx="689729" cy="507164"/>
          </a:xfrm>
          <a:prstGeom prst="arc">
            <a:avLst>
              <a:gd name="adj1" fmla="val 16591684"/>
              <a:gd name="adj2" fmla="val 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0EF2CD-F8C9-E440-B404-42A88FB841A3}"/>
                  </a:ext>
                </a:extLst>
              </p:cNvPr>
              <p:cNvSpPr txBox="1"/>
              <p:nvPr/>
            </p:nvSpPr>
            <p:spPr>
              <a:xfrm>
                <a:off x="2359968" y="2322411"/>
                <a:ext cx="4789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0EF2CD-F8C9-E440-B404-42A88FB84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968" y="2322411"/>
                <a:ext cx="478914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c 11">
            <a:extLst>
              <a:ext uri="{FF2B5EF4-FFF2-40B4-BE49-F238E27FC236}">
                <a16:creationId xmlns:a16="http://schemas.microsoft.com/office/drawing/2014/main" id="{7674E5F3-35E9-D84C-A45A-574D37045AFB}"/>
              </a:ext>
            </a:extLst>
          </p:cNvPr>
          <p:cNvSpPr/>
          <p:nvPr/>
        </p:nvSpPr>
        <p:spPr>
          <a:xfrm>
            <a:off x="488018" y="2841778"/>
            <a:ext cx="3657600" cy="654632"/>
          </a:xfrm>
          <a:prstGeom prst="arc">
            <a:avLst>
              <a:gd name="adj1" fmla="val 10445729"/>
              <a:gd name="adj2" fmla="val 104095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5D29F2D-19E6-334A-BEC8-A1512DD6104C}"/>
              </a:ext>
            </a:extLst>
          </p:cNvPr>
          <p:cNvCxnSpPr/>
          <p:nvPr/>
        </p:nvCxnSpPr>
        <p:spPr>
          <a:xfrm flipH="1">
            <a:off x="691795" y="3157020"/>
            <a:ext cx="1646290" cy="113078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BA7B118-FFF6-3D48-82E8-A918A5959D3C}"/>
              </a:ext>
            </a:extLst>
          </p:cNvPr>
          <p:cNvCxnSpPr>
            <a:cxnSpLocks/>
          </p:cNvCxnSpPr>
          <p:nvPr/>
        </p:nvCxnSpPr>
        <p:spPr>
          <a:xfrm flipH="1">
            <a:off x="3335441" y="2466228"/>
            <a:ext cx="54434" cy="940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1EE883-2CB1-5B40-ACF3-675191B85D02}"/>
              </a:ext>
            </a:extLst>
          </p:cNvPr>
          <p:cNvCxnSpPr>
            <a:cxnSpLocks/>
          </p:cNvCxnSpPr>
          <p:nvPr/>
        </p:nvCxnSpPr>
        <p:spPr>
          <a:xfrm>
            <a:off x="2297877" y="3157020"/>
            <a:ext cx="991252" cy="217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c 15">
            <a:extLst>
              <a:ext uri="{FF2B5EF4-FFF2-40B4-BE49-F238E27FC236}">
                <a16:creationId xmlns:a16="http://schemas.microsoft.com/office/drawing/2014/main" id="{C7B7CD2F-0F38-7443-9E36-F99DFD01489B}"/>
              </a:ext>
            </a:extLst>
          </p:cNvPr>
          <p:cNvSpPr/>
          <p:nvPr/>
        </p:nvSpPr>
        <p:spPr>
          <a:xfrm>
            <a:off x="1398458" y="1821995"/>
            <a:ext cx="1863610" cy="1514487"/>
          </a:xfrm>
          <a:prstGeom prst="arc">
            <a:avLst>
              <a:gd name="adj1" fmla="val 3675735"/>
              <a:gd name="adj2" fmla="val 6327136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047364-8C0B-7E44-95C5-38F48B8EFD15}"/>
                  </a:ext>
                </a:extLst>
              </p:cNvPr>
              <p:cNvSpPr txBox="1"/>
              <p:nvPr/>
            </p:nvSpPr>
            <p:spPr>
              <a:xfrm>
                <a:off x="2237557" y="3215941"/>
                <a:ext cx="5193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047364-8C0B-7E44-95C5-38F48B8EF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557" y="3215941"/>
                <a:ext cx="519373" cy="523220"/>
              </a:xfrm>
              <a:prstGeom prst="rect">
                <a:avLst/>
              </a:prstGeom>
              <a:blipFill>
                <a:blip r:embed="rId3"/>
                <a:stretch>
                  <a:fillRect l="-4762" r="-238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17D9107-FC3F-D64A-8400-BDFDA45C5B7E}"/>
                  </a:ext>
                </a:extLst>
              </p:cNvPr>
              <p:cNvSpPr txBox="1"/>
              <p:nvPr/>
            </p:nvSpPr>
            <p:spPr>
              <a:xfrm>
                <a:off x="212880" y="4149199"/>
                <a:ext cx="4789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17D9107-FC3F-D64A-8400-BDFDA45C5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80" y="4149199"/>
                <a:ext cx="47891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F976E45-C41B-D346-AD40-E04B7BC73C69}"/>
                  </a:ext>
                </a:extLst>
              </p:cNvPr>
              <p:cNvSpPr txBox="1"/>
              <p:nvPr/>
            </p:nvSpPr>
            <p:spPr>
              <a:xfrm>
                <a:off x="4651841" y="2859806"/>
                <a:ext cx="4789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F976E45-C41B-D346-AD40-E04B7BC73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841" y="2859806"/>
                <a:ext cx="478914" cy="523220"/>
              </a:xfrm>
              <a:prstGeom prst="rect">
                <a:avLst/>
              </a:prstGeom>
              <a:blipFill>
                <a:blip r:embed="rId5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reeform 19">
            <a:extLst>
              <a:ext uri="{FF2B5EF4-FFF2-40B4-BE49-F238E27FC236}">
                <a16:creationId xmlns:a16="http://schemas.microsoft.com/office/drawing/2014/main" id="{A8D759CF-1254-0D49-824F-DCDA704F7613}"/>
              </a:ext>
            </a:extLst>
          </p:cNvPr>
          <p:cNvSpPr/>
          <p:nvPr/>
        </p:nvSpPr>
        <p:spPr>
          <a:xfrm>
            <a:off x="3418023" y="2139592"/>
            <a:ext cx="977462" cy="409904"/>
          </a:xfrm>
          <a:custGeom>
            <a:avLst/>
            <a:gdLst>
              <a:gd name="connsiteX0" fmla="*/ 0 w 977462"/>
              <a:gd name="connsiteY0" fmla="*/ 409904 h 409904"/>
              <a:gd name="connsiteX1" fmla="*/ 63062 w 977462"/>
              <a:gd name="connsiteY1" fmla="*/ 252249 h 409904"/>
              <a:gd name="connsiteX2" fmla="*/ 78828 w 977462"/>
              <a:gd name="connsiteY2" fmla="*/ 204952 h 409904"/>
              <a:gd name="connsiteX3" fmla="*/ 173421 w 977462"/>
              <a:gd name="connsiteY3" fmla="*/ 126124 h 409904"/>
              <a:gd name="connsiteX4" fmla="*/ 220717 w 977462"/>
              <a:gd name="connsiteY4" fmla="*/ 110359 h 409904"/>
              <a:gd name="connsiteX5" fmla="*/ 268014 w 977462"/>
              <a:gd name="connsiteY5" fmla="*/ 78828 h 409904"/>
              <a:gd name="connsiteX6" fmla="*/ 362607 w 977462"/>
              <a:gd name="connsiteY6" fmla="*/ 47297 h 409904"/>
              <a:gd name="connsiteX7" fmla="*/ 457200 w 977462"/>
              <a:gd name="connsiteY7" fmla="*/ 15766 h 409904"/>
              <a:gd name="connsiteX8" fmla="*/ 520262 w 977462"/>
              <a:gd name="connsiteY8" fmla="*/ 0 h 409904"/>
              <a:gd name="connsiteX9" fmla="*/ 772511 w 977462"/>
              <a:gd name="connsiteY9" fmla="*/ 15766 h 409904"/>
              <a:gd name="connsiteX10" fmla="*/ 835573 w 977462"/>
              <a:gd name="connsiteY10" fmla="*/ 31531 h 409904"/>
              <a:gd name="connsiteX11" fmla="*/ 977462 w 977462"/>
              <a:gd name="connsiteY11" fmla="*/ 47297 h 409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7462" h="409904">
                <a:moveTo>
                  <a:pt x="0" y="409904"/>
                </a:moveTo>
                <a:cubicBezTo>
                  <a:pt x="72241" y="157060"/>
                  <a:pt x="-7275" y="392921"/>
                  <a:pt x="63062" y="252249"/>
                </a:cubicBezTo>
                <a:cubicBezTo>
                  <a:pt x="70494" y="237385"/>
                  <a:pt x="69610" y="218779"/>
                  <a:pt x="78828" y="204952"/>
                </a:cubicBezTo>
                <a:cubicBezTo>
                  <a:pt x="96263" y="178800"/>
                  <a:pt x="144336" y="140666"/>
                  <a:pt x="173421" y="126124"/>
                </a:cubicBezTo>
                <a:cubicBezTo>
                  <a:pt x="188285" y="118692"/>
                  <a:pt x="204952" y="115614"/>
                  <a:pt x="220717" y="110359"/>
                </a:cubicBezTo>
                <a:cubicBezTo>
                  <a:pt x="236483" y="99849"/>
                  <a:pt x="250699" y="86523"/>
                  <a:pt x="268014" y="78828"/>
                </a:cubicBezTo>
                <a:cubicBezTo>
                  <a:pt x="298386" y="65329"/>
                  <a:pt x="331076" y="57807"/>
                  <a:pt x="362607" y="47297"/>
                </a:cubicBezTo>
                <a:cubicBezTo>
                  <a:pt x="362617" y="47294"/>
                  <a:pt x="457189" y="15769"/>
                  <a:pt x="457200" y="15766"/>
                </a:cubicBezTo>
                <a:lnTo>
                  <a:pt x="520262" y="0"/>
                </a:lnTo>
                <a:cubicBezTo>
                  <a:pt x="604345" y="5255"/>
                  <a:pt x="688682" y="7383"/>
                  <a:pt x="772511" y="15766"/>
                </a:cubicBezTo>
                <a:cubicBezTo>
                  <a:pt x="794071" y="17922"/>
                  <a:pt x="814255" y="27655"/>
                  <a:pt x="835573" y="31531"/>
                </a:cubicBezTo>
                <a:cubicBezTo>
                  <a:pt x="930461" y="48783"/>
                  <a:pt x="916090" y="47297"/>
                  <a:pt x="977462" y="47297"/>
                </a:cubicBezTo>
              </a:path>
            </a:pathLst>
          </a:custGeom>
          <a:noFill/>
          <a:ln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120723-F318-7B41-B927-8C2218EE6AD7}"/>
                  </a:ext>
                </a:extLst>
              </p:cNvPr>
              <p:cNvSpPr txBox="1"/>
              <p:nvPr/>
            </p:nvSpPr>
            <p:spPr>
              <a:xfrm>
                <a:off x="4315434" y="1968219"/>
                <a:ext cx="7059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120723-F318-7B41-B927-8C2218EE6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434" y="1968219"/>
                <a:ext cx="70596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530968-8491-9F46-A815-8C623F40C6CA}"/>
                  </a:ext>
                </a:extLst>
              </p:cNvPr>
              <p:cNvSpPr txBox="1"/>
              <p:nvPr/>
            </p:nvSpPr>
            <p:spPr>
              <a:xfrm>
                <a:off x="1971954" y="680993"/>
                <a:ext cx="4456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530968-8491-9F46-A815-8C623F40C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954" y="680993"/>
                <a:ext cx="44569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CEAB115A-B251-F14E-8912-59517C766FEC}"/>
              </a:ext>
            </a:extLst>
          </p:cNvPr>
          <p:cNvSpPr/>
          <p:nvPr/>
        </p:nvSpPr>
        <p:spPr>
          <a:xfrm>
            <a:off x="6967892" y="1387141"/>
            <a:ext cx="3657600" cy="36576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8A5941C-1A71-BA4E-A240-CA0612227C9F}"/>
              </a:ext>
            </a:extLst>
          </p:cNvPr>
          <p:cNvCxnSpPr>
            <a:cxnSpLocks/>
          </p:cNvCxnSpPr>
          <p:nvPr/>
        </p:nvCxnSpPr>
        <p:spPr>
          <a:xfrm>
            <a:off x="8763761" y="3192624"/>
            <a:ext cx="2287400" cy="0"/>
          </a:xfrm>
          <a:prstGeom prst="line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5300783-99C7-4C43-8F0C-6E368A98719E}"/>
              </a:ext>
            </a:extLst>
          </p:cNvPr>
          <p:cNvCxnSpPr/>
          <p:nvPr/>
        </p:nvCxnSpPr>
        <p:spPr>
          <a:xfrm flipH="1">
            <a:off x="7118871" y="3192624"/>
            <a:ext cx="1646290" cy="113078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4A6B0B1-69F0-6942-A959-306C9726EFEA}"/>
                  </a:ext>
                </a:extLst>
              </p:cNvPr>
              <p:cNvSpPr txBox="1"/>
              <p:nvPr/>
            </p:nvSpPr>
            <p:spPr>
              <a:xfrm>
                <a:off x="6639956" y="4184803"/>
                <a:ext cx="4789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4A6B0B1-69F0-6942-A959-306C9726E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956" y="4184803"/>
                <a:ext cx="47891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135CEF1-7703-E248-A638-DC9866C83D3B}"/>
                  </a:ext>
                </a:extLst>
              </p:cNvPr>
              <p:cNvSpPr txBox="1"/>
              <p:nvPr/>
            </p:nvSpPr>
            <p:spPr>
              <a:xfrm>
                <a:off x="11078917" y="2895410"/>
                <a:ext cx="4789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135CEF1-7703-E248-A638-DC9866C83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8917" y="2895410"/>
                <a:ext cx="478914" cy="523220"/>
              </a:xfrm>
              <a:prstGeom prst="rect">
                <a:avLst/>
              </a:prstGeom>
              <a:blipFill>
                <a:blip r:embed="rId9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E50266A2-9BB1-FC46-8930-EDDD7EAEE783}"/>
              </a:ext>
            </a:extLst>
          </p:cNvPr>
          <p:cNvSpPr>
            <a:spLocks noChangeAspect="1"/>
          </p:cNvSpPr>
          <p:nvPr/>
        </p:nvSpPr>
        <p:spPr>
          <a:xfrm>
            <a:off x="7425091" y="1806870"/>
            <a:ext cx="2743200" cy="460181"/>
          </a:xfrm>
          <a:prstGeom prst="ellipse">
            <a:avLst/>
          </a:prstGeom>
          <a:pattFill prst="divot">
            <a:fgClr>
              <a:srgbClr val="C00000"/>
            </a:fgClr>
            <a:bgClr>
              <a:schemeClr val="bg1"/>
            </a:bgClr>
          </a:pattFill>
          <a:ln w="285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C1DB373-F434-FF40-A6CD-2B2926C680E4}"/>
              </a:ext>
            </a:extLst>
          </p:cNvPr>
          <p:cNvCxnSpPr>
            <a:cxnSpLocks/>
          </p:cNvCxnSpPr>
          <p:nvPr/>
        </p:nvCxnSpPr>
        <p:spPr>
          <a:xfrm>
            <a:off x="8763761" y="2229829"/>
            <a:ext cx="0" cy="3256571"/>
          </a:xfrm>
          <a:prstGeom prst="line">
            <a:avLst/>
          </a:prstGeom>
          <a:ln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B85158F-ED56-CB4C-9C26-4168326950B3}"/>
                  </a:ext>
                </a:extLst>
              </p:cNvPr>
              <p:cNvSpPr txBox="1"/>
              <p:nvPr/>
            </p:nvSpPr>
            <p:spPr>
              <a:xfrm>
                <a:off x="8382057" y="848809"/>
                <a:ext cx="4456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B85158F-ED56-CB4C-9C26-416832695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57" y="848809"/>
                <a:ext cx="44569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03656B4-23AA-F948-9345-7C0D9C362706}"/>
              </a:ext>
            </a:extLst>
          </p:cNvPr>
          <p:cNvCxnSpPr>
            <a:cxnSpLocks/>
          </p:cNvCxnSpPr>
          <p:nvPr/>
        </p:nvCxnSpPr>
        <p:spPr>
          <a:xfrm>
            <a:off x="8763761" y="680993"/>
            <a:ext cx="0" cy="1412248"/>
          </a:xfrm>
          <a:prstGeom prst="line">
            <a:avLst/>
          </a:prstGeom>
          <a:ln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Arc 37">
            <a:extLst>
              <a:ext uri="{FF2B5EF4-FFF2-40B4-BE49-F238E27FC236}">
                <a16:creationId xmlns:a16="http://schemas.microsoft.com/office/drawing/2014/main" id="{91F39C4D-8FBF-5047-8F4F-14DEA2AC20C6}"/>
              </a:ext>
            </a:extLst>
          </p:cNvPr>
          <p:cNvSpPr/>
          <p:nvPr/>
        </p:nvSpPr>
        <p:spPr>
          <a:xfrm>
            <a:off x="6961722" y="2864773"/>
            <a:ext cx="3657600" cy="654632"/>
          </a:xfrm>
          <a:prstGeom prst="arc">
            <a:avLst>
              <a:gd name="adj1" fmla="val 10445729"/>
              <a:gd name="adj2" fmla="val 104095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4EA89F0-68F6-AB4A-AD9C-3E542B471615}"/>
              </a:ext>
            </a:extLst>
          </p:cNvPr>
          <p:cNvSpPr/>
          <p:nvPr/>
        </p:nvSpPr>
        <p:spPr>
          <a:xfrm>
            <a:off x="8665435" y="3139713"/>
            <a:ext cx="175287" cy="1794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8AD8BE3-1723-9542-903A-A909FA8E49FA}"/>
                  </a:ext>
                </a:extLst>
              </p:cNvPr>
              <p:cNvSpPr txBox="1"/>
              <p:nvPr/>
            </p:nvSpPr>
            <p:spPr>
              <a:xfrm>
                <a:off x="8235684" y="2859806"/>
                <a:ext cx="4789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8AD8BE3-1723-9542-903A-A909FA8E4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684" y="2859806"/>
                <a:ext cx="478914" cy="523220"/>
              </a:xfrm>
              <a:prstGeom prst="rect">
                <a:avLst/>
              </a:prstGeom>
              <a:blipFill>
                <a:blip r:embed="rId11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21ED63B-2843-5240-906B-A79BBE7F8CC0}"/>
                  </a:ext>
                </a:extLst>
              </p:cNvPr>
              <p:cNvSpPr txBox="1"/>
              <p:nvPr/>
            </p:nvSpPr>
            <p:spPr>
              <a:xfrm>
                <a:off x="9442768" y="1775351"/>
                <a:ext cx="49757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21ED63B-2843-5240-906B-A79BBE7F8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2768" y="1775351"/>
                <a:ext cx="49757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6819A24-C4A1-3948-A17B-0FA4372B151C}"/>
              </a:ext>
            </a:extLst>
          </p:cNvPr>
          <p:cNvCxnSpPr>
            <a:cxnSpLocks/>
          </p:cNvCxnSpPr>
          <p:nvPr/>
        </p:nvCxnSpPr>
        <p:spPr>
          <a:xfrm flipV="1">
            <a:off x="8722637" y="2036961"/>
            <a:ext cx="1445654" cy="1255933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D2EE996-A710-4540-A20A-5EDD1A78A647}"/>
              </a:ext>
            </a:extLst>
          </p:cNvPr>
          <p:cNvCxnSpPr>
            <a:cxnSpLocks/>
            <a:stCxn id="39" idx="7"/>
          </p:cNvCxnSpPr>
          <p:nvPr/>
        </p:nvCxnSpPr>
        <p:spPr>
          <a:xfrm flipV="1">
            <a:off x="8815052" y="2267051"/>
            <a:ext cx="488308" cy="89894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9BCD7E5-6501-814C-831E-059144E01CFF}"/>
              </a:ext>
            </a:extLst>
          </p:cNvPr>
          <p:cNvCxnSpPr>
            <a:cxnSpLocks/>
          </p:cNvCxnSpPr>
          <p:nvPr/>
        </p:nvCxnSpPr>
        <p:spPr>
          <a:xfrm flipV="1">
            <a:off x="9374118" y="1237972"/>
            <a:ext cx="488308" cy="89894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34F9B8C-2CC2-CA4F-B177-C77EE70AC49D}"/>
              </a:ext>
            </a:extLst>
          </p:cNvPr>
          <p:cNvCxnSpPr>
            <a:cxnSpLocks/>
          </p:cNvCxnSpPr>
          <p:nvPr/>
        </p:nvCxnSpPr>
        <p:spPr>
          <a:xfrm flipH="1" flipV="1">
            <a:off x="8212010" y="2276335"/>
            <a:ext cx="488308" cy="89894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9E5FA50-3ADF-6F45-9A3C-8812FBD0FC70}"/>
              </a:ext>
            </a:extLst>
          </p:cNvPr>
          <p:cNvCxnSpPr>
            <a:cxnSpLocks/>
          </p:cNvCxnSpPr>
          <p:nvPr/>
        </p:nvCxnSpPr>
        <p:spPr>
          <a:xfrm flipH="1" flipV="1">
            <a:off x="7665835" y="1256674"/>
            <a:ext cx="488308" cy="89894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25071AF-9FD4-1F47-8FBC-B775CD5279F3}"/>
              </a:ext>
            </a:extLst>
          </p:cNvPr>
          <p:cNvCxnSpPr>
            <a:cxnSpLocks/>
            <a:stCxn id="39" idx="4"/>
          </p:cNvCxnSpPr>
          <p:nvPr/>
        </p:nvCxnSpPr>
        <p:spPr>
          <a:xfrm flipV="1">
            <a:off x="8753079" y="2282163"/>
            <a:ext cx="257905" cy="1037013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F743A14-EF14-2F4E-AE50-9888A9B0D932}"/>
              </a:ext>
            </a:extLst>
          </p:cNvPr>
          <p:cNvCxnSpPr>
            <a:cxnSpLocks/>
          </p:cNvCxnSpPr>
          <p:nvPr/>
        </p:nvCxnSpPr>
        <p:spPr>
          <a:xfrm flipV="1">
            <a:off x="9042476" y="893011"/>
            <a:ext cx="243598" cy="114394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7BD9345-B575-5F49-A351-899AC875DDDA}"/>
              </a:ext>
            </a:extLst>
          </p:cNvPr>
          <p:cNvCxnSpPr>
            <a:cxnSpLocks/>
          </p:cNvCxnSpPr>
          <p:nvPr/>
        </p:nvCxnSpPr>
        <p:spPr>
          <a:xfrm flipH="1" flipV="1">
            <a:off x="8496396" y="2261057"/>
            <a:ext cx="257905" cy="1037013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7B7356D-5E04-A741-AE34-4784FF757E3C}"/>
              </a:ext>
            </a:extLst>
          </p:cNvPr>
          <p:cNvCxnSpPr>
            <a:cxnSpLocks/>
          </p:cNvCxnSpPr>
          <p:nvPr/>
        </p:nvCxnSpPr>
        <p:spPr>
          <a:xfrm flipH="1" flipV="1">
            <a:off x="8234520" y="984344"/>
            <a:ext cx="243598" cy="114394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F2B3691-5288-F041-956A-7B64A0F1D11C}"/>
                  </a:ext>
                </a:extLst>
              </p:cNvPr>
              <p:cNvSpPr txBox="1"/>
              <p:nvPr/>
            </p:nvSpPr>
            <p:spPr>
              <a:xfrm>
                <a:off x="10324587" y="981126"/>
                <a:ext cx="948144" cy="5615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cap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F2B3691-5288-F041-956A-7B64A0F1D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4587" y="981126"/>
                <a:ext cx="948144" cy="561564"/>
              </a:xfrm>
              <a:prstGeom prst="rect">
                <a:avLst/>
              </a:prstGeom>
              <a:blipFill>
                <a:blip r:embed="rId1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Freeform 62">
            <a:extLst>
              <a:ext uri="{FF2B5EF4-FFF2-40B4-BE49-F238E27FC236}">
                <a16:creationId xmlns:a16="http://schemas.microsoft.com/office/drawing/2014/main" id="{2001259F-965C-FE49-908E-C8C7A630425B}"/>
              </a:ext>
            </a:extLst>
          </p:cNvPr>
          <p:cNvSpPr/>
          <p:nvPr/>
        </p:nvSpPr>
        <p:spPr>
          <a:xfrm>
            <a:off x="9692829" y="1180184"/>
            <a:ext cx="740979" cy="583336"/>
          </a:xfrm>
          <a:custGeom>
            <a:avLst/>
            <a:gdLst>
              <a:gd name="connsiteX0" fmla="*/ 0 w 740979"/>
              <a:gd name="connsiteY0" fmla="*/ 583336 h 583336"/>
              <a:gd name="connsiteX1" fmla="*/ 110358 w 740979"/>
              <a:gd name="connsiteY1" fmla="*/ 457212 h 583336"/>
              <a:gd name="connsiteX2" fmla="*/ 173420 w 740979"/>
              <a:gd name="connsiteY2" fmla="*/ 362619 h 583336"/>
              <a:gd name="connsiteX3" fmla="*/ 220717 w 740979"/>
              <a:gd name="connsiteY3" fmla="*/ 315322 h 583336"/>
              <a:gd name="connsiteX4" fmla="*/ 346841 w 740979"/>
              <a:gd name="connsiteY4" fmla="*/ 204963 h 583336"/>
              <a:gd name="connsiteX5" fmla="*/ 409903 w 740979"/>
              <a:gd name="connsiteY5" fmla="*/ 141901 h 583336"/>
              <a:gd name="connsiteX6" fmla="*/ 472965 w 740979"/>
              <a:gd name="connsiteY6" fmla="*/ 94605 h 583336"/>
              <a:gd name="connsiteX7" fmla="*/ 583324 w 740979"/>
              <a:gd name="connsiteY7" fmla="*/ 31543 h 583336"/>
              <a:gd name="connsiteX8" fmla="*/ 646386 w 740979"/>
              <a:gd name="connsiteY8" fmla="*/ 15777 h 583336"/>
              <a:gd name="connsiteX9" fmla="*/ 740979 w 740979"/>
              <a:gd name="connsiteY9" fmla="*/ 12 h 58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0979" h="583336">
                <a:moveTo>
                  <a:pt x="0" y="583336"/>
                </a:moveTo>
                <a:cubicBezTo>
                  <a:pt x="36786" y="541295"/>
                  <a:pt x="75845" y="501138"/>
                  <a:pt x="110358" y="457212"/>
                </a:cubicBezTo>
                <a:cubicBezTo>
                  <a:pt x="133771" y="427414"/>
                  <a:pt x="150154" y="392532"/>
                  <a:pt x="173420" y="362619"/>
                </a:cubicBezTo>
                <a:cubicBezTo>
                  <a:pt x="187108" y="345020"/>
                  <a:pt x="204219" y="330320"/>
                  <a:pt x="220717" y="315322"/>
                </a:cubicBezTo>
                <a:cubicBezTo>
                  <a:pt x="262052" y="277744"/>
                  <a:pt x="305661" y="242711"/>
                  <a:pt x="346841" y="204963"/>
                </a:cubicBezTo>
                <a:cubicBezTo>
                  <a:pt x="368755" y="184875"/>
                  <a:pt x="387531" y="161477"/>
                  <a:pt x="409903" y="141901"/>
                </a:cubicBezTo>
                <a:cubicBezTo>
                  <a:pt x="429678" y="124598"/>
                  <a:pt x="451583" y="109877"/>
                  <a:pt x="472965" y="94605"/>
                </a:cubicBezTo>
                <a:cubicBezTo>
                  <a:pt x="506668" y="70531"/>
                  <a:pt x="544430" y="46129"/>
                  <a:pt x="583324" y="31543"/>
                </a:cubicBezTo>
                <a:cubicBezTo>
                  <a:pt x="603612" y="23935"/>
                  <a:pt x="625234" y="20477"/>
                  <a:pt x="646386" y="15777"/>
                </a:cubicBezTo>
                <a:cubicBezTo>
                  <a:pt x="721966" y="-1019"/>
                  <a:pt x="700065" y="12"/>
                  <a:pt x="740979" y="1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c 63">
            <a:extLst>
              <a:ext uri="{FF2B5EF4-FFF2-40B4-BE49-F238E27FC236}">
                <a16:creationId xmlns:a16="http://schemas.microsoft.com/office/drawing/2014/main" id="{DF44D95B-693E-C943-AA5E-5DD6515FEC28}"/>
              </a:ext>
            </a:extLst>
          </p:cNvPr>
          <p:cNvSpPr/>
          <p:nvPr/>
        </p:nvSpPr>
        <p:spPr>
          <a:xfrm>
            <a:off x="6961722" y="1387106"/>
            <a:ext cx="3657600" cy="3657600"/>
          </a:xfrm>
          <a:prstGeom prst="arc">
            <a:avLst>
              <a:gd name="adj1" fmla="val 13308027"/>
              <a:gd name="adj2" fmla="val 19151095"/>
            </a:avLst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2D97F65D-40F4-1840-A131-DDC34A043369}"/>
              </a:ext>
            </a:extLst>
          </p:cNvPr>
          <p:cNvSpPr/>
          <p:nvPr/>
        </p:nvSpPr>
        <p:spPr>
          <a:xfrm>
            <a:off x="8296968" y="2512971"/>
            <a:ext cx="1077150" cy="562892"/>
          </a:xfrm>
          <a:prstGeom prst="arc">
            <a:avLst>
              <a:gd name="adj1" fmla="val 15442239"/>
              <a:gd name="adj2" fmla="val 21430980"/>
            </a:avLst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525DC87-9ED0-924F-9D6E-7D5D750A710E}"/>
              </a:ext>
            </a:extLst>
          </p:cNvPr>
          <p:cNvCxnSpPr>
            <a:cxnSpLocks/>
          </p:cNvCxnSpPr>
          <p:nvPr/>
        </p:nvCxnSpPr>
        <p:spPr>
          <a:xfrm flipH="1" flipV="1">
            <a:off x="7345542" y="2031476"/>
            <a:ext cx="1445654" cy="1255933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70126531-6BCA-EF45-8D18-0D58C184167D}"/>
              </a:ext>
            </a:extLst>
          </p:cNvPr>
          <p:cNvSpPr/>
          <p:nvPr/>
        </p:nvSpPr>
        <p:spPr>
          <a:xfrm>
            <a:off x="9286074" y="1556318"/>
            <a:ext cx="156694" cy="149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CB2CE2C6-157F-6742-AD4F-57422CF463E4}"/>
              </a:ext>
            </a:extLst>
          </p:cNvPr>
          <p:cNvSpPr/>
          <p:nvPr/>
        </p:nvSpPr>
        <p:spPr>
          <a:xfrm>
            <a:off x="9333547" y="752318"/>
            <a:ext cx="740979" cy="817074"/>
          </a:xfrm>
          <a:custGeom>
            <a:avLst/>
            <a:gdLst>
              <a:gd name="connsiteX0" fmla="*/ 0 w 740979"/>
              <a:gd name="connsiteY0" fmla="*/ 583336 h 583336"/>
              <a:gd name="connsiteX1" fmla="*/ 110358 w 740979"/>
              <a:gd name="connsiteY1" fmla="*/ 457212 h 583336"/>
              <a:gd name="connsiteX2" fmla="*/ 173420 w 740979"/>
              <a:gd name="connsiteY2" fmla="*/ 362619 h 583336"/>
              <a:gd name="connsiteX3" fmla="*/ 220717 w 740979"/>
              <a:gd name="connsiteY3" fmla="*/ 315322 h 583336"/>
              <a:gd name="connsiteX4" fmla="*/ 346841 w 740979"/>
              <a:gd name="connsiteY4" fmla="*/ 204963 h 583336"/>
              <a:gd name="connsiteX5" fmla="*/ 409903 w 740979"/>
              <a:gd name="connsiteY5" fmla="*/ 141901 h 583336"/>
              <a:gd name="connsiteX6" fmla="*/ 472965 w 740979"/>
              <a:gd name="connsiteY6" fmla="*/ 94605 h 583336"/>
              <a:gd name="connsiteX7" fmla="*/ 583324 w 740979"/>
              <a:gd name="connsiteY7" fmla="*/ 31543 h 583336"/>
              <a:gd name="connsiteX8" fmla="*/ 646386 w 740979"/>
              <a:gd name="connsiteY8" fmla="*/ 15777 h 583336"/>
              <a:gd name="connsiteX9" fmla="*/ 740979 w 740979"/>
              <a:gd name="connsiteY9" fmla="*/ 12 h 58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0979" h="583336">
                <a:moveTo>
                  <a:pt x="0" y="583336"/>
                </a:moveTo>
                <a:cubicBezTo>
                  <a:pt x="36786" y="541295"/>
                  <a:pt x="75845" y="501138"/>
                  <a:pt x="110358" y="457212"/>
                </a:cubicBezTo>
                <a:cubicBezTo>
                  <a:pt x="133771" y="427414"/>
                  <a:pt x="150154" y="392532"/>
                  <a:pt x="173420" y="362619"/>
                </a:cubicBezTo>
                <a:cubicBezTo>
                  <a:pt x="187108" y="345020"/>
                  <a:pt x="204219" y="330320"/>
                  <a:pt x="220717" y="315322"/>
                </a:cubicBezTo>
                <a:cubicBezTo>
                  <a:pt x="262052" y="277744"/>
                  <a:pt x="305661" y="242711"/>
                  <a:pt x="346841" y="204963"/>
                </a:cubicBezTo>
                <a:cubicBezTo>
                  <a:pt x="368755" y="184875"/>
                  <a:pt x="387531" y="161477"/>
                  <a:pt x="409903" y="141901"/>
                </a:cubicBezTo>
                <a:cubicBezTo>
                  <a:pt x="429678" y="124598"/>
                  <a:pt x="451583" y="109877"/>
                  <a:pt x="472965" y="94605"/>
                </a:cubicBezTo>
                <a:cubicBezTo>
                  <a:pt x="506668" y="70531"/>
                  <a:pt x="544430" y="46129"/>
                  <a:pt x="583324" y="31543"/>
                </a:cubicBezTo>
                <a:cubicBezTo>
                  <a:pt x="603612" y="23935"/>
                  <a:pt x="625234" y="20477"/>
                  <a:pt x="646386" y="15777"/>
                </a:cubicBezTo>
                <a:cubicBezTo>
                  <a:pt x="721966" y="-1019"/>
                  <a:pt x="700065" y="12"/>
                  <a:pt x="740979" y="1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15B7C0-9104-D04D-BDB8-B892F160B63C}"/>
                  </a:ext>
                </a:extLst>
              </p:cNvPr>
              <p:cNvSpPr txBox="1"/>
              <p:nvPr/>
            </p:nvSpPr>
            <p:spPr>
              <a:xfrm>
                <a:off x="10063318" y="424644"/>
                <a:ext cx="1156534" cy="5615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cap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15B7C0-9104-D04D-BDB8-B892F160B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318" y="424644"/>
                <a:ext cx="1156534" cy="561564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44861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EC59A4A4-C349-5E4D-AE7C-3C4C956164B6}"/>
              </a:ext>
            </a:extLst>
          </p:cNvPr>
          <p:cNvSpPr>
            <a:spLocks noChangeAspect="1"/>
          </p:cNvSpPr>
          <p:nvPr/>
        </p:nvSpPr>
        <p:spPr>
          <a:xfrm>
            <a:off x="3051624" y="661373"/>
            <a:ext cx="5303520" cy="5303520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3820E8D-1D87-6642-B975-98224039A390}"/>
              </a:ext>
            </a:extLst>
          </p:cNvPr>
          <p:cNvSpPr/>
          <p:nvPr/>
        </p:nvSpPr>
        <p:spPr>
          <a:xfrm>
            <a:off x="3956678" y="1481731"/>
            <a:ext cx="3657600" cy="3657600"/>
          </a:xfrm>
          <a:prstGeom prst="ellipse">
            <a:avLst/>
          </a:prstGeom>
          <a:noFill/>
          <a:ln w="444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CE41D64F-3484-0F46-A5A2-9029B4FCD43A}"/>
              </a:ext>
            </a:extLst>
          </p:cNvPr>
          <p:cNvSpPr/>
          <p:nvPr/>
        </p:nvSpPr>
        <p:spPr>
          <a:xfrm>
            <a:off x="3950508" y="2959363"/>
            <a:ext cx="3657600" cy="654632"/>
          </a:xfrm>
          <a:prstGeom prst="arc">
            <a:avLst>
              <a:gd name="adj1" fmla="val 10445729"/>
              <a:gd name="adj2" fmla="val 10409564"/>
            </a:avLst>
          </a:prstGeom>
          <a:ln w="444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EFD57BF-312E-0740-BE5C-ED2A8F3FFF61}"/>
              </a:ext>
            </a:extLst>
          </p:cNvPr>
          <p:cNvSpPr/>
          <p:nvPr/>
        </p:nvSpPr>
        <p:spPr>
          <a:xfrm>
            <a:off x="5685753" y="3234303"/>
            <a:ext cx="175287" cy="1794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456B2A-326E-FA4C-8342-4D55F2A43E69}"/>
                  </a:ext>
                </a:extLst>
              </p:cNvPr>
              <p:cNvSpPr txBox="1"/>
              <p:nvPr/>
            </p:nvSpPr>
            <p:spPr>
              <a:xfrm>
                <a:off x="5224470" y="2954396"/>
                <a:ext cx="4789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456B2A-326E-FA4C-8342-4D55F2A43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4470" y="2954396"/>
                <a:ext cx="478914" cy="523220"/>
              </a:xfrm>
              <a:prstGeom prst="rect">
                <a:avLst/>
              </a:prstGeom>
              <a:blipFill>
                <a:blip r:embed="rId2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0D3DE1-531E-BC4C-A1F4-2E7A9DD85293}"/>
                  </a:ext>
                </a:extLst>
              </p:cNvPr>
              <p:cNvSpPr txBox="1"/>
              <p:nvPr/>
            </p:nvSpPr>
            <p:spPr>
              <a:xfrm>
                <a:off x="6896928" y="1655413"/>
                <a:ext cx="6483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0D3DE1-531E-BC4C-A1F4-2E7A9DD85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6928" y="1655413"/>
                <a:ext cx="64838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c 13">
            <a:extLst>
              <a:ext uri="{FF2B5EF4-FFF2-40B4-BE49-F238E27FC236}">
                <a16:creationId xmlns:a16="http://schemas.microsoft.com/office/drawing/2014/main" id="{96BC51B4-D8B0-CD4B-8956-2A7B48F8D9B9}"/>
              </a:ext>
            </a:extLst>
          </p:cNvPr>
          <p:cNvSpPr/>
          <p:nvPr/>
        </p:nvSpPr>
        <p:spPr>
          <a:xfrm>
            <a:off x="3045454" y="2985817"/>
            <a:ext cx="5303520" cy="654632"/>
          </a:xfrm>
          <a:prstGeom prst="arc">
            <a:avLst>
              <a:gd name="adj1" fmla="val 10408111"/>
              <a:gd name="adj2" fmla="val 10401296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9D882F-0868-0549-90DC-0B1E7F916B11}"/>
                  </a:ext>
                </a:extLst>
              </p:cNvPr>
              <p:cNvSpPr txBox="1"/>
              <p:nvPr/>
            </p:nvSpPr>
            <p:spPr>
              <a:xfrm>
                <a:off x="7697738" y="1296733"/>
                <a:ext cx="6566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9D882F-0868-0549-90DC-0B1E7F916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738" y="1296733"/>
                <a:ext cx="656654" cy="523220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955027EC-B087-014D-96DB-15C325615A19}"/>
              </a:ext>
            </a:extLst>
          </p:cNvPr>
          <p:cNvGrpSpPr/>
          <p:nvPr/>
        </p:nvGrpSpPr>
        <p:grpSpPr>
          <a:xfrm>
            <a:off x="5779756" y="1476306"/>
            <a:ext cx="5722" cy="3721551"/>
            <a:chOff x="8790970" y="1381716"/>
            <a:chExt cx="5722" cy="3721551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97AF8AB-AEDD-DB4F-812F-8DDF8943FA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96692" y="1381716"/>
              <a:ext cx="0" cy="1810373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18D4066-BE61-A447-9375-39966379CFC2}"/>
                </a:ext>
              </a:extLst>
            </p:cNvPr>
            <p:cNvCxnSpPr>
              <a:cxnSpLocks/>
            </p:cNvCxnSpPr>
            <p:nvPr/>
          </p:nvCxnSpPr>
          <p:spPr>
            <a:xfrm>
              <a:off x="8790970" y="3292894"/>
              <a:ext cx="0" cy="1810373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BF426DE-8AE8-9F4B-88CE-AFED4A323141}"/>
              </a:ext>
            </a:extLst>
          </p:cNvPr>
          <p:cNvGrpSpPr/>
          <p:nvPr/>
        </p:nvGrpSpPr>
        <p:grpSpPr>
          <a:xfrm>
            <a:off x="5319002" y="1629605"/>
            <a:ext cx="946065" cy="3438501"/>
            <a:chOff x="8330216" y="1535015"/>
            <a:chExt cx="946065" cy="3438501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52A181E-639F-A941-B69A-8626CA8D135F}"/>
                </a:ext>
              </a:extLst>
            </p:cNvPr>
            <p:cNvCxnSpPr>
              <a:cxnSpLocks/>
            </p:cNvCxnSpPr>
            <p:nvPr/>
          </p:nvCxnSpPr>
          <p:spPr>
            <a:xfrm rot="1800000" flipV="1">
              <a:off x="9276281" y="1535015"/>
              <a:ext cx="0" cy="1810373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BC48469-BC21-6545-AEBA-99F07C9FBC7F}"/>
                </a:ext>
              </a:extLst>
            </p:cNvPr>
            <p:cNvCxnSpPr>
              <a:cxnSpLocks/>
            </p:cNvCxnSpPr>
            <p:nvPr/>
          </p:nvCxnSpPr>
          <p:spPr>
            <a:xfrm rot="1800000">
              <a:off x="8330216" y="3163143"/>
              <a:ext cx="0" cy="1810373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4D1B660-47C2-1340-839A-9C0E8986851D}"/>
              </a:ext>
            </a:extLst>
          </p:cNvPr>
          <p:cNvGrpSpPr/>
          <p:nvPr/>
        </p:nvGrpSpPr>
        <p:grpSpPr>
          <a:xfrm rot="3600000">
            <a:off x="5809611" y="1470525"/>
            <a:ext cx="5722" cy="3721551"/>
            <a:chOff x="8790970" y="1381716"/>
            <a:chExt cx="5722" cy="3721551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F79F865-D61F-0A42-990A-D91362009E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96692" y="1381716"/>
              <a:ext cx="0" cy="1810373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623C48E-C2E4-344B-8170-41D13CE40117}"/>
                </a:ext>
              </a:extLst>
            </p:cNvPr>
            <p:cNvCxnSpPr>
              <a:cxnSpLocks/>
            </p:cNvCxnSpPr>
            <p:nvPr/>
          </p:nvCxnSpPr>
          <p:spPr>
            <a:xfrm>
              <a:off x="8790970" y="3292894"/>
              <a:ext cx="0" cy="1810373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32108A-779A-C04C-B925-BB37B9686CC3}"/>
              </a:ext>
            </a:extLst>
          </p:cNvPr>
          <p:cNvGrpSpPr/>
          <p:nvPr/>
        </p:nvGrpSpPr>
        <p:grpSpPr>
          <a:xfrm rot="5400000">
            <a:off x="5804937" y="1434226"/>
            <a:ext cx="5722" cy="3721551"/>
            <a:chOff x="8790970" y="1381716"/>
            <a:chExt cx="5722" cy="372155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F86E9F0-981F-DD4A-970D-993A33426B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96692" y="1381716"/>
              <a:ext cx="0" cy="1810373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1F4D556-AEDF-4F42-B8A8-FBF65A01A041}"/>
                </a:ext>
              </a:extLst>
            </p:cNvPr>
            <p:cNvCxnSpPr>
              <a:cxnSpLocks/>
            </p:cNvCxnSpPr>
            <p:nvPr/>
          </p:nvCxnSpPr>
          <p:spPr>
            <a:xfrm>
              <a:off x="8790970" y="3292894"/>
              <a:ext cx="0" cy="1810373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0DE09E6-FD50-8A46-B03D-9E21DC04CA9B}"/>
              </a:ext>
            </a:extLst>
          </p:cNvPr>
          <p:cNvGrpSpPr/>
          <p:nvPr/>
        </p:nvGrpSpPr>
        <p:grpSpPr>
          <a:xfrm flipH="1">
            <a:off x="5314107" y="1591643"/>
            <a:ext cx="946065" cy="3438501"/>
            <a:chOff x="8330216" y="1535015"/>
            <a:chExt cx="946065" cy="3438501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C3242AD-B18D-2D45-B844-DDC08D39FDC8}"/>
                </a:ext>
              </a:extLst>
            </p:cNvPr>
            <p:cNvCxnSpPr>
              <a:cxnSpLocks/>
            </p:cNvCxnSpPr>
            <p:nvPr/>
          </p:nvCxnSpPr>
          <p:spPr>
            <a:xfrm rot="1800000" flipV="1">
              <a:off x="9276281" y="1535015"/>
              <a:ext cx="0" cy="1810373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68AD167-81B2-9342-93B4-020816D61258}"/>
                </a:ext>
              </a:extLst>
            </p:cNvPr>
            <p:cNvCxnSpPr>
              <a:cxnSpLocks/>
            </p:cNvCxnSpPr>
            <p:nvPr/>
          </p:nvCxnSpPr>
          <p:spPr>
            <a:xfrm rot="1800000">
              <a:off x="8330216" y="3163143"/>
              <a:ext cx="0" cy="1810373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FEFCCD4-0EAF-6C41-AC68-537813A6F851}"/>
              </a:ext>
            </a:extLst>
          </p:cNvPr>
          <p:cNvGrpSpPr/>
          <p:nvPr/>
        </p:nvGrpSpPr>
        <p:grpSpPr>
          <a:xfrm rot="7200000">
            <a:off x="5754534" y="1442304"/>
            <a:ext cx="5722" cy="3721551"/>
            <a:chOff x="8790970" y="1381716"/>
            <a:chExt cx="5722" cy="3721551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9C31DE8-CB04-5F46-830E-4AC38245B6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96692" y="1381716"/>
              <a:ext cx="0" cy="1810373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1902D1D-C15C-CC44-9168-3F042D9C50C4}"/>
                </a:ext>
              </a:extLst>
            </p:cNvPr>
            <p:cNvCxnSpPr>
              <a:cxnSpLocks/>
            </p:cNvCxnSpPr>
            <p:nvPr/>
          </p:nvCxnSpPr>
          <p:spPr>
            <a:xfrm>
              <a:off x="8790970" y="3292894"/>
              <a:ext cx="0" cy="1810373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B88A18E-DE65-4A4B-BF40-7CFCEF968636}"/>
              </a:ext>
            </a:extLst>
          </p:cNvPr>
          <p:cNvGrpSpPr/>
          <p:nvPr/>
        </p:nvGrpSpPr>
        <p:grpSpPr>
          <a:xfrm>
            <a:off x="5779756" y="566404"/>
            <a:ext cx="4630" cy="5482829"/>
            <a:chOff x="8795407" y="471518"/>
            <a:chExt cx="4630" cy="5482829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5231850-0521-E846-B6A8-EDD0006F43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95407" y="471518"/>
              <a:ext cx="0" cy="90990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D35D1DE-341A-654B-AA75-7473B22491E2}"/>
                </a:ext>
              </a:extLst>
            </p:cNvPr>
            <p:cNvCxnSpPr>
              <a:cxnSpLocks/>
            </p:cNvCxnSpPr>
            <p:nvPr/>
          </p:nvCxnSpPr>
          <p:spPr>
            <a:xfrm>
              <a:off x="8800037" y="5044445"/>
              <a:ext cx="0" cy="90990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C585151-9391-C54E-9C1E-1F732554217F}"/>
              </a:ext>
            </a:extLst>
          </p:cNvPr>
          <p:cNvGrpSpPr/>
          <p:nvPr/>
        </p:nvGrpSpPr>
        <p:grpSpPr>
          <a:xfrm rot="1800000">
            <a:off x="5775188" y="602340"/>
            <a:ext cx="4135" cy="5477404"/>
            <a:chOff x="8792557" y="398409"/>
            <a:chExt cx="4135" cy="5477404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4142D2C-8679-5648-8949-6444476AA515}"/>
                </a:ext>
              </a:extLst>
            </p:cNvPr>
            <p:cNvCxnSpPr/>
            <p:nvPr/>
          </p:nvCxnSpPr>
          <p:spPr>
            <a:xfrm flipV="1">
              <a:off x="8796692" y="398409"/>
              <a:ext cx="0" cy="90990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519A1E2-FDA4-4749-B9B4-45AE3BCD7CA9}"/>
                </a:ext>
              </a:extLst>
            </p:cNvPr>
            <p:cNvCxnSpPr>
              <a:cxnSpLocks/>
            </p:cNvCxnSpPr>
            <p:nvPr/>
          </p:nvCxnSpPr>
          <p:spPr>
            <a:xfrm>
              <a:off x="8792557" y="4965911"/>
              <a:ext cx="0" cy="90990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A795353-89DA-614C-8D83-FFC016302F54}"/>
              </a:ext>
            </a:extLst>
          </p:cNvPr>
          <p:cNvGrpSpPr/>
          <p:nvPr/>
        </p:nvGrpSpPr>
        <p:grpSpPr>
          <a:xfrm rot="3600000">
            <a:off x="5797546" y="597518"/>
            <a:ext cx="4135" cy="5477404"/>
            <a:chOff x="8792557" y="398409"/>
            <a:chExt cx="4135" cy="5477404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3711FA2-5079-0A46-9BDC-100FD0404FFD}"/>
                </a:ext>
              </a:extLst>
            </p:cNvPr>
            <p:cNvCxnSpPr/>
            <p:nvPr/>
          </p:nvCxnSpPr>
          <p:spPr>
            <a:xfrm flipV="1">
              <a:off x="8796692" y="398409"/>
              <a:ext cx="0" cy="90990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3C1547C-42FB-BB4F-9CDF-4E3DDD77C5CE}"/>
                </a:ext>
              </a:extLst>
            </p:cNvPr>
            <p:cNvCxnSpPr>
              <a:cxnSpLocks/>
            </p:cNvCxnSpPr>
            <p:nvPr/>
          </p:nvCxnSpPr>
          <p:spPr>
            <a:xfrm>
              <a:off x="8792557" y="4965911"/>
              <a:ext cx="0" cy="90990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0202E4F-DE43-104E-B9AA-1256842C63A2}"/>
              </a:ext>
            </a:extLst>
          </p:cNvPr>
          <p:cNvGrpSpPr/>
          <p:nvPr/>
        </p:nvGrpSpPr>
        <p:grpSpPr>
          <a:xfrm rot="5400000">
            <a:off x="5777688" y="561656"/>
            <a:ext cx="4135" cy="5477404"/>
            <a:chOff x="8792557" y="398409"/>
            <a:chExt cx="4135" cy="5477404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2D92EC-4B44-8C45-A90E-32B79B219727}"/>
                </a:ext>
              </a:extLst>
            </p:cNvPr>
            <p:cNvCxnSpPr/>
            <p:nvPr/>
          </p:nvCxnSpPr>
          <p:spPr>
            <a:xfrm flipV="1">
              <a:off x="8796692" y="398409"/>
              <a:ext cx="0" cy="90990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761FDEC-AA36-804A-8442-97241C78A7EC}"/>
                </a:ext>
              </a:extLst>
            </p:cNvPr>
            <p:cNvCxnSpPr>
              <a:cxnSpLocks/>
            </p:cNvCxnSpPr>
            <p:nvPr/>
          </p:nvCxnSpPr>
          <p:spPr>
            <a:xfrm>
              <a:off x="8792557" y="4965911"/>
              <a:ext cx="0" cy="90990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F1899C5-6139-024F-91B3-05D757991ED9}"/>
              </a:ext>
            </a:extLst>
          </p:cNvPr>
          <p:cNvGrpSpPr/>
          <p:nvPr/>
        </p:nvGrpSpPr>
        <p:grpSpPr>
          <a:xfrm rot="72000000">
            <a:off x="5805510" y="588319"/>
            <a:ext cx="4135" cy="5477404"/>
            <a:chOff x="8792557" y="398409"/>
            <a:chExt cx="4135" cy="5477404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001E5E8-7FBD-1F47-9A8C-CBAED7A88E0C}"/>
                </a:ext>
              </a:extLst>
            </p:cNvPr>
            <p:cNvCxnSpPr/>
            <p:nvPr/>
          </p:nvCxnSpPr>
          <p:spPr>
            <a:xfrm flipV="1">
              <a:off x="8796692" y="398409"/>
              <a:ext cx="0" cy="90990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268A70D-5485-AF43-8025-DFE34D3CE684}"/>
                </a:ext>
              </a:extLst>
            </p:cNvPr>
            <p:cNvCxnSpPr>
              <a:cxnSpLocks/>
            </p:cNvCxnSpPr>
            <p:nvPr/>
          </p:nvCxnSpPr>
          <p:spPr>
            <a:xfrm>
              <a:off x="8792557" y="4965911"/>
              <a:ext cx="0" cy="90990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9048A05-686B-4C40-B654-0A5B9BB071CA}"/>
              </a:ext>
            </a:extLst>
          </p:cNvPr>
          <p:cNvGrpSpPr/>
          <p:nvPr/>
        </p:nvGrpSpPr>
        <p:grpSpPr>
          <a:xfrm rot="9000000">
            <a:off x="5767691" y="563724"/>
            <a:ext cx="4135" cy="5477404"/>
            <a:chOff x="8792557" y="398409"/>
            <a:chExt cx="4135" cy="5477404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56F88D4-C90D-8E41-9402-3FC2130EF690}"/>
                </a:ext>
              </a:extLst>
            </p:cNvPr>
            <p:cNvCxnSpPr/>
            <p:nvPr/>
          </p:nvCxnSpPr>
          <p:spPr>
            <a:xfrm flipV="1">
              <a:off x="8796692" y="398409"/>
              <a:ext cx="0" cy="90990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76CC86D-37C9-3F47-8F76-F962511A9CA0}"/>
                </a:ext>
              </a:extLst>
            </p:cNvPr>
            <p:cNvCxnSpPr>
              <a:cxnSpLocks/>
            </p:cNvCxnSpPr>
            <p:nvPr/>
          </p:nvCxnSpPr>
          <p:spPr>
            <a:xfrm>
              <a:off x="8792557" y="4965911"/>
              <a:ext cx="0" cy="90990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Cube 57">
            <a:extLst>
              <a:ext uri="{FF2B5EF4-FFF2-40B4-BE49-F238E27FC236}">
                <a16:creationId xmlns:a16="http://schemas.microsoft.com/office/drawing/2014/main" id="{94F91820-CBBB-324C-A862-E2541670493B}"/>
              </a:ext>
            </a:extLst>
          </p:cNvPr>
          <p:cNvSpPr/>
          <p:nvPr/>
        </p:nvSpPr>
        <p:spPr>
          <a:xfrm>
            <a:off x="2427890" y="0"/>
            <a:ext cx="7567448" cy="6385034"/>
          </a:xfrm>
          <a:prstGeom prst="cub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469AF16-BDCA-7344-8E17-CA1319C20D8C}"/>
              </a:ext>
            </a:extLst>
          </p:cNvPr>
          <p:cNvCxnSpPr>
            <a:cxnSpLocks/>
          </p:cNvCxnSpPr>
          <p:nvPr/>
        </p:nvCxnSpPr>
        <p:spPr>
          <a:xfrm>
            <a:off x="8518458" y="3294993"/>
            <a:ext cx="1303459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537DCAA-DF12-5448-A7F7-3A9E4EAEA201}"/>
              </a:ext>
            </a:extLst>
          </p:cNvPr>
          <p:cNvCxnSpPr>
            <a:cxnSpLocks/>
          </p:cNvCxnSpPr>
          <p:nvPr/>
        </p:nvCxnSpPr>
        <p:spPr>
          <a:xfrm rot="5400000">
            <a:off x="2586103" y="2790034"/>
            <a:ext cx="0" cy="909902"/>
          </a:xfrm>
          <a:prstGeom prst="straightConnector1">
            <a:avLst/>
          </a:prstGeom>
          <a:ln w="28575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9D366E6-FE32-F34D-A050-83D8E4E79474}"/>
              </a:ext>
            </a:extLst>
          </p:cNvPr>
          <p:cNvCxnSpPr>
            <a:cxnSpLocks/>
          </p:cNvCxnSpPr>
          <p:nvPr/>
        </p:nvCxnSpPr>
        <p:spPr>
          <a:xfrm rot="-1800000">
            <a:off x="8074902" y="1639079"/>
            <a:ext cx="1303459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0FB8355-F6CD-DE4B-8575-5C7A923E00DA}"/>
              </a:ext>
            </a:extLst>
          </p:cNvPr>
          <p:cNvCxnSpPr>
            <a:cxnSpLocks noChangeAspect="1"/>
          </p:cNvCxnSpPr>
          <p:nvPr/>
        </p:nvCxnSpPr>
        <p:spPr>
          <a:xfrm rot="-3600000">
            <a:off x="6938058" y="716480"/>
            <a:ext cx="73152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1BCD860-07BA-B340-AB6F-A00618107E47}"/>
              </a:ext>
            </a:extLst>
          </p:cNvPr>
          <p:cNvCxnSpPr>
            <a:cxnSpLocks noChangeAspect="1"/>
          </p:cNvCxnSpPr>
          <p:nvPr/>
        </p:nvCxnSpPr>
        <p:spPr>
          <a:xfrm rot="-5400000">
            <a:off x="5413996" y="295613"/>
            <a:ext cx="73152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D042CEB-6076-6B44-A31C-625ABE342420}"/>
              </a:ext>
            </a:extLst>
          </p:cNvPr>
          <p:cNvCxnSpPr>
            <a:cxnSpLocks noChangeAspect="1"/>
          </p:cNvCxnSpPr>
          <p:nvPr/>
        </p:nvCxnSpPr>
        <p:spPr>
          <a:xfrm rot="-7200000">
            <a:off x="3859065" y="634919"/>
            <a:ext cx="73152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BE0D4AD-5468-CC4A-8641-8032DB69F52D}"/>
              </a:ext>
            </a:extLst>
          </p:cNvPr>
          <p:cNvCxnSpPr>
            <a:cxnSpLocks/>
          </p:cNvCxnSpPr>
          <p:nvPr/>
        </p:nvCxnSpPr>
        <p:spPr>
          <a:xfrm rot="-9000000">
            <a:off x="2206639" y="1636746"/>
            <a:ext cx="1303459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0750860-FB83-C640-9B2A-653EF9CB835E}"/>
              </a:ext>
            </a:extLst>
          </p:cNvPr>
          <p:cNvCxnSpPr>
            <a:cxnSpLocks noChangeAspect="1"/>
          </p:cNvCxnSpPr>
          <p:nvPr/>
        </p:nvCxnSpPr>
        <p:spPr>
          <a:xfrm rot="3600000">
            <a:off x="2831942" y="4318620"/>
            <a:ext cx="0" cy="1463040"/>
          </a:xfrm>
          <a:prstGeom prst="straightConnector1">
            <a:avLst/>
          </a:prstGeom>
          <a:ln w="28575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BB38475-8508-D443-BBE9-CAF34F3A8750}"/>
              </a:ext>
            </a:extLst>
          </p:cNvPr>
          <p:cNvCxnSpPr>
            <a:cxnSpLocks noChangeAspect="1"/>
          </p:cNvCxnSpPr>
          <p:nvPr/>
        </p:nvCxnSpPr>
        <p:spPr>
          <a:xfrm rot="1800000">
            <a:off x="4143685" y="5599085"/>
            <a:ext cx="0" cy="1097280"/>
          </a:xfrm>
          <a:prstGeom prst="straightConnector1">
            <a:avLst/>
          </a:prstGeom>
          <a:ln w="28575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42866B9-DB1C-7A4C-9C77-2E3A734DFAD3}"/>
              </a:ext>
            </a:extLst>
          </p:cNvPr>
          <p:cNvCxnSpPr>
            <a:cxnSpLocks noChangeAspect="1"/>
          </p:cNvCxnSpPr>
          <p:nvPr/>
        </p:nvCxnSpPr>
        <p:spPr>
          <a:xfrm>
            <a:off x="5807578" y="5964893"/>
            <a:ext cx="0" cy="731520"/>
          </a:xfrm>
          <a:prstGeom prst="straightConnector1">
            <a:avLst/>
          </a:prstGeom>
          <a:ln w="28575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9FB761F-F453-6D4B-BF00-9C7E314E420F}"/>
              </a:ext>
            </a:extLst>
          </p:cNvPr>
          <p:cNvCxnSpPr>
            <a:cxnSpLocks noChangeAspect="1"/>
          </p:cNvCxnSpPr>
          <p:nvPr/>
        </p:nvCxnSpPr>
        <p:spPr>
          <a:xfrm rot="19800000" flipH="1">
            <a:off x="7384434" y="5564959"/>
            <a:ext cx="0" cy="1097280"/>
          </a:xfrm>
          <a:prstGeom prst="straightConnector1">
            <a:avLst/>
          </a:prstGeom>
          <a:ln w="28575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FFC5BAF-E318-1C41-84A9-5C33836E59BE}"/>
              </a:ext>
            </a:extLst>
          </p:cNvPr>
          <p:cNvCxnSpPr>
            <a:cxnSpLocks noChangeAspect="1"/>
          </p:cNvCxnSpPr>
          <p:nvPr/>
        </p:nvCxnSpPr>
        <p:spPr>
          <a:xfrm rot="18000000" flipH="1">
            <a:off x="8784541" y="4309855"/>
            <a:ext cx="0" cy="1463040"/>
          </a:xfrm>
          <a:prstGeom prst="straightConnector1">
            <a:avLst/>
          </a:prstGeom>
          <a:ln w="28575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99366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0CD96CA-0331-0248-9CC2-C29B955E9E3A}"/>
              </a:ext>
            </a:extLst>
          </p:cNvPr>
          <p:cNvSpPr/>
          <p:nvPr/>
        </p:nvSpPr>
        <p:spPr>
          <a:xfrm>
            <a:off x="2916620" y="3499945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0CAA886-5093-E04F-82C7-CFA9BC64DE4B}"/>
              </a:ext>
            </a:extLst>
          </p:cNvPr>
          <p:cNvSpPr/>
          <p:nvPr/>
        </p:nvSpPr>
        <p:spPr>
          <a:xfrm>
            <a:off x="4125310" y="3499945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EFA909-B4A3-E24E-B7CF-DDE69884CC03}"/>
              </a:ext>
            </a:extLst>
          </p:cNvPr>
          <p:cNvSpPr/>
          <p:nvPr/>
        </p:nvSpPr>
        <p:spPr>
          <a:xfrm>
            <a:off x="4897820" y="2280745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FDAB9741-E93B-3E41-B088-7D715C128C1B}"/>
              </a:ext>
            </a:extLst>
          </p:cNvPr>
          <p:cNvSpPr/>
          <p:nvPr/>
        </p:nvSpPr>
        <p:spPr>
          <a:xfrm rot="3281696">
            <a:off x="6134331" y="2146657"/>
            <a:ext cx="2070074" cy="1364183"/>
          </a:xfrm>
          <a:prstGeom prst="parallelogram">
            <a:avLst>
              <a:gd name="adj" fmla="val 854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96D8B5-13E9-404B-BDDD-5396E7B801BE}"/>
              </a:ext>
            </a:extLst>
          </p:cNvPr>
          <p:cNvCxnSpPr/>
          <p:nvPr/>
        </p:nvCxnSpPr>
        <p:spPr>
          <a:xfrm>
            <a:off x="3436883" y="1589867"/>
            <a:ext cx="0" cy="12794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5F1A62AE-F6BC-5D4D-87E8-3703FC5D1D2E}"/>
              </a:ext>
            </a:extLst>
          </p:cNvPr>
          <p:cNvSpPr/>
          <p:nvPr/>
        </p:nvSpPr>
        <p:spPr>
          <a:xfrm>
            <a:off x="7070098" y="4225159"/>
            <a:ext cx="914400" cy="914400"/>
          </a:xfrm>
          <a:prstGeom prst="ellipse">
            <a:avLst/>
          </a:prstGeom>
          <a:pattFill prst="dotDmnd">
            <a:fgClr>
              <a:srgbClr val="FF0000"/>
            </a:fgClr>
            <a:bgClr>
              <a:schemeClr val="bg1"/>
            </a:bgClr>
          </a:pattFill>
          <a:ln w="28575" cmpd="tri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E748C9-83C1-1F46-B309-83A115BEC71A}"/>
                  </a:ext>
                </a:extLst>
              </p:cNvPr>
              <p:cNvSpPr txBox="1"/>
              <p:nvPr/>
            </p:nvSpPr>
            <p:spPr>
              <a:xfrm>
                <a:off x="7147290" y="4357937"/>
                <a:ext cx="7404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E748C9-83C1-1F46-B309-83A115BEC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7290" y="4357937"/>
                <a:ext cx="740459" cy="523220"/>
              </a:xfrm>
              <a:prstGeom prst="rect">
                <a:avLst/>
              </a:prstGeom>
              <a:blipFill>
                <a:blip r:embed="rId2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FE4279-F76F-0F4A-9F16-2853F9F93E4D}"/>
                  </a:ext>
                </a:extLst>
              </p:cNvPr>
              <p:cNvSpPr txBox="1"/>
              <p:nvPr/>
            </p:nvSpPr>
            <p:spPr>
              <a:xfrm>
                <a:off x="7995743" y="2463625"/>
                <a:ext cx="7609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FE4279-F76F-0F4A-9F16-2853F9F93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743" y="2463625"/>
                <a:ext cx="76091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0C044E-9882-BC4B-A311-BA3CFAF72560}"/>
                  </a:ext>
                </a:extLst>
              </p:cNvPr>
              <p:cNvSpPr txBox="1"/>
              <p:nvPr/>
            </p:nvSpPr>
            <p:spPr>
              <a:xfrm>
                <a:off x="7021710" y="2019135"/>
                <a:ext cx="5055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0C044E-9882-BC4B-A311-BA3CFAF72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710" y="2019135"/>
                <a:ext cx="50558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B347BE-63CE-7346-8052-37B5E8EC6128}"/>
                  </a:ext>
                </a:extLst>
              </p:cNvPr>
              <p:cNvSpPr txBox="1"/>
              <p:nvPr/>
            </p:nvSpPr>
            <p:spPr>
              <a:xfrm>
                <a:off x="7274979" y="3787395"/>
                <a:ext cx="5022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B347BE-63CE-7346-8052-37B5E8EC6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979" y="3787395"/>
                <a:ext cx="50225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A6A4EE-1825-5C45-A415-D3D8E5E4C090}"/>
                  </a:ext>
                </a:extLst>
              </p:cNvPr>
              <p:cNvSpPr txBox="1"/>
              <p:nvPr/>
            </p:nvSpPr>
            <p:spPr>
              <a:xfrm>
                <a:off x="3379729" y="1967985"/>
                <a:ext cx="72622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A6A4EE-1825-5C45-A415-D3D8E5E4C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729" y="1967985"/>
                <a:ext cx="72622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541D5AC-8483-D74A-AB74-35F53678A340}"/>
                  </a:ext>
                </a:extLst>
              </p:cNvPr>
              <p:cNvSpPr txBox="1"/>
              <p:nvPr/>
            </p:nvSpPr>
            <p:spPr>
              <a:xfrm>
                <a:off x="2892629" y="1515146"/>
                <a:ext cx="4645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541D5AC-8483-D74A-AB74-35F53678A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629" y="1515146"/>
                <a:ext cx="46455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6C127D-E25B-414F-B4CA-57B2F891BA76}"/>
                  </a:ext>
                </a:extLst>
              </p:cNvPr>
              <p:cNvSpPr txBox="1"/>
              <p:nvPr/>
            </p:nvSpPr>
            <p:spPr>
              <a:xfrm>
                <a:off x="2636458" y="3682825"/>
                <a:ext cx="8799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6C127D-E25B-414F-B4CA-57B2F891B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458" y="3682825"/>
                <a:ext cx="879984" cy="523220"/>
              </a:xfrm>
              <a:prstGeom prst="rect">
                <a:avLst/>
              </a:prstGeom>
              <a:blipFill>
                <a:blip r:embed="rId8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13428E-D224-614E-8D33-C9EFED0D0861}"/>
                  </a:ext>
                </a:extLst>
              </p:cNvPr>
              <p:cNvSpPr txBox="1"/>
              <p:nvPr/>
            </p:nvSpPr>
            <p:spPr>
              <a:xfrm>
                <a:off x="4321393" y="3238335"/>
                <a:ext cx="8882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13428E-D224-614E-8D33-C9EFED0D0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393" y="3238335"/>
                <a:ext cx="888255" cy="523220"/>
              </a:xfrm>
              <a:prstGeom prst="rect">
                <a:avLst/>
              </a:prstGeom>
              <a:blipFill>
                <a:blip r:embed="rId9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B70E2C0-7792-104B-84AD-23ACD4908281}"/>
                  </a:ext>
                </a:extLst>
              </p:cNvPr>
              <p:cNvSpPr txBox="1"/>
              <p:nvPr/>
            </p:nvSpPr>
            <p:spPr>
              <a:xfrm>
                <a:off x="4549268" y="1706375"/>
                <a:ext cx="8882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B70E2C0-7792-104B-84AD-23ACD4908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9268" y="1706375"/>
                <a:ext cx="888255" cy="523220"/>
              </a:xfrm>
              <a:prstGeom prst="rect">
                <a:avLst/>
              </a:prstGeom>
              <a:blipFill>
                <a:blip r:embed="rId10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reeform 20">
            <a:extLst>
              <a:ext uri="{FF2B5EF4-FFF2-40B4-BE49-F238E27FC236}">
                <a16:creationId xmlns:a16="http://schemas.microsoft.com/office/drawing/2014/main" id="{8085D5F1-483A-5D4D-AF27-CFE23E159D0F}"/>
              </a:ext>
            </a:extLst>
          </p:cNvPr>
          <p:cNvSpPr/>
          <p:nvPr/>
        </p:nvSpPr>
        <p:spPr>
          <a:xfrm>
            <a:off x="2438577" y="3279228"/>
            <a:ext cx="1181526" cy="1308538"/>
          </a:xfrm>
          <a:custGeom>
            <a:avLst/>
            <a:gdLst>
              <a:gd name="connsiteX0" fmla="*/ 414982 w 1181526"/>
              <a:gd name="connsiteY0" fmla="*/ 0 h 1308538"/>
              <a:gd name="connsiteX1" fmla="*/ 414982 w 1181526"/>
              <a:gd name="connsiteY1" fmla="*/ 0 h 1308538"/>
              <a:gd name="connsiteX2" fmla="*/ 288857 w 1181526"/>
              <a:gd name="connsiteY2" fmla="*/ 141889 h 1308538"/>
              <a:gd name="connsiteX3" fmla="*/ 131202 w 1181526"/>
              <a:gd name="connsiteY3" fmla="*/ 283779 h 1308538"/>
              <a:gd name="connsiteX4" fmla="*/ 83906 w 1181526"/>
              <a:gd name="connsiteY4" fmla="*/ 315310 h 1308538"/>
              <a:gd name="connsiteX5" fmla="*/ 5078 w 1181526"/>
              <a:gd name="connsiteY5" fmla="*/ 409903 h 1308538"/>
              <a:gd name="connsiteX6" fmla="*/ 20844 w 1181526"/>
              <a:gd name="connsiteY6" fmla="*/ 867103 h 1308538"/>
              <a:gd name="connsiteX7" fmla="*/ 162733 w 1181526"/>
              <a:gd name="connsiteY7" fmla="*/ 1008993 h 1308538"/>
              <a:gd name="connsiteX8" fmla="*/ 241561 w 1181526"/>
              <a:gd name="connsiteY8" fmla="*/ 1072055 h 1308538"/>
              <a:gd name="connsiteX9" fmla="*/ 588402 w 1181526"/>
              <a:gd name="connsiteY9" fmla="*/ 1308538 h 1308538"/>
              <a:gd name="connsiteX10" fmla="*/ 619933 w 1181526"/>
              <a:gd name="connsiteY10" fmla="*/ 1261241 h 1308538"/>
              <a:gd name="connsiteX11" fmla="*/ 809120 w 1181526"/>
              <a:gd name="connsiteY11" fmla="*/ 1103586 h 1308538"/>
              <a:gd name="connsiteX12" fmla="*/ 872182 w 1181526"/>
              <a:gd name="connsiteY12" fmla="*/ 1040524 h 1308538"/>
              <a:gd name="connsiteX13" fmla="*/ 1140195 w 1181526"/>
              <a:gd name="connsiteY13" fmla="*/ 819806 h 1308538"/>
              <a:gd name="connsiteX14" fmla="*/ 1171726 w 1181526"/>
              <a:gd name="connsiteY14" fmla="*/ 725213 h 1308538"/>
              <a:gd name="connsiteX15" fmla="*/ 1155961 w 1181526"/>
              <a:gd name="connsiteY15" fmla="*/ 236482 h 1308538"/>
              <a:gd name="connsiteX16" fmla="*/ 1014071 w 1181526"/>
              <a:gd name="connsiteY16" fmla="*/ 141889 h 1308538"/>
              <a:gd name="connsiteX17" fmla="*/ 966775 w 1181526"/>
              <a:gd name="connsiteY17" fmla="*/ 126124 h 1308538"/>
              <a:gd name="connsiteX18" fmla="*/ 840651 w 1181526"/>
              <a:gd name="connsiteY18" fmla="*/ 78827 h 1308538"/>
              <a:gd name="connsiteX19" fmla="*/ 746057 w 1181526"/>
              <a:gd name="connsiteY19" fmla="*/ 63062 h 1308538"/>
              <a:gd name="connsiteX20" fmla="*/ 698761 w 1181526"/>
              <a:gd name="connsiteY20" fmla="*/ 47296 h 1308538"/>
              <a:gd name="connsiteX21" fmla="*/ 414982 w 1181526"/>
              <a:gd name="connsiteY21" fmla="*/ 0 h 1308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81526" h="1308538">
                <a:moveTo>
                  <a:pt x="414982" y="0"/>
                </a:moveTo>
                <a:lnTo>
                  <a:pt x="414982" y="0"/>
                </a:lnTo>
                <a:cubicBezTo>
                  <a:pt x="372940" y="47296"/>
                  <a:pt x="333603" y="97143"/>
                  <a:pt x="288857" y="141889"/>
                </a:cubicBezTo>
                <a:cubicBezTo>
                  <a:pt x="238864" y="191882"/>
                  <a:pt x="185174" y="238110"/>
                  <a:pt x="131202" y="283779"/>
                </a:cubicBezTo>
                <a:cubicBezTo>
                  <a:pt x="116738" y="296018"/>
                  <a:pt x="97304" y="301912"/>
                  <a:pt x="83906" y="315310"/>
                </a:cubicBezTo>
                <a:cubicBezTo>
                  <a:pt x="54883" y="344333"/>
                  <a:pt x="31354" y="378372"/>
                  <a:pt x="5078" y="409903"/>
                </a:cubicBezTo>
                <a:cubicBezTo>
                  <a:pt x="10333" y="562303"/>
                  <a:pt x="-17964" y="719633"/>
                  <a:pt x="20844" y="867103"/>
                </a:cubicBezTo>
                <a:cubicBezTo>
                  <a:pt x="37866" y="931788"/>
                  <a:pt x="113718" y="963479"/>
                  <a:pt x="162733" y="1008993"/>
                </a:cubicBezTo>
                <a:cubicBezTo>
                  <a:pt x="187391" y="1031890"/>
                  <a:pt x="214501" y="1052054"/>
                  <a:pt x="241561" y="1072055"/>
                </a:cubicBezTo>
                <a:cubicBezTo>
                  <a:pt x="522979" y="1280059"/>
                  <a:pt x="425289" y="1226979"/>
                  <a:pt x="588402" y="1308538"/>
                </a:cubicBezTo>
                <a:cubicBezTo>
                  <a:pt x="598912" y="1292772"/>
                  <a:pt x="607803" y="1275797"/>
                  <a:pt x="619933" y="1261241"/>
                </a:cubicBezTo>
                <a:cubicBezTo>
                  <a:pt x="670386" y="1200697"/>
                  <a:pt x="755010" y="1149372"/>
                  <a:pt x="809120" y="1103586"/>
                </a:cubicBezTo>
                <a:cubicBezTo>
                  <a:pt x="831814" y="1084384"/>
                  <a:pt x="849963" y="1060274"/>
                  <a:pt x="872182" y="1040524"/>
                </a:cubicBezTo>
                <a:cubicBezTo>
                  <a:pt x="1073695" y="861401"/>
                  <a:pt x="1018842" y="900711"/>
                  <a:pt x="1140195" y="819806"/>
                </a:cubicBezTo>
                <a:cubicBezTo>
                  <a:pt x="1150705" y="788275"/>
                  <a:pt x="1170828" y="758437"/>
                  <a:pt x="1171726" y="725213"/>
                </a:cubicBezTo>
                <a:cubicBezTo>
                  <a:pt x="1176130" y="562277"/>
                  <a:pt x="1198488" y="393831"/>
                  <a:pt x="1155961" y="236482"/>
                </a:cubicBezTo>
                <a:cubicBezTo>
                  <a:pt x="1141130" y="181607"/>
                  <a:pt x="1063171" y="170531"/>
                  <a:pt x="1014071" y="141889"/>
                </a:cubicBezTo>
                <a:cubicBezTo>
                  <a:pt x="999717" y="133516"/>
                  <a:pt x="982393" y="131803"/>
                  <a:pt x="966775" y="126124"/>
                </a:cubicBezTo>
                <a:cubicBezTo>
                  <a:pt x="924578" y="110780"/>
                  <a:pt x="883824" y="91162"/>
                  <a:pt x="840651" y="78827"/>
                </a:cubicBezTo>
                <a:cubicBezTo>
                  <a:pt x="809915" y="70045"/>
                  <a:pt x="777588" y="68317"/>
                  <a:pt x="746057" y="63062"/>
                </a:cubicBezTo>
                <a:cubicBezTo>
                  <a:pt x="730292" y="57807"/>
                  <a:pt x="715111" y="50269"/>
                  <a:pt x="698761" y="47296"/>
                </a:cubicBezTo>
                <a:cubicBezTo>
                  <a:pt x="576205" y="25013"/>
                  <a:pt x="462278" y="7883"/>
                  <a:pt x="414982" y="0"/>
                </a:cubicBezTo>
                <a:close/>
              </a:path>
            </a:pathLst>
          </a:cu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A569CF4D-08D1-F649-B989-B5F9EB020C87}"/>
              </a:ext>
            </a:extLst>
          </p:cNvPr>
          <p:cNvSpPr/>
          <p:nvPr/>
        </p:nvSpPr>
        <p:spPr>
          <a:xfrm>
            <a:off x="3831021" y="1513490"/>
            <a:ext cx="1986455" cy="2711669"/>
          </a:xfrm>
          <a:custGeom>
            <a:avLst/>
            <a:gdLst>
              <a:gd name="connsiteX0" fmla="*/ 614855 w 1986455"/>
              <a:gd name="connsiteY0" fmla="*/ 157655 h 2711669"/>
              <a:gd name="connsiteX1" fmla="*/ 614855 w 1986455"/>
              <a:gd name="connsiteY1" fmla="*/ 157655 h 2711669"/>
              <a:gd name="connsiteX2" fmla="*/ 614855 w 1986455"/>
              <a:gd name="connsiteY2" fmla="*/ 1292772 h 2711669"/>
              <a:gd name="connsiteX3" fmla="*/ 0 w 1986455"/>
              <a:gd name="connsiteY3" fmla="*/ 1954924 h 2711669"/>
              <a:gd name="connsiteX4" fmla="*/ 63062 w 1986455"/>
              <a:gd name="connsiteY4" fmla="*/ 2711669 h 2711669"/>
              <a:gd name="connsiteX5" fmla="*/ 1954924 w 1986455"/>
              <a:gd name="connsiteY5" fmla="*/ 2096813 h 2711669"/>
              <a:gd name="connsiteX6" fmla="*/ 1308538 w 1986455"/>
              <a:gd name="connsiteY6" fmla="*/ 1434662 h 2711669"/>
              <a:gd name="connsiteX7" fmla="*/ 1986455 w 1986455"/>
              <a:gd name="connsiteY7" fmla="*/ 0 h 2711669"/>
              <a:gd name="connsiteX8" fmla="*/ 614855 w 1986455"/>
              <a:gd name="connsiteY8" fmla="*/ 157655 h 271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86455" h="2711669">
                <a:moveTo>
                  <a:pt x="614855" y="157655"/>
                </a:moveTo>
                <a:lnTo>
                  <a:pt x="614855" y="157655"/>
                </a:lnTo>
                <a:lnTo>
                  <a:pt x="614855" y="1292772"/>
                </a:lnTo>
                <a:lnTo>
                  <a:pt x="0" y="1954924"/>
                </a:lnTo>
                <a:lnTo>
                  <a:pt x="63062" y="2711669"/>
                </a:lnTo>
                <a:lnTo>
                  <a:pt x="1954924" y="2096813"/>
                </a:lnTo>
                <a:lnTo>
                  <a:pt x="1308538" y="1434662"/>
                </a:lnTo>
                <a:lnTo>
                  <a:pt x="1986455" y="0"/>
                </a:lnTo>
                <a:lnTo>
                  <a:pt x="614855" y="157655"/>
                </a:lnTo>
                <a:close/>
              </a:path>
            </a:pathLst>
          </a:cu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21414460-DB19-1E44-AFCF-3D8957EEA263}"/>
              </a:ext>
            </a:extLst>
          </p:cNvPr>
          <p:cNvSpPr/>
          <p:nvPr/>
        </p:nvSpPr>
        <p:spPr>
          <a:xfrm>
            <a:off x="2238703" y="614855"/>
            <a:ext cx="3878318" cy="2506717"/>
          </a:xfrm>
          <a:custGeom>
            <a:avLst/>
            <a:gdLst>
              <a:gd name="connsiteX0" fmla="*/ 804042 w 3878318"/>
              <a:gd name="connsiteY0" fmla="*/ 567559 h 2506717"/>
              <a:gd name="connsiteX1" fmla="*/ 0 w 3878318"/>
              <a:gd name="connsiteY1" fmla="*/ 1623848 h 2506717"/>
              <a:gd name="connsiteX2" fmla="*/ 1103587 w 3878318"/>
              <a:gd name="connsiteY2" fmla="*/ 2506717 h 2506717"/>
              <a:gd name="connsiteX3" fmla="*/ 3515711 w 3878318"/>
              <a:gd name="connsiteY3" fmla="*/ 1765738 h 2506717"/>
              <a:gd name="connsiteX4" fmla="*/ 3878318 w 3878318"/>
              <a:gd name="connsiteY4" fmla="*/ 614855 h 2506717"/>
              <a:gd name="connsiteX5" fmla="*/ 2632842 w 3878318"/>
              <a:gd name="connsiteY5" fmla="*/ 157655 h 2506717"/>
              <a:gd name="connsiteX6" fmla="*/ 1434663 w 3878318"/>
              <a:gd name="connsiteY6" fmla="*/ 0 h 2506717"/>
              <a:gd name="connsiteX7" fmla="*/ 740980 w 3878318"/>
              <a:gd name="connsiteY7" fmla="*/ 614855 h 250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78318" h="2506717">
                <a:moveTo>
                  <a:pt x="804042" y="567559"/>
                </a:moveTo>
                <a:lnTo>
                  <a:pt x="0" y="1623848"/>
                </a:lnTo>
                <a:lnTo>
                  <a:pt x="1103587" y="2506717"/>
                </a:lnTo>
                <a:lnTo>
                  <a:pt x="3515711" y="1765738"/>
                </a:lnTo>
                <a:lnTo>
                  <a:pt x="3878318" y="614855"/>
                </a:lnTo>
                <a:lnTo>
                  <a:pt x="2632842" y="157655"/>
                </a:lnTo>
                <a:lnTo>
                  <a:pt x="1434663" y="0"/>
                </a:lnTo>
                <a:lnTo>
                  <a:pt x="740980" y="614855"/>
                </a:lnTo>
              </a:path>
            </a:pathLst>
          </a:cu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F51EB0F-773D-B94D-980C-C440CA8246ED}"/>
                  </a:ext>
                </a:extLst>
              </p:cNvPr>
              <p:cNvSpPr txBox="1"/>
              <p:nvPr/>
            </p:nvSpPr>
            <p:spPr>
              <a:xfrm>
                <a:off x="1941363" y="3600747"/>
                <a:ext cx="60029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F51EB0F-773D-B94D-980C-C440CA824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363" y="3600747"/>
                <a:ext cx="600293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3E7F3D-9EF7-154A-B9E2-4192D57D3EE2}"/>
                  </a:ext>
                </a:extLst>
              </p:cNvPr>
              <p:cNvSpPr txBox="1"/>
              <p:nvPr/>
            </p:nvSpPr>
            <p:spPr>
              <a:xfrm>
                <a:off x="4677576" y="3834717"/>
                <a:ext cx="60856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3E7F3D-9EF7-154A-B9E2-4192D57D3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576" y="3834717"/>
                <a:ext cx="608565" cy="523220"/>
              </a:xfrm>
              <a:prstGeom prst="rect">
                <a:avLst/>
              </a:prstGeom>
              <a:blipFill>
                <a:blip r:embed="rId12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60A5A7-2070-CE4A-A82C-B202917C8045}"/>
                  </a:ext>
                </a:extLst>
              </p:cNvPr>
              <p:cNvSpPr txBox="1"/>
              <p:nvPr/>
            </p:nvSpPr>
            <p:spPr>
              <a:xfrm>
                <a:off x="2118640" y="1183155"/>
                <a:ext cx="60856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60A5A7-2070-CE4A-A82C-B202917C8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640" y="1183155"/>
                <a:ext cx="608565" cy="523220"/>
              </a:xfrm>
              <a:prstGeom prst="rect">
                <a:avLst/>
              </a:prstGeom>
              <a:blipFill>
                <a:blip r:embed="rId13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Freeform 26">
            <a:extLst>
              <a:ext uri="{FF2B5EF4-FFF2-40B4-BE49-F238E27FC236}">
                <a16:creationId xmlns:a16="http://schemas.microsoft.com/office/drawing/2014/main" id="{718963E5-5B5B-EF4F-A87B-CFE426614CD9}"/>
              </a:ext>
            </a:extLst>
          </p:cNvPr>
          <p:cNvSpPr/>
          <p:nvPr/>
        </p:nvSpPr>
        <p:spPr>
          <a:xfrm>
            <a:off x="5912069" y="1450428"/>
            <a:ext cx="3200400" cy="2033751"/>
          </a:xfrm>
          <a:custGeom>
            <a:avLst/>
            <a:gdLst>
              <a:gd name="connsiteX0" fmla="*/ 1056290 w 3200400"/>
              <a:gd name="connsiteY0" fmla="*/ 0 h 2033751"/>
              <a:gd name="connsiteX1" fmla="*/ 126124 w 3200400"/>
              <a:gd name="connsiteY1" fmla="*/ 772510 h 2033751"/>
              <a:gd name="connsiteX2" fmla="*/ 0 w 3200400"/>
              <a:gd name="connsiteY2" fmla="*/ 977462 h 2033751"/>
              <a:gd name="connsiteX3" fmla="*/ 189186 w 3200400"/>
              <a:gd name="connsiteY3" fmla="*/ 1749972 h 2033751"/>
              <a:gd name="connsiteX4" fmla="*/ 930165 w 3200400"/>
              <a:gd name="connsiteY4" fmla="*/ 2033751 h 2033751"/>
              <a:gd name="connsiteX5" fmla="*/ 2443655 w 3200400"/>
              <a:gd name="connsiteY5" fmla="*/ 2017986 h 2033751"/>
              <a:gd name="connsiteX6" fmla="*/ 3200400 w 3200400"/>
              <a:gd name="connsiteY6" fmla="*/ 1072055 h 2033751"/>
              <a:gd name="connsiteX7" fmla="*/ 2412124 w 3200400"/>
              <a:gd name="connsiteY7" fmla="*/ 378372 h 2033751"/>
              <a:gd name="connsiteX8" fmla="*/ 1056290 w 3200400"/>
              <a:gd name="connsiteY8" fmla="*/ 0 h 203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0400" h="2033751">
                <a:moveTo>
                  <a:pt x="1056290" y="0"/>
                </a:moveTo>
                <a:lnTo>
                  <a:pt x="126124" y="772510"/>
                </a:lnTo>
                <a:lnTo>
                  <a:pt x="0" y="977462"/>
                </a:lnTo>
                <a:lnTo>
                  <a:pt x="189186" y="1749972"/>
                </a:lnTo>
                <a:lnTo>
                  <a:pt x="930165" y="2033751"/>
                </a:lnTo>
                <a:lnTo>
                  <a:pt x="2443655" y="2017986"/>
                </a:lnTo>
                <a:lnTo>
                  <a:pt x="3200400" y="1072055"/>
                </a:lnTo>
                <a:lnTo>
                  <a:pt x="2412124" y="378372"/>
                </a:lnTo>
                <a:lnTo>
                  <a:pt x="1056290" y="0"/>
                </a:lnTo>
                <a:close/>
              </a:path>
            </a:pathLst>
          </a:cu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EE7BE5-EB8F-BB46-88DD-218E3F1E7C42}"/>
                  </a:ext>
                </a:extLst>
              </p:cNvPr>
              <p:cNvSpPr txBox="1"/>
              <p:nvPr/>
            </p:nvSpPr>
            <p:spPr>
              <a:xfrm>
                <a:off x="9002340" y="2715115"/>
                <a:ext cx="60856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EE7BE5-EB8F-BB46-88DD-218E3F1E7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2340" y="2715115"/>
                <a:ext cx="60856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Freeform 28">
            <a:extLst>
              <a:ext uri="{FF2B5EF4-FFF2-40B4-BE49-F238E27FC236}">
                <a16:creationId xmlns:a16="http://schemas.microsoft.com/office/drawing/2014/main" id="{B291349C-B2E5-2E45-9568-DDEA7BEF628D}"/>
              </a:ext>
            </a:extLst>
          </p:cNvPr>
          <p:cNvSpPr/>
          <p:nvPr/>
        </p:nvSpPr>
        <p:spPr>
          <a:xfrm>
            <a:off x="6668814" y="3798284"/>
            <a:ext cx="2017986" cy="1640819"/>
          </a:xfrm>
          <a:custGeom>
            <a:avLst/>
            <a:gdLst>
              <a:gd name="connsiteX0" fmla="*/ 1371600 w 2017986"/>
              <a:gd name="connsiteY0" fmla="*/ 16971 h 1640819"/>
              <a:gd name="connsiteX1" fmla="*/ 1371600 w 2017986"/>
              <a:gd name="connsiteY1" fmla="*/ 16971 h 1640819"/>
              <a:gd name="connsiteX2" fmla="*/ 283779 w 2017986"/>
              <a:gd name="connsiteY2" fmla="*/ 1206 h 1640819"/>
              <a:gd name="connsiteX3" fmla="*/ 31531 w 2017986"/>
              <a:gd name="connsiteY3" fmla="*/ 1206 h 1640819"/>
              <a:gd name="connsiteX4" fmla="*/ 0 w 2017986"/>
              <a:gd name="connsiteY4" fmla="*/ 1625054 h 1640819"/>
              <a:gd name="connsiteX5" fmla="*/ 2017986 w 2017986"/>
              <a:gd name="connsiteY5" fmla="*/ 1640819 h 1640819"/>
              <a:gd name="connsiteX6" fmla="*/ 2002220 w 2017986"/>
              <a:gd name="connsiteY6" fmla="*/ 32737 h 1640819"/>
              <a:gd name="connsiteX7" fmla="*/ 1371600 w 2017986"/>
              <a:gd name="connsiteY7" fmla="*/ 16971 h 1640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7986" h="1640819">
                <a:moveTo>
                  <a:pt x="1371600" y="16971"/>
                </a:moveTo>
                <a:lnTo>
                  <a:pt x="1371600" y="16971"/>
                </a:lnTo>
                <a:cubicBezTo>
                  <a:pt x="714840" y="-6484"/>
                  <a:pt x="1077404" y="1206"/>
                  <a:pt x="283779" y="1206"/>
                </a:cubicBezTo>
                <a:lnTo>
                  <a:pt x="31531" y="1206"/>
                </a:lnTo>
                <a:lnTo>
                  <a:pt x="0" y="1625054"/>
                </a:lnTo>
                <a:lnTo>
                  <a:pt x="2017986" y="1640819"/>
                </a:lnTo>
                <a:lnTo>
                  <a:pt x="2002220" y="32737"/>
                </a:lnTo>
                <a:lnTo>
                  <a:pt x="1371600" y="16971"/>
                </a:lnTo>
                <a:close/>
              </a:path>
            </a:pathLst>
          </a:cu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A870AB0-87C7-6444-8084-5513D4CCDC0E}"/>
                  </a:ext>
                </a:extLst>
              </p:cNvPr>
              <p:cNvSpPr txBox="1"/>
              <p:nvPr/>
            </p:nvSpPr>
            <p:spPr>
              <a:xfrm>
                <a:off x="8808186" y="4159364"/>
                <a:ext cx="60856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A870AB0-87C7-6444-8084-5513D4CCD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186" y="4159364"/>
                <a:ext cx="608565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Freeform 30">
            <a:extLst>
              <a:ext uri="{FF2B5EF4-FFF2-40B4-BE49-F238E27FC236}">
                <a16:creationId xmlns:a16="http://schemas.microsoft.com/office/drawing/2014/main" id="{31000869-B806-4C49-9EB3-392625F9B3A8}"/>
              </a:ext>
            </a:extLst>
          </p:cNvPr>
          <p:cNvSpPr/>
          <p:nvPr/>
        </p:nvSpPr>
        <p:spPr>
          <a:xfrm>
            <a:off x="5738648" y="1040524"/>
            <a:ext cx="4461642" cy="4792717"/>
          </a:xfrm>
          <a:custGeom>
            <a:avLst/>
            <a:gdLst>
              <a:gd name="connsiteX0" fmla="*/ 993228 w 4461642"/>
              <a:gd name="connsiteY0" fmla="*/ 0 h 4792717"/>
              <a:gd name="connsiteX1" fmla="*/ 993228 w 4461642"/>
              <a:gd name="connsiteY1" fmla="*/ 0 h 4792717"/>
              <a:gd name="connsiteX2" fmla="*/ 914400 w 4461642"/>
              <a:gd name="connsiteY2" fmla="*/ 204952 h 4792717"/>
              <a:gd name="connsiteX3" fmla="*/ 882869 w 4461642"/>
              <a:gd name="connsiteY3" fmla="*/ 252248 h 4792717"/>
              <a:gd name="connsiteX4" fmla="*/ 851338 w 4461642"/>
              <a:gd name="connsiteY4" fmla="*/ 346842 h 4792717"/>
              <a:gd name="connsiteX5" fmla="*/ 425669 w 4461642"/>
              <a:gd name="connsiteY5" fmla="*/ 851338 h 4792717"/>
              <a:gd name="connsiteX6" fmla="*/ 0 w 4461642"/>
              <a:gd name="connsiteY6" fmla="*/ 1481959 h 4792717"/>
              <a:gd name="connsiteX7" fmla="*/ 504497 w 4461642"/>
              <a:gd name="connsiteY7" fmla="*/ 2758966 h 4792717"/>
              <a:gd name="connsiteX8" fmla="*/ 488731 w 4461642"/>
              <a:gd name="connsiteY8" fmla="*/ 4792717 h 4792717"/>
              <a:gd name="connsiteX9" fmla="*/ 4461642 w 4461642"/>
              <a:gd name="connsiteY9" fmla="*/ 4698124 h 4792717"/>
              <a:gd name="connsiteX10" fmla="*/ 3894083 w 4461642"/>
              <a:gd name="connsiteY10" fmla="*/ 236483 h 4792717"/>
              <a:gd name="connsiteX11" fmla="*/ 993228 w 4461642"/>
              <a:gd name="connsiteY11" fmla="*/ 0 h 4792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61642" h="4792717">
                <a:moveTo>
                  <a:pt x="993228" y="0"/>
                </a:moveTo>
                <a:lnTo>
                  <a:pt x="993228" y="0"/>
                </a:lnTo>
                <a:cubicBezTo>
                  <a:pt x="966952" y="68317"/>
                  <a:pt x="943739" y="137893"/>
                  <a:pt x="914400" y="204952"/>
                </a:cubicBezTo>
                <a:cubicBezTo>
                  <a:pt x="906805" y="222311"/>
                  <a:pt x="890564" y="234933"/>
                  <a:pt x="882869" y="252248"/>
                </a:cubicBezTo>
                <a:cubicBezTo>
                  <a:pt x="869370" y="282620"/>
                  <a:pt x="851338" y="346842"/>
                  <a:pt x="851338" y="346842"/>
                </a:cubicBezTo>
                <a:lnTo>
                  <a:pt x="425669" y="851338"/>
                </a:lnTo>
                <a:lnTo>
                  <a:pt x="0" y="1481959"/>
                </a:lnTo>
                <a:lnTo>
                  <a:pt x="504497" y="2758966"/>
                </a:lnTo>
                <a:lnTo>
                  <a:pt x="488731" y="4792717"/>
                </a:lnTo>
                <a:lnTo>
                  <a:pt x="4461642" y="4698124"/>
                </a:lnTo>
                <a:lnTo>
                  <a:pt x="3894083" y="236483"/>
                </a:lnTo>
                <a:lnTo>
                  <a:pt x="993228" y="0"/>
                </a:lnTo>
                <a:close/>
              </a:path>
            </a:pathLst>
          </a:cu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52B04A6-B998-2247-AB3C-B85D996C9333}"/>
                  </a:ext>
                </a:extLst>
              </p:cNvPr>
              <p:cNvSpPr txBox="1"/>
              <p:nvPr/>
            </p:nvSpPr>
            <p:spPr>
              <a:xfrm>
                <a:off x="10112106" y="4528149"/>
                <a:ext cx="60856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52B04A6-B998-2247-AB3C-B85D996C9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2106" y="4528149"/>
                <a:ext cx="60856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eform 32">
            <a:extLst>
              <a:ext uri="{FF2B5EF4-FFF2-40B4-BE49-F238E27FC236}">
                <a16:creationId xmlns:a16="http://schemas.microsoft.com/office/drawing/2014/main" id="{9160FE4E-C29F-CA44-95BC-6B19393FC7F2}"/>
              </a:ext>
            </a:extLst>
          </p:cNvPr>
          <p:cNvSpPr/>
          <p:nvPr/>
        </p:nvSpPr>
        <p:spPr>
          <a:xfrm>
            <a:off x="3444029" y="4789759"/>
            <a:ext cx="2096814" cy="819807"/>
          </a:xfrm>
          <a:custGeom>
            <a:avLst/>
            <a:gdLst>
              <a:gd name="connsiteX0" fmla="*/ 472966 w 2096814"/>
              <a:gd name="connsiteY0" fmla="*/ 0 h 819807"/>
              <a:gd name="connsiteX1" fmla="*/ 472966 w 2096814"/>
              <a:gd name="connsiteY1" fmla="*/ 0 h 819807"/>
              <a:gd name="connsiteX2" fmla="*/ 1986455 w 2096814"/>
              <a:gd name="connsiteY2" fmla="*/ 31531 h 819807"/>
              <a:gd name="connsiteX3" fmla="*/ 2096814 w 2096814"/>
              <a:gd name="connsiteY3" fmla="*/ 488731 h 819807"/>
              <a:gd name="connsiteX4" fmla="*/ 1513490 w 2096814"/>
              <a:gd name="connsiteY4" fmla="*/ 819807 h 819807"/>
              <a:gd name="connsiteX5" fmla="*/ 536028 w 2096814"/>
              <a:gd name="connsiteY5" fmla="*/ 819807 h 819807"/>
              <a:gd name="connsiteX6" fmla="*/ 0 w 2096814"/>
              <a:gd name="connsiteY6" fmla="*/ 441435 h 819807"/>
              <a:gd name="connsiteX7" fmla="*/ 472966 w 2096814"/>
              <a:gd name="connsiteY7" fmla="*/ 0 h 819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6814" h="819807">
                <a:moveTo>
                  <a:pt x="472966" y="0"/>
                </a:moveTo>
                <a:lnTo>
                  <a:pt x="472966" y="0"/>
                </a:lnTo>
                <a:cubicBezTo>
                  <a:pt x="1142381" y="83677"/>
                  <a:pt x="640477" y="31531"/>
                  <a:pt x="1986455" y="31531"/>
                </a:cubicBezTo>
                <a:lnTo>
                  <a:pt x="2096814" y="488731"/>
                </a:lnTo>
                <a:lnTo>
                  <a:pt x="1513490" y="819807"/>
                </a:lnTo>
                <a:lnTo>
                  <a:pt x="536028" y="819807"/>
                </a:lnTo>
                <a:lnTo>
                  <a:pt x="0" y="441435"/>
                </a:lnTo>
                <a:lnTo>
                  <a:pt x="472966" y="0"/>
                </a:lnTo>
                <a:close/>
              </a:path>
            </a:pathLst>
          </a:cu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D2637E2-1450-1047-B597-19A582120F16}"/>
                  </a:ext>
                </a:extLst>
              </p:cNvPr>
              <p:cNvSpPr txBox="1"/>
              <p:nvPr/>
            </p:nvSpPr>
            <p:spPr>
              <a:xfrm>
                <a:off x="4888186" y="4789759"/>
                <a:ext cx="60856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D2637E2-1450-1047-B597-19A582120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186" y="4789759"/>
                <a:ext cx="608565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3489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EA603A3-79B8-304D-9B97-45896FE4610E}"/>
              </a:ext>
            </a:extLst>
          </p:cNvPr>
          <p:cNvSpPr/>
          <p:nvPr/>
        </p:nvSpPr>
        <p:spPr>
          <a:xfrm>
            <a:off x="1245478" y="1954924"/>
            <a:ext cx="2743200" cy="2743200"/>
          </a:xfrm>
          <a:prstGeom prst="ellipse">
            <a:avLst/>
          </a:prstGeom>
          <a:solidFill>
            <a:schemeClr val="accent2">
              <a:lumMod val="60000"/>
              <a:lumOff val="40000"/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09A7C9F-687E-B146-8A3B-A388A51C0652}"/>
              </a:ext>
            </a:extLst>
          </p:cNvPr>
          <p:cNvSpPr/>
          <p:nvPr/>
        </p:nvSpPr>
        <p:spPr>
          <a:xfrm>
            <a:off x="244365" y="945931"/>
            <a:ext cx="4754880" cy="4754880"/>
          </a:xfrm>
          <a:prstGeom prst="ellipse">
            <a:avLst/>
          </a:prstGeom>
          <a:solidFill>
            <a:srgbClr val="FFC000">
              <a:alpha val="18000"/>
            </a:srgbClr>
          </a:solidFill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9D2B7C-A035-724E-BEE0-3430E9FF97B8}"/>
              </a:ext>
            </a:extLst>
          </p:cNvPr>
          <p:cNvCxnSpPr>
            <a:stCxn id="3" idx="0"/>
            <a:endCxn id="3" idx="4"/>
          </p:cNvCxnSpPr>
          <p:nvPr/>
        </p:nvCxnSpPr>
        <p:spPr>
          <a:xfrm>
            <a:off x="2621805" y="945931"/>
            <a:ext cx="0" cy="4754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6B9CCE-7545-4B48-B676-5CF0F72F66B4}"/>
              </a:ext>
            </a:extLst>
          </p:cNvPr>
          <p:cNvCxnSpPr>
            <a:stCxn id="3" idx="2"/>
            <a:endCxn id="3" idx="6"/>
          </p:cNvCxnSpPr>
          <p:nvPr/>
        </p:nvCxnSpPr>
        <p:spPr>
          <a:xfrm>
            <a:off x="244365" y="3323371"/>
            <a:ext cx="4754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56C802-2A31-694D-AD32-7035C8E9BE07}"/>
                  </a:ext>
                </a:extLst>
              </p:cNvPr>
              <p:cNvSpPr txBox="1"/>
              <p:nvPr/>
            </p:nvSpPr>
            <p:spPr>
              <a:xfrm>
                <a:off x="4616475" y="1814465"/>
                <a:ext cx="101527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56C802-2A31-694D-AD32-7035C8E9B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6475" y="1814465"/>
                <a:ext cx="1015278" cy="584775"/>
              </a:xfrm>
              <a:prstGeom prst="rect">
                <a:avLst/>
              </a:prstGeom>
              <a:blipFill>
                <a:blip r:embed="rId2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6968AC0-D787-5345-B5E6-1A166066A7BE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4478190" y="1324564"/>
            <a:ext cx="914400" cy="635875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ABF071-7C9B-4F48-8190-894714C307A4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4449025" y="1432561"/>
            <a:ext cx="640080" cy="445113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4830E1-A607-BC4A-B4B3-109811DBCA82}"/>
                  </a:ext>
                </a:extLst>
              </p:cNvPr>
              <p:cNvSpPr txBox="1"/>
              <p:nvPr/>
            </p:nvSpPr>
            <p:spPr>
              <a:xfrm>
                <a:off x="5245207" y="1102135"/>
                <a:ext cx="1011624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4830E1-A607-BC4A-B4B3-109811DBC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207" y="1102135"/>
                <a:ext cx="1011624" cy="644664"/>
              </a:xfrm>
              <a:prstGeom prst="rect">
                <a:avLst/>
              </a:prstGeom>
              <a:blipFill>
                <a:blip r:embed="rId3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2A701AD-C016-8C43-A95D-166BEA73D006}"/>
                  </a:ext>
                </a:extLst>
              </p:cNvPr>
              <p:cNvSpPr txBox="1"/>
              <p:nvPr/>
            </p:nvSpPr>
            <p:spPr>
              <a:xfrm>
                <a:off x="4056513" y="1171683"/>
                <a:ext cx="785023" cy="6478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2A701AD-C016-8C43-A95D-166BEA73D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513" y="1171683"/>
                <a:ext cx="785023" cy="647870"/>
              </a:xfrm>
              <a:prstGeom prst="rect">
                <a:avLst/>
              </a:prstGeom>
              <a:blipFill>
                <a:blip r:embed="rId4"/>
                <a:stretch>
                  <a:fillRect t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DF36B44-D501-E24C-8DD0-7C453A9A3918}"/>
              </a:ext>
            </a:extLst>
          </p:cNvPr>
          <p:cNvSpPr/>
          <p:nvPr/>
        </p:nvSpPr>
        <p:spPr>
          <a:xfrm rot="19582225">
            <a:off x="4470118" y="1737021"/>
            <a:ext cx="112407" cy="3696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71B079F-AB47-9342-BA4A-93E8CC82D4A9}"/>
              </a:ext>
            </a:extLst>
          </p:cNvPr>
          <p:cNvSpPr/>
          <p:nvPr/>
        </p:nvSpPr>
        <p:spPr>
          <a:xfrm>
            <a:off x="7578485" y="2046511"/>
            <a:ext cx="2743200" cy="2743200"/>
          </a:xfrm>
          <a:prstGeom prst="ellipse">
            <a:avLst/>
          </a:prstGeom>
          <a:solidFill>
            <a:schemeClr val="accent2">
              <a:lumMod val="60000"/>
              <a:lumOff val="40000"/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C7B6621-257B-F44D-8F24-623F836879AF}"/>
              </a:ext>
            </a:extLst>
          </p:cNvPr>
          <p:cNvSpPr>
            <a:spLocks noChangeAspect="1"/>
          </p:cNvSpPr>
          <p:nvPr/>
        </p:nvSpPr>
        <p:spPr>
          <a:xfrm>
            <a:off x="7944245" y="2380301"/>
            <a:ext cx="2011680" cy="2011680"/>
          </a:xfrm>
          <a:prstGeom prst="ellipse">
            <a:avLst/>
          </a:prstGeom>
          <a:solidFill>
            <a:srgbClr val="FFC000">
              <a:alpha val="18000"/>
            </a:srgbClr>
          </a:solidFill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E511E47-1342-5D4C-9017-003EE066B1E9}"/>
              </a:ext>
            </a:extLst>
          </p:cNvPr>
          <p:cNvCxnSpPr>
            <a:cxnSpLocks/>
            <a:stCxn id="25" idx="0"/>
            <a:endCxn id="25" idx="4"/>
          </p:cNvCxnSpPr>
          <p:nvPr/>
        </p:nvCxnSpPr>
        <p:spPr>
          <a:xfrm>
            <a:off x="8950085" y="2380301"/>
            <a:ext cx="0" cy="201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BFFACE-3F6E-9C44-A8DF-7862F10D07D6}"/>
              </a:ext>
            </a:extLst>
          </p:cNvPr>
          <p:cNvCxnSpPr>
            <a:cxnSpLocks/>
          </p:cNvCxnSpPr>
          <p:nvPr/>
        </p:nvCxnSpPr>
        <p:spPr>
          <a:xfrm>
            <a:off x="7956855" y="3388132"/>
            <a:ext cx="20116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A6712D-385F-1B46-8DE8-6A7DF8E79B59}"/>
                  </a:ext>
                </a:extLst>
              </p:cNvPr>
              <p:cNvSpPr txBox="1"/>
              <p:nvPr/>
            </p:nvSpPr>
            <p:spPr>
              <a:xfrm>
                <a:off x="9798440" y="2664035"/>
                <a:ext cx="7908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A6712D-385F-1B46-8DE8-6A7DF8E79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8440" y="2664035"/>
                <a:ext cx="790858" cy="584775"/>
              </a:xfrm>
              <a:prstGeom prst="rect">
                <a:avLst/>
              </a:prstGeom>
              <a:blipFill>
                <a:blip r:embed="rId5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7B31FAA-F847-3B42-BA9D-32EAAB345F21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9808380" y="2197682"/>
            <a:ext cx="914400" cy="635875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A7D6497-5CED-EC4C-8145-D3259EF2D71B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9744833" y="2256324"/>
            <a:ext cx="640080" cy="445113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2BB2339-B9A3-9B48-8B7F-B91824193AB9}"/>
                  </a:ext>
                </a:extLst>
              </p:cNvPr>
              <p:cNvSpPr txBox="1"/>
              <p:nvPr/>
            </p:nvSpPr>
            <p:spPr>
              <a:xfrm>
                <a:off x="10635487" y="1875666"/>
                <a:ext cx="814454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2BB2339-B9A3-9B48-8B7F-B91824193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5487" y="1875666"/>
                <a:ext cx="814454" cy="644664"/>
              </a:xfrm>
              <a:prstGeom prst="rect">
                <a:avLst/>
              </a:prstGeom>
              <a:blipFill>
                <a:blip r:embed="rId6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5509A28-468E-3A4A-B474-2FB10EDA5DA0}"/>
                  </a:ext>
                </a:extLst>
              </p:cNvPr>
              <p:cNvSpPr txBox="1"/>
              <p:nvPr/>
            </p:nvSpPr>
            <p:spPr>
              <a:xfrm>
                <a:off x="9348704" y="2072185"/>
                <a:ext cx="785023" cy="6478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5509A28-468E-3A4A-B474-2FB10EDA5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8704" y="2072185"/>
                <a:ext cx="785023" cy="647870"/>
              </a:xfrm>
              <a:prstGeom prst="rect">
                <a:avLst/>
              </a:prstGeom>
              <a:blipFill>
                <a:blip r:embed="rId7"/>
                <a:stretch>
                  <a:fillRect t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65ACB65-1C85-4048-A72B-37F58F9CAEE6}"/>
              </a:ext>
            </a:extLst>
          </p:cNvPr>
          <p:cNvSpPr/>
          <p:nvPr/>
        </p:nvSpPr>
        <p:spPr>
          <a:xfrm rot="19582225">
            <a:off x="9694962" y="2567031"/>
            <a:ext cx="112407" cy="3696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D944F36-DBFC-804B-9D52-5A6E1187FDE9}"/>
              </a:ext>
            </a:extLst>
          </p:cNvPr>
          <p:cNvCxnSpPr>
            <a:cxnSpLocks/>
          </p:cNvCxnSpPr>
          <p:nvPr/>
        </p:nvCxnSpPr>
        <p:spPr>
          <a:xfrm flipV="1">
            <a:off x="2617845" y="1952967"/>
            <a:ext cx="1893979" cy="1370404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BC4644B-BA0E-4E41-B98D-EEF4070E0373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9000603" y="2840325"/>
            <a:ext cx="788954" cy="548640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BE6883F-19EA-004C-A6A6-C5F19E03B80C}"/>
                  </a:ext>
                </a:extLst>
              </p:cNvPr>
              <p:cNvSpPr txBox="1"/>
              <p:nvPr/>
            </p:nvSpPr>
            <p:spPr>
              <a:xfrm>
                <a:off x="3696611" y="2248782"/>
                <a:ext cx="92769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BE6883F-19EA-004C-A6A6-C5F19E03B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611" y="2248782"/>
                <a:ext cx="927690" cy="584775"/>
              </a:xfrm>
              <a:prstGeom prst="rect">
                <a:avLst/>
              </a:prstGeom>
              <a:blipFill>
                <a:blip r:embed="rId8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C7B1479-D9A9-E44A-9660-4AEA14492317}"/>
                  </a:ext>
                </a:extLst>
              </p:cNvPr>
              <p:cNvSpPr txBox="1"/>
              <p:nvPr/>
            </p:nvSpPr>
            <p:spPr>
              <a:xfrm>
                <a:off x="9162042" y="2890053"/>
                <a:ext cx="73052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C7B1479-D9A9-E44A-9660-4AEA14492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2042" y="2890053"/>
                <a:ext cx="730521" cy="584775"/>
              </a:xfrm>
              <a:prstGeom prst="rect">
                <a:avLst/>
              </a:prstGeom>
              <a:blipFill>
                <a:blip r:embed="rId9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83415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9965F7C-448A-8244-B37A-47AAE068ED1B}"/>
              </a:ext>
            </a:extLst>
          </p:cNvPr>
          <p:cNvSpPr/>
          <p:nvPr/>
        </p:nvSpPr>
        <p:spPr>
          <a:xfrm>
            <a:off x="1245478" y="1954924"/>
            <a:ext cx="2743200" cy="2743200"/>
          </a:xfrm>
          <a:prstGeom prst="ellipse">
            <a:avLst/>
          </a:prstGeom>
          <a:solidFill>
            <a:schemeClr val="accent2">
              <a:lumMod val="60000"/>
              <a:lumOff val="40000"/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97F8D19-DA22-5E4D-9AA5-CB722E780B58}"/>
              </a:ext>
            </a:extLst>
          </p:cNvPr>
          <p:cNvCxnSpPr>
            <a:cxnSpLocks/>
          </p:cNvCxnSpPr>
          <p:nvPr/>
        </p:nvCxnSpPr>
        <p:spPr>
          <a:xfrm>
            <a:off x="2621805" y="1976023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1EF91D-893A-1F4E-AA2D-171C7532434C}"/>
              </a:ext>
            </a:extLst>
          </p:cNvPr>
          <p:cNvCxnSpPr>
            <a:cxnSpLocks/>
          </p:cNvCxnSpPr>
          <p:nvPr/>
        </p:nvCxnSpPr>
        <p:spPr>
          <a:xfrm>
            <a:off x="1250205" y="3323371"/>
            <a:ext cx="274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115A45-07E4-8945-92B4-E6FD186B8D67}"/>
                  </a:ext>
                </a:extLst>
              </p:cNvPr>
              <p:cNvSpPr txBox="1"/>
              <p:nvPr/>
            </p:nvSpPr>
            <p:spPr>
              <a:xfrm>
                <a:off x="4616475" y="1814465"/>
                <a:ext cx="101527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115A45-07E4-8945-92B4-E6FD186B8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6475" y="1814465"/>
                <a:ext cx="1015278" cy="584775"/>
              </a:xfrm>
              <a:prstGeom prst="rect">
                <a:avLst/>
              </a:prstGeom>
              <a:blipFill>
                <a:blip r:embed="rId2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FB8FCE9-6171-D541-9912-F508F1B91851}"/>
              </a:ext>
            </a:extLst>
          </p:cNvPr>
          <p:cNvSpPr>
            <a:spLocks/>
          </p:cNvSpPr>
          <p:nvPr/>
        </p:nvSpPr>
        <p:spPr>
          <a:xfrm rot="19582225">
            <a:off x="4420158" y="1884583"/>
            <a:ext cx="91440" cy="1828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ADB4AC-FD1B-D54B-B83A-92A22642CDCE}"/>
                  </a:ext>
                </a:extLst>
              </p:cNvPr>
              <p:cNvSpPr txBox="1"/>
              <p:nvPr/>
            </p:nvSpPr>
            <p:spPr>
              <a:xfrm>
                <a:off x="1427168" y="2570301"/>
                <a:ext cx="7908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ADB4AC-FD1B-D54B-B83A-92A22642C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168" y="2570301"/>
                <a:ext cx="790858" cy="584775"/>
              </a:xfrm>
              <a:prstGeom prst="rect">
                <a:avLst/>
              </a:prstGeom>
              <a:blipFill>
                <a:blip r:embed="rId3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DB76742-9393-414C-B3C2-E80A5107FA73}"/>
              </a:ext>
            </a:extLst>
          </p:cNvPr>
          <p:cNvCxnSpPr>
            <a:cxnSpLocks/>
          </p:cNvCxnSpPr>
          <p:nvPr/>
        </p:nvCxnSpPr>
        <p:spPr>
          <a:xfrm flipV="1">
            <a:off x="2617845" y="1952967"/>
            <a:ext cx="1893979" cy="1370404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B34D10-060B-F44B-A4EF-AF2916CAFBE1}"/>
                  </a:ext>
                </a:extLst>
              </p:cNvPr>
              <p:cNvSpPr txBox="1"/>
              <p:nvPr/>
            </p:nvSpPr>
            <p:spPr>
              <a:xfrm>
                <a:off x="3696611" y="2248782"/>
                <a:ext cx="92769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B34D10-060B-F44B-A4EF-AF2916CAF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611" y="2248782"/>
                <a:ext cx="927690" cy="584775"/>
              </a:xfrm>
              <a:prstGeom prst="rect">
                <a:avLst/>
              </a:prstGeom>
              <a:blipFill>
                <a:blip r:embed="rId4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5207D0A-D6BC-124A-B458-416EA5BAE98C}"/>
              </a:ext>
            </a:extLst>
          </p:cNvPr>
          <p:cNvSpPr>
            <a:spLocks/>
          </p:cNvSpPr>
          <p:nvPr/>
        </p:nvSpPr>
        <p:spPr>
          <a:xfrm rot="3382225">
            <a:off x="1990774" y="2395236"/>
            <a:ext cx="91440" cy="1828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481A270-206F-0B4F-8186-32A434051532}"/>
              </a:ext>
            </a:extLst>
          </p:cNvPr>
          <p:cNvCxnSpPr>
            <a:cxnSpLocks noChangeAspect="1"/>
          </p:cNvCxnSpPr>
          <p:nvPr/>
        </p:nvCxnSpPr>
        <p:spPr>
          <a:xfrm rot="16200000" flipV="1">
            <a:off x="1904331" y="2642758"/>
            <a:ext cx="822960" cy="595461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F26FBA-F082-1C44-A8FB-EE390908A058}"/>
                  </a:ext>
                </a:extLst>
              </p:cNvPr>
              <p:cNvSpPr txBox="1"/>
              <p:nvPr/>
            </p:nvSpPr>
            <p:spPr>
              <a:xfrm>
                <a:off x="1947378" y="2345316"/>
                <a:ext cx="106444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F26FBA-F082-1C44-A8FB-EE390908A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378" y="2345316"/>
                <a:ext cx="1064442" cy="584775"/>
              </a:xfrm>
              <a:prstGeom prst="rect">
                <a:avLst/>
              </a:prstGeom>
              <a:blipFill>
                <a:blip r:embed="rId5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A34F197-C8A6-E448-A186-BBD9C1D62F26}"/>
                  </a:ext>
                </a:extLst>
              </p:cNvPr>
              <p:cNvSpPr txBox="1"/>
              <p:nvPr/>
            </p:nvSpPr>
            <p:spPr>
              <a:xfrm>
                <a:off x="2780627" y="3485487"/>
                <a:ext cx="6856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A34F197-C8A6-E448-A186-BBD9C1D62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627" y="3485487"/>
                <a:ext cx="685636" cy="584775"/>
              </a:xfrm>
              <a:prstGeom prst="rect">
                <a:avLst/>
              </a:prstGeom>
              <a:blipFill>
                <a:blip r:embed="rId6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23885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6DC10251-12EB-024E-8721-1B1650871FF4}"/>
              </a:ext>
            </a:extLst>
          </p:cNvPr>
          <p:cNvSpPr>
            <a:spLocks noChangeAspect="1"/>
          </p:cNvSpPr>
          <p:nvPr/>
        </p:nvSpPr>
        <p:spPr>
          <a:xfrm>
            <a:off x="808889" y="494318"/>
            <a:ext cx="5943600" cy="5943600"/>
          </a:xfrm>
          <a:prstGeom prst="ellipse">
            <a:avLst/>
          </a:prstGeom>
          <a:solidFill>
            <a:schemeClr val="accent2">
              <a:lumMod val="60000"/>
              <a:lumOff val="40000"/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98159FE-1A1D-1E45-8935-0EB1C06FE21B}"/>
              </a:ext>
            </a:extLst>
          </p:cNvPr>
          <p:cNvSpPr/>
          <p:nvPr/>
        </p:nvSpPr>
        <p:spPr>
          <a:xfrm>
            <a:off x="1518219" y="1224251"/>
            <a:ext cx="4572000" cy="4572000"/>
          </a:xfrm>
          <a:prstGeom prst="ellipse">
            <a:avLst/>
          </a:prstGeom>
          <a:solidFill>
            <a:schemeClr val="accent2">
              <a:lumMod val="60000"/>
              <a:lumOff val="40000"/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1B5FDD-2C95-3E4F-B3E0-F682D16191E7}"/>
                  </a:ext>
                </a:extLst>
              </p:cNvPr>
              <p:cNvSpPr txBox="1"/>
              <p:nvPr/>
            </p:nvSpPr>
            <p:spPr>
              <a:xfrm>
                <a:off x="5047513" y="3889537"/>
                <a:ext cx="67614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1B5FDD-2C95-3E4F-B3E0-F682D1619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513" y="3889537"/>
                <a:ext cx="676146" cy="584775"/>
              </a:xfrm>
              <a:prstGeom prst="rect">
                <a:avLst/>
              </a:prstGeom>
              <a:blipFill>
                <a:blip r:embed="rId2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5CA7FB6D-8FA7-9541-B5CC-4E63A2CD5B6C}"/>
              </a:ext>
            </a:extLst>
          </p:cNvPr>
          <p:cNvSpPr>
            <a:spLocks noChangeAspect="1"/>
          </p:cNvSpPr>
          <p:nvPr/>
        </p:nvSpPr>
        <p:spPr>
          <a:xfrm>
            <a:off x="2409089" y="2094518"/>
            <a:ext cx="2743200" cy="2743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42C2035-1C2C-6D41-B714-26A4446A6A94}"/>
              </a:ext>
            </a:extLst>
          </p:cNvPr>
          <p:cNvCxnSpPr>
            <a:cxnSpLocks/>
          </p:cNvCxnSpPr>
          <p:nvPr/>
        </p:nvCxnSpPr>
        <p:spPr>
          <a:xfrm>
            <a:off x="3804219" y="1224251"/>
            <a:ext cx="0" cy="457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B8E436-42CD-D34F-8C9A-42032ACF7CE7}"/>
              </a:ext>
            </a:extLst>
          </p:cNvPr>
          <p:cNvCxnSpPr>
            <a:cxnSpLocks/>
          </p:cNvCxnSpPr>
          <p:nvPr/>
        </p:nvCxnSpPr>
        <p:spPr>
          <a:xfrm>
            <a:off x="1518219" y="3469831"/>
            <a:ext cx="457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63B83F-9B2F-434D-9100-E9356605CFEC}"/>
                  </a:ext>
                </a:extLst>
              </p:cNvPr>
              <p:cNvSpPr txBox="1"/>
              <p:nvPr/>
            </p:nvSpPr>
            <p:spPr>
              <a:xfrm>
                <a:off x="3985304" y="2572322"/>
                <a:ext cx="6691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63B83F-9B2F-434D-9100-E9356605C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304" y="2572322"/>
                <a:ext cx="669158" cy="584775"/>
              </a:xfrm>
              <a:prstGeom prst="rect">
                <a:avLst/>
              </a:prstGeom>
              <a:blipFill>
                <a:blip r:embed="rId3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F1F2A2-B481-5C45-89C0-A00C283EBD00}"/>
                  </a:ext>
                </a:extLst>
              </p:cNvPr>
              <p:cNvSpPr txBox="1"/>
              <p:nvPr/>
            </p:nvSpPr>
            <p:spPr>
              <a:xfrm>
                <a:off x="4479687" y="1674813"/>
                <a:ext cx="6786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F1F2A2-B481-5C45-89C0-A00C283EB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687" y="1674813"/>
                <a:ext cx="678647" cy="584775"/>
              </a:xfrm>
              <a:prstGeom prst="rect">
                <a:avLst/>
              </a:prstGeom>
              <a:blipFill>
                <a:blip r:embed="rId4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A55C492-1018-614C-8516-9F9FC5836217}"/>
                  </a:ext>
                </a:extLst>
              </p:cNvPr>
              <p:cNvSpPr txBox="1"/>
              <p:nvPr/>
            </p:nvSpPr>
            <p:spPr>
              <a:xfrm>
                <a:off x="4927077" y="904621"/>
                <a:ext cx="6786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A55C492-1018-614C-8516-9F9FC5836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077" y="904621"/>
                <a:ext cx="678647" cy="584775"/>
              </a:xfrm>
              <a:prstGeom prst="rect">
                <a:avLst/>
              </a:prstGeom>
              <a:blipFill>
                <a:blip r:embed="rId5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E365710-5FF8-9F4C-B99D-B3D268C4615F}"/>
                  </a:ext>
                </a:extLst>
              </p:cNvPr>
              <p:cNvSpPr txBox="1"/>
              <p:nvPr/>
            </p:nvSpPr>
            <p:spPr>
              <a:xfrm>
                <a:off x="5417192" y="160031"/>
                <a:ext cx="66107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E365710-5FF8-9F4C-B99D-B3D268C46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192" y="160031"/>
                <a:ext cx="661078" cy="584775"/>
              </a:xfrm>
              <a:prstGeom prst="rect">
                <a:avLst/>
              </a:prstGeom>
              <a:blipFill>
                <a:blip r:embed="rId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690D7A7-F865-054E-B608-0F9C04E9C89D}"/>
              </a:ext>
            </a:extLst>
          </p:cNvPr>
          <p:cNvSpPr>
            <a:spLocks/>
          </p:cNvSpPr>
          <p:nvPr/>
        </p:nvSpPr>
        <p:spPr>
          <a:xfrm rot="3382225">
            <a:off x="4002973" y="2818989"/>
            <a:ext cx="91440" cy="91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3911618-A47E-8C45-88BC-7D5E4115D9D9}"/>
              </a:ext>
            </a:extLst>
          </p:cNvPr>
          <p:cNvSpPr>
            <a:spLocks/>
          </p:cNvSpPr>
          <p:nvPr/>
        </p:nvSpPr>
        <p:spPr>
          <a:xfrm rot="3382225">
            <a:off x="4486455" y="1867790"/>
            <a:ext cx="91440" cy="91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8ED7869-DAC7-BA4E-94B9-8B0F2991A442}"/>
              </a:ext>
            </a:extLst>
          </p:cNvPr>
          <p:cNvSpPr>
            <a:spLocks/>
          </p:cNvSpPr>
          <p:nvPr/>
        </p:nvSpPr>
        <p:spPr>
          <a:xfrm rot="3382225">
            <a:off x="4938404" y="1121547"/>
            <a:ext cx="91440" cy="91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49176B2-05A1-0A4C-B5D6-61A4E235C899}"/>
              </a:ext>
            </a:extLst>
          </p:cNvPr>
          <p:cNvSpPr>
            <a:spLocks/>
          </p:cNvSpPr>
          <p:nvPr/>
        </p:nvSpPr>
        <p:spPr>
          <a:xfrm rot="3382225">
            <a:off x="5390358" y="359533"/>
            <a:ext cx="91440" cy="91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15CD6C3-606F-CF43-88B4-E9A0BEE83FCD}"/>
                  </a:ext>
                </a:extLst>
              </p:cNvPr>
              <p:cNvSpPr txBox="1"/>
              <p:nvPr/>
            </p:nvSpPr>
            <p:spPr>
              <a:xfrm>
                <a:off x="5957215" y="3849056"/>
                <a:ext cx="6856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15CD6C3-606F-CF43-88B4-E9A0BEE83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215" y="3849056"/>
                <a:ext cx="685636" cy="584775"/>
              </a:xfrm>
              <a:prstGeom prst="rect">
                <a:avLst/>
              </a:prstGeom>
              <a:blipFill>
                <a:blip r:embed="rId7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E5C0CB-54BF-6E44-B2F4-79C5BFEA6661}"/>
              </a:ext>
            </a:extLst>
          </p:cNvPr>
          <p:cNvCxnSpPr>
            <a:cxnSpLocks noChangeAspect="1"/>
          </p:cNvCxnSpPr>
          <p:nvPr/>
        </p:nvCxnSpPr>
        <p:spPr>
          <a:xfrm rot="16200000" flipV="1">
            <a:off x="2845246" y="2513674"/>
            <a:ext cx="1137376" cy="82296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19CB2F2-5EF6-FB47-B9CD-1535FF8D6FEC}"/>
                  </a:ext>
                </a:extLst>
              </p:cNvPr>
              <p:cNvSpPr txBox="1"/>
              <p:nvPr/>
            </p:nvSpPr>
            <p:spPr>
              <a:xfrm>
                <a:off x="3174053" y="2243389"/>
                <a:ext cx="60663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19CB2F2-5EF6-FB47-B9CD-1535FF8D6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053" y="2243389"/>
                <a:ext cx="606636" cy="584775"/>
              </a:xfrm>
              <a:prstGeom prst="rect">
                <a:avLst/>
              </a:prstGeom>
              <a:blipFill>
                <a:blip r:embed="rId8"/>
                <a:stretch>
                  <a:fillRect l="-6122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79854BF-938E-FA4D-91AA-9D01B9BFA3D9}"/>
              </a:ext>
            </a:extLst>
          </p:cNvPr>
          <p:cNvCxnSpPr>
            <a:cxnSpLocks/>
          </p:cNvCxnSpPr>
          <p:nvPr/>
        </p:nvCxnSpPr>
        <p:spPr>
          <a:xfrm flipH="1" flipV="1">
            <a:off x="1950211" y="2165312"/>
            <a:ext cx="1898733" cy="132853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E8515CA-F836-A64D-A1E0-911CF85C6417}"/>
                  </a:ext>
                </a:extLst>
              </p:cNvPr>
              <p:cNvSpPr txBox="1"/>
              <p:nvPr/>
            </p:nvSpPr>
            <p:spPr>
              <a:xfrm>
                <a:off x="2247456" y="1926523"/>
                <a:ext cx="60663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E8515CA-F836-A64D-A1E0-911CF85C6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456" y="1926523"/>
                <a:ext cx="606636" cy="584775"/>
              </a:xfrm>
              <a:prstGeom prst="rect">
                <a:avLst/>
              </a:prstGeom>
              <a:blipFill>
                <a:blip r:embed="rId9"/>
                <a:stretch>
                  <a:fillRect l="-6122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BDFD5B2-8EEC-6245-B69B-65DF9B802151}"/>
              </a:ext>
            </a:extLst>
          </p:cNvPr>
          <p:cNvCxnSpPr>
            <a:cxnSpLocks/>
          </p:cNvCxnSpPr>
          <p:nvPr/>
        </p:nvCxnSpPr>
        <p:spPr>
          <a:xfrm flipH="1" flipV="1">
            <a:off x="966719" y="2554446"/>
            <a:ext cx="2882225" cy="89259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7E5203F-21D4-9349-87EA-447FAC904922}"/>
                  </a:ext>
                </a:extLst>
              </p:cNvPr>
              <p:cNvSpPr txBox="1"/>
              <p:nvPr/>
            </p:nvSpPr>
            <p:spPr>
              <a:xfrm>
                <a:off x="1046470" y="2094518"/>
                <a:ext cx="60663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7E5203F-21D4-9349-87EA-447FAC904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470" y="2094518"/>
                <a:ext cx="606636" cy="584775"/>
              </a:xfrm>
              <a:prstGeom prst="rect">
                <a:avLst/>
              </a:prstGeom>
              <a:blipFill>
                <a:blip r:embed="rId10"/>
                <a:stretch>
                  <a:fillRect l="-6122"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80255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BA905BA-C5F2-E845-957A-306926266F1C}"/>
              </a:ext>
            </a:extLst>
          </p:cNvPr>
          <p:cNvSpPr>
            <a:spLocks noChangeAspect="1"/>
          </p:cNvSpPr>
          <p:nvPr/>
        </p:nvSpPr>
        <p:spPr>
          <a:xfrm>
            <a:off x="808889" y="494318"/>
            <a:ext cx="5943600" cy="5943600"/>
          </a:xfrm>
          <a:prstGeom prst="ellipse">
            <a:avLst/>
          </a:prstGeom>
          <a:solidFill>
            <a:schemeClr val="accent2">
              <a:lumMod val="60000"/>
              <a:lumOff val="40000"/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176F45C-0DAB-0744-A45F-9C6D6FDE71D8}"/>
              </a:ext>
            </a:extLst>
          </p:cNvPr>
          <p:cNvSpPr/>
          <p:nvPr/>
        </p:nvSpPr>
        <p:spPr>
          <a:xfrm>
            <a:off x="1518219" y="1224251"/>
            <a:ext cx="4572000" cy="4572000"/>
          </a:xfrm>
          <a:prstGeom prst="ellipse">
            <a:avLst/>
          </a:prstGeom>
          <a:solidFill>
            <a:schemeClr val="accent2">
              <a:lumMod val="60000"/>
              <a:lumOff val="40000"/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3D947A-664E-2047-BC1C-31BDED84B32C}"/>
                  </a:ext>
                </a:extLst>
              </p:cNvPr>
              <p:cNvSpPr txBox="1"/>
              <p:nvPr/>
            </p:nvSpPr>
            <p:spPr>
              <a:xfrm>
                <a:off x="5047513" y="3889537"/>
                <a:ext cx="67614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3D947A-664E-2047-BC1C-31BDED84B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513" y="3889537"/>
                <a:ext cx="676146" cy="584775"/>
              </a:xfrm>
              <a:prstGeom prst="rect">
                <a:avLst/>
              </a:prstGeom>
              <a:blipFill>
                <a:blip r:embed="rId2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2AD540A4-AFB9-3E40-AD5B-867198D7DDE7}"/>
              </a:ext>
            </a:extLst>
          </p:cNvPr>
          <p:cNvSpPr>
            <a:spLocks noChangeAspect="1"/>
          </p:cNvSpPr>
          <p:nvPr/>
        </p:nvSpPr>
        <p:spPr>
          <a:xfrm>
            <a:off x="2409089" y="2094518"/>
            <a:ext cx="2743200" cy="2743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18524C-59C0-7441-90FA-DC517A950296}"/>
              </a:ext>
            </a:extLst>
          </p:cNvPr>
          <p:cNvCxnSpPr>
            <a:cxnSpLocks/>
          </p:cNvCxnSpPr>
          <p:nvPr/>
        </p:nvCxnSpPr>
        <p:spPr>
          <a:xfrm>
            <a:off x="3804219" y="1224251"/>
            <a:ext cx="0" cy="457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7E2829-A591-F74B-A693-A24FF006F0BE}"/>
              </a:ext>
            </a:extLst>
          </p:cNvPr>
          <p:cNvCxnSpPr>
            <a:cxnSpLocks/>
          </p:cNvCxnSpPr>
          <p:nvPr/>
        </p:nvCxnSpPr>
        <p:spPr>
          <a:xfrm>
            <a:off x="1518219" y="3469831"/>
            <a:ext cx="457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D1E456-0190-6342-9483-35629D841A10}"/>
                  </a:ext>
                </a:extLst>
              </p:cNvPr>
              <p:cNvSpPr txBox="1"/>
              <p:nvPr/>
            </p:nvSpPr>
            <p:spPr>
              <a:xfrm>
                <a:off x="4942843" y="810025"/>
                <a:ext cx="6786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D1E456-0190-6342-9483-35629D841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2843" y="810025"/>
                <a:ext cx="678647" cy="584775"/>
              </a:xfrm>
              <a:prstGeom prst="rect">
                <a:avLst/>
              </a:prstGeom>
              <a:blipFill>
                <a:blip r:embed="rId3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1A6689D-8EF1-D54F-BD5F-87DC507B8379}"/>
              </a:ext>
            </a:extLst>
          </p:cNvPr>
          <p:cNvSpPr>
            <a:spLocks/>
          </p:cNvSpPr>
          <p:nvPr/>
        </p:nvSpPr>
        <p:spPr>
          <a:xfrm rot="3382225">
            <a:off x="4938404" y="1121547"/>
            <a:ext cx="91440" cy="91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BCC2E1-FB27-5F43-BFA5-B804C17FC85C}"/>
                  </a:ext>
                </a:extLst>
              </p:cNvPr>
              <p:cNvSpPr txBox="1"/>
              <p:nvPr/>
            </p:nvSpPr>
            <p:spPr>
              <a:xfrm>
                <a:off x="5957215" y="3849056"/>
                <a:ext cx="6856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BCC2E1-FB27-5F43-BFA5-B804C17FC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215" y="3849056"/>
                <a:ext cx="685636" cy="584775"/>
              </a:xfrm>
              <a:prstGeom prst="rect">
                <a:avLst/>
              </a:prstGeom>
              <a:blipFill>
                <a:blip r:embed="rId4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43947B-C6E7-704C-9DBA-360F8C9F139A}"/>
              </a:ext>
            </a:extLst>
          </p:cNvPr>
          <p:cNvCxnSpPr>
            <a:cxnSpLocks noChangeAspect="1"/>
          </p:cNvCxnSpPr>
          <p:nvPr/>
        </p:nvCxnSpPr>
        <p:spPr>
          <a:xfrm rot="16200000" flipV="1">
            <a:off x="2845246" y="2513674"/>
            <a:ext cx="1137376" cy="82296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230CD29-0299-C642-97E8-109D7DC9CF58}"/>
                  </a:ext>
                </a:extLst>
              </p:cNvPr>
              <p:cNvSpPr txBox="1"/>
              <p:nvPr/>
            </p:nvSpPr>
            <p:spPr>
              <a:xfrm>
                <a:off x="3174053" y="2243389"/>
                <a:ext cx="60663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230CD29-0299-C642-97E8-109D7DC9C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053" y="2243389"/>
                <a:ext cx="606636" cy="584775"/>
              </a:xfrm>
              <a:prstGeom prst="rect">
                <a:avLst/>
              </a:prstGeom>
              <a:blipFill>
                <a:blip r:embed="rId5"/>
                <a:stretch>
                  <a:fillRect l="-6122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8B156C-1B4F-F243-BF95-F1F09AFBA00D}"/>
              </a:ext>
            </a:extLst>
          </p:cNvPr>
          <p:cNvCxnSpPr>
            <a:cxnSpLocks/>
          </p:cNvCxnSpPr>
          <p:nvPr/>
        </p:nvCxnSpPr>
        <p:spPr>
          <a:xfrm flipH="1" flipV="1">
            <a:off x="1950211" y="2165312"/>
            <a:ext cx="1898733" cy="132853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1B398C5-1CEA-4E43-AC08-92B1E8DE500A}"/>
                  </a:ext>
                </a:extLst>
              </p:cNvPr>
              <p:cNvSpPr txBox="1"/>
              <p:nvPr/>
            </p:nvSpPr>
            <p:spPr>
              <a:xfrm>
                <a:off x="2247456" y="1926523"/>
                <a:ext cx="60663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1B398C5-1CEA-4E43-AC08-92B1E8DE5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456" y="1926523"/>
                <a:ext cx="606636" cy="584775"/>
              </a:xfrm>
              <a:prstGeom prst="rect">
                <a:avLst/>
              </a:prstGeom>
              <a:blipFill>
                <a:blip r:embed="rId6"/>
                <a:stretch>
                  <a:fillRect l="-6122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56C79E5-CFAB-604D-90B5-8AF3C83CA97D}"/>
              </a:ext>
            </a:extLst>
          </p:cNvPr>
          <p:cNvCxnSpPr>
            <a:cxnSpLocks/>
          </p:cNvCxnSpPr>
          <p:nvPr/>
        </p:nvCxnSpPr>
        <p:spPr>
          <a:xfrm flipH="1" flipV="1">
            <a:off x="966719" y="2554446"/>
            <a:ext cx="2882225" cy="89259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E01AA3-691D-3541-AD1D-ABC291A8FB3E}"/>
                  </a:ext>
                </a:extLst>
              </p:cNvPr>
              <p:cNvSpPr txBox="1"/>
              <p:nvPr/>
            </p:nvSpPr>
            <p:spPr>
              <a:xfrm>
                <a:off x="1046470" y="2094518"/>
                <a:ext cx="60663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E01AA3-691D-3541-AD1D-ABC291A8F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470" y="2094518"/>
                <a:ext cx="606636" cy="584775"/>
              </a:xfrm>
              <a:prstGeom prst="rect">
                <a:avLst/>
              </a:prstGeom>
              <a:blipFill>
                <a:blip r:embed="rId7"/>
                <a:stretch>
                  <a:fillRect l="-6122"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32013C00-4325-694C-A616-AB4C115CBC9D}"/>
              </a:ext>
            </a:extLst>
          </p:cNvPr>
          <p:cNvSpPr>
            <a:spLocks noChangeAspect="1"/>
          </p:cNvSpPr>
          <p:nvPr/>
        </p:nvSpPr>
        <p:spPr>
          <a:xfrm>
            <a:off x="1198179" y="926639"/>
            <a:ext cx="5212080" cy="5212080"/>
          </a:xfrm>
          <a:prstGeom prst="ellipse">
            <a:avLst/>
          </a:prstGeom>
          <a:solidFill>
            <a:schemeClr val="accent6">
              <a:lumMod val="40000"/>
              <a:lumOff val="60000"/>
              <a:alpha val="48000"/>
            </a:schemeClr>
          </a:solidFill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CA6331B-A4AF-AE48-A75E-13FABF29FF4E}"/>
                  </a:ext>
                </a:extLst>
              </p:cNvPr>
              <p:cNvSpPr txBox="1"/>
              <p:nvPr/>
            </p:nvSpPr>
            <p:spPr>
              <a:xfrm>
                <a:off x="6763390" y="1850121"/>
                <a:ext cx="66620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CA6331B-A4AF-AE48-A75E-13FABF29F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390" y="1850121"/>
                <a:ext cx="666208" cy="584775"/>
              </a:xfrm>
              <a:prstGeom prst="rect">
                <a:avLst/>
              </a:prstGeom>
              <a:blipFill>
                <a:blip r:embed="rId8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Freeform 25">
            <a:extLst>
              <a:ext uri="{FF2B5EF4-FFF2-40B4-BE49-F238E27FC236}">
                <a16:creationId xmlns:a16="http://schemas.microsoft.com/office/drawing/2014/main" id="{7D6FA5F0-A5A5-0A47-A4C3-38BCF96ACE9E}"/>
              </a:ext>
            </a:extLst>
          </p:cNvPr>
          <p:cNvSpPr/>
          <p:nvPr/>
        </p:nvSpPr>
        <p:spPr>
          <a:xfrm>
            <a:off x="6101255" y="1828800"/>
            <a:ext cx="835573" cy="504497"/>
          </a:xfrm>
          <a:custGeom>
            <a:avLst/>
            <a:gdLst>
              <a:gd name="connsiteX0" fmla="*/ 0 w 835573"/>
              <a:gd name="connsiteY0" fmla="*/ 504497 h 504497"/>
              <a:gd name="connsiteX1" fmla="*/ 157655 w 835573"/>
              <a:gd name="connsiteY1" fmla="*/ 346841 h 504497"/>
              <a:gd name="connsiteX2" fmla="*/ 283779 w 835573"/>
              <a:gd name="connsiteY2" fmla="*/ 236483 h 504497"/>
              <a:gd name="connsiteX3" fmla="*/ 394138 w 835573"/>
              <a:gd name="connsiteY3" fmla="*/ 110359 h 504497"/>
              <a:gd name="connsiteX4" fmla="*/ 583324 w 835573"/>
              <a:gd name="connsiteY4" fmla="*/ 15766 h 504497"/>
              <a:gd name="connsiteX5" fmla="*/ 630621 w 835573"/>
              <a:gd name="connsiteY5" fmla="*/ 0 h 504497"/>
              <a:gd name="connsiteX6" fmla="*/ 740979 w 835573"/>
              <a:gd name="connsiteY6" fmla="*/ 15766 h 504497"/>
              <a:gd name="connsiteX7" fmla="*/ 772511 w 835573"/>
              <a:gd name="connsiteY7" fmla="*/ 47297 h 504497"/>
              <a:gd name="connsiteX8" fmla="*/ 835573 w 835573"/>
              <a:gd name="connsiteY8" fmla="*/ 110359 h 504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573" h="504497">
                <a:moveTo>
                  <a:pt x="0" y="504497"/>
                </a:moveTo>
                <a:cubicBezTo>
                  <a:pt x="52552" y="451945"/>
                  <a:pt x="103624" y="397871"/>
                  <a:pt x="157655" y="346841"/>
                </a:cubicBezTo>
                <a:cubicBezTo>
                  <a:pt x="198268" y="308484"/>
                  <a:pt x="244278" y="275984"/>
                  <a:pt x="283779" y="236483"/>
                </a:cubicBezTo>
                <a:cubicBezTo>
                  <a:pt x="323280" y="196982"/>
                  <a:pt x="353089" y="148250"/>
                  <a:pt x="394138" y="110359"/>
                </a:cubicBezTo>
                <a:cubicBezTo>
                  <a:pt x="463235" y="46577"/>
                  <a:pt x="499396" y="43742"/>
                  <a:pt x="583324" y="15766"/>
                </a:cubicBezTo>
                <a:lnTo>
                  <a:pt x="630621" y="0"/>
                </a:lnTo>
                <a:cubicBezTo>
                  <a:pt x="667407" y="5255"/>
                  <a:pt x="705726" y="4015"/>
                  <a:pt x="740979" y="15766"/>
                </a:cubicBezTo>
                <a:cubicBezTo>
                  <a:pt x="755080" y="20466"/>
                  <a:pt x="760904" y="38012"/>
                  <a:pt x="772511" y="47297"/>
                </a:cubicBezTo>
                <a:cubicBezTo>
                  <a:pt x="835926" y="98028"/>
                  <a:pt x="807400" y="54016"/>
                  <a:pt x="835573" y="110359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F1B0128-BCE6-4B4E-A13C-2D5D8C40D485}"/>
              </a:ext>
            </a:extLst>
          </p:cNvPr>
          <p:cNvSpPr/>
          <p:nvPr/>
        </p:nvSpPr>
        <p:spPr>
          <a:xfrm>
            <a:off x="5675586" y="3294993"/>
            <a:ext cx="1576552" cy="173421"/>
          </a:xfrm>
          <a:custGeom>
            <a:avLst/>
            <a:gdLst>
              <a:gd name="connsiteX0" fmla="*/ 0 w 1576552"/>
              <a:gd name="connsiteY0" fmla="*/ 0 h 173421"/>
              <a:gd name="connsiteX1" fmla="*/ 220717 w 1576552"/>
              <a:gd name="connsiteY1" fmla="*/ 63062 h 173421"/>
              <a:gd name="connsiteX2" fmla="*/ 472966 w 1576552"/>
              <a:gd name="connsiteY2" fmla="*/ 110359 h 173421"/>
              <a:gd name="connsiteX3" fmla="*/ 788276 w 1576552"/>
              <a:gd name="connsiteY3" fmla="*/ 157655 h 173421"/>
              <a:gd name="connsiteX4" fmla="*/ 882869 w 1576552"/>
              <a:gd name="connsiteY4" fmla="*/ 173421 h 173421"/>
              <a:gd name="connsiteX5" fmla="*/ 1308538 w 1576552"/>
              <a:gd name="connsiteY5" fmla="*/ 157655 h 173421"/>
              <a:gd name="connsiteX6" fmla="*/ 1497724 w 1576552"/>
              <a:gd name="connsiteY6" fmla="*/ 141890 h 173421"/>
              <a:gd name="connsiteX7" fmla="*/ 1576552 w 1576552"/>
              <a:gd name="connsiteY7" fmla="*/ 126124 h 17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6552" h="173421">
                <a:moveTo>
                  <a:pt x="0" y="0"/>
                </a:moveTo>
                <a:cubicBezTo>
                  <a:pt x="73572" y="21021"/>
                  <a:pt x="144792" y="53571"/>
                  <a:pt x="220717" y="63062"/>
                </a:cubicBezTo>
                <a:cubicBezTo>
                  <a:pt x="498846" y="97829"/>
                  <a:pt x="194249" y="54616"/>
                  <a:pt x="472966" y="110359"/>
                </a:cubicBezTo>
                <a:cubicBezTo>
                  <a:pt x="658614" y="147489"/>
                  <a:pt x="628755" y="134866"/>
                  <a:pt x="788276" y="157655"/>
                </a:cubicBezTo>
                <a:cubicBezTo>
                  <a:pt x="819921" y="162176"/>
                  <a:pt x="851338" y="168166"/>
                  <a:pt x="882869" y="173421"/>
                </a:cubicBezTo>
                <a:lnTo>
                  <a:pt x="1308538" y="157655"/>
                </a:lnTo>
                <a:cubicBezTo>
                  <a:pt x="1371736" y="154414"/>
                  <a:pt x="1434877" y="149284"/>
                  <a:pt x="1497724" y="141890"/>
                </a:cubicBezTo>
                <a:cubicBezTo>
                  <a:pt x="1524337" y="138759"/>
                  <a:pt x="1576552" y="126124"/>
                  <a:pt x="1576552" y="126124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A7982366-E1F1-4049-9153-FB09CED365FB}"/>
              </a:ext>
            </a:extLst>
          </p:cNvPr>
          <p:cNvSpPr/>
          <p:nvPr/>
        </p:nvSpPr>
        <p:spPr>
          <a:xfrm>
            <a:off x="6180083" y="3105807"/>
            <a:ext cx="993227" cy="236483"/>
          </a:xfrm>
          <a:custGeom>
            <a:avLst/>
            <a:gdLst>
              <a:gd name="connsiteX0" fmla="*/ 0 w 993227"/>
              <a:gd name="connsiteY0" fmla="*/ 0 h 236483"/>
              <a:gd name="connsiteX1" fmla="*/ 110358 w 993227"/>
              <a:gd name="connsiteY1" fmla="*/ 15765 h 236483"/>
              <a:gd name="connsiteX2" fmla="*/ 236483 w 993227"/>
              <a:gd name="connsiteY2" fmla="*/ 31531 h 236483"/>
              <a:gd name="connsiteX3" fmla="*/ 504496 w 993227"/>
              <a:gd name="connsiteY3" fmla="*/ 78827 h 236483"/>
              <a:gd name="connsiteX4" fmla="*/ 693683 w 993227"/>
              <a:gd name="connsiteY4" fmla="*/ 126124 h 236483"/>
              <a:gd name="connsiteX5" fmla="*/ 756745 w 993227"/>
              <a:gd name="connsiteY5" fmla="*/ 141890 h 236483"/>
              <a:gd name="connsiteX6" fmla="*/ 851338 w 993227"/>
              <a:gd name="connsiteY6" fmla="*/ 173421 h 236483"/>
              <a:gd name="connsiteX7" fmla="*/ 945931 w 993227"/>
              <a:gd name="connsiteY7" fmla="*/ 204952 h 236483"/>
              <a:gd name="connsiteX8" fmla="*/ 993227 w 993227"/>
              <a:gd name="connsiteY8" fmla="*/ 236483 h 23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3227" h="236483">
                <a:moveTo>
                  <a:pt x="0" y="0"/>
                </a:moveTo>
                <a:lnTo>
                  <a:pt x="110358" y="15765"/>
                </a:lnTo>
                <a:cubicBezTo>
                  <a:pt x="152355" y="21365"/>
                  <a:pt x="194759" y="24168"/>
                  <a:pt x="236483" y="31531"/>
                </a:cubicBezTo>
                <a:cubicBezTo>
                  <a:pt x="582599" y="92611"/>
                  <a:pt x="187872" y="39250"/>
                  <a:pt x="504496" y="78827"/>
                </a:cubicBezTo>
                <a:lnTo>
                  <a:pt x="693683" y="126124"/>
                </a:lnTo>
                <a:cubicBezTo>
                  <a:pt x="714704" y="131379"/>
                  <a:pt x="736189" y="135038"/>
                  <a:pt x="756745" y="141890"/>
                </a:cubicBezTo>
                <a:lnTo>
                  <a:pt x="851338" y="173421"/>
                </a:lnTo>
                <a:cubicBezTo>
                  <a:pt x="851342" y="173422"/>
                  <a:pt x="945928" y="204950"/>
                  <a:pt x="945931" y="204952"/>
                </a:cubicBezTo>
                <a:lnTo>
                  <a:pt x="993227" y="236483"/>
                </a:ln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2219ED9-ECAD-9449-B841-A024AD92E0B1}"/>
                  </a:ext>
                </a:extLst>
              </p:cNvPr>
              <p:cNvSpPr txBox="1"/>
              <p:nvPr/>
            </p:nvSpPr>
            <p:spPr>
              <a:xfrm>
                <a:off x="7176402" y="3015193"/>
                <a:ext cx="1257973" cy="606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enc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2219ED9-ECAD-9449-B841-A024AD92E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402" y="3015193"/>
                <a:ext cx="1257973" cy="606384"/>
              </a:xfrm>
              <a:prstGeom prst="rect">
                <a:avLst/>
              </a:prstGeom>
              <a:blipFill>
                <a:blip r:embed="rId9"/>
                <a:stretch>
                  <a:fillRect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46435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98159FE-1A1D-1E45-8935-0EB1C06FE21B}"/>
              </a:ext>
            </a:extLst>
          </p:cNvPr>
          <p:cNvSpPr/>
          <p:nvPr/>
        </p:nvSpPr>
        <p:spPr>
          <a:xfrm>
            <a:off x="272743" y="1003534"/>
            <a:ext cx="4572000" cy="45720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1B5FDD-2C95-3E4F-B3E0-F682D16191E7}"/>
                  </a:ext>
                </a:extLst>
              </p:cNvPr>
              <p:cNvSpPr txBox="1"/>
              <p:nvPr/>
            </p:nvSpPr>
            <p:spPr>
              <a:xfrm>
                <a:off x="3720030" y="2581802"/>
                <a:ext cx="97693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1B5FDD-2C95-3E4F-B3E0-F682D1619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0030" y="2581802"/>
                <a:ext cx="976934" cy="584775"/>
              </a:xfrm>
              <a:prstGeom prst="rect">
                <a:avLst/>
              </a:prstGeom>
              <a:blipFill>
                <a:blip r:embed="rId2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5CA7FB6D-8FA7-9541-B5CC-4E63A2CD5B6C}"/>
              </a:ext>
            </a:extLst>
          </p:cNvPr>
          <p:cNvSpPr>
            <a:spLocks noChangeAspect="1"/>
          </p:cNvSpPr>
          <p:nvPr/>
        </p:nvSpPr>
        <p:spPr>
          <a:xfrm>
            <a:off x="1163613" y="1873801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42C2035-1C2C-6D41-B714-26A4446A6A94}"/>
              </a:ext>
            </a:extLst>
          </p:cNvPr>
          <p:cNvCxnSpPr>
            <a:cxnSpLocks/>
          </p:cNvCxnSpPr>
          <p:nvPr/>
        </p:nvCxnSpPr>
        <p:spPr>
          <a:xfrm>
            <a:off x="2558743" y="1003534"/>
            <a:ext cx="0" cy="457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B8E436-42CD-D34F-8C9A-42032ACF7CE7}"/>
              </a:ext>
            </a:extLst>
          </p:cNvPr>
          <p:cNvCxnSpPr>
            <a:cxnSpLocks/>
          </p:cNvCxnSpPr>
          <p:nvPr/>
        </p:nvCxnSpPr>
        <p:spPr>
          <a:xfrm>
            <a:off x="272743" y="3249114"/>
            <a:ext cx="457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63B83F-9B2F-434D-9100-E9356605CFEC}"/>
                  </a:ext>
                </a:extLst>
              </p:cNvPr>
              <p:cNvSpPr txBox="1"/>
              <p:nvPr/>
            </p:nvSpPr>
            <p:spPr>
              <a:xfrm>
                <a:off x="2739828" y="2351605"/>
                <a:ext cx="6691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63B83F-9B2F-434D-9100-E9356605C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828" y="2351605"/>
                <a:ext cx="669158" cy="584775"/>
              </a:xfrm>
              <a:prstGeom prst="rect">
                <a:avLst/>
              </a:prstGeom>
              <a:blipFill>
                <a:blip r:embed="rId3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F1F2A2-B481-5C45-89C0-A00C283EBD00}"/>
                  </a:ext>
                </a:extLst>
              </p:cNvPr>
              <p:cNvSpPr txBox="1"/>
              <p:nvPr/>
            </p:nvSpPr>
            <p:spPr>
              <a:xfrm>
                <a:off x="3558027" y="1637455"/>
                <a:ext cx="6786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F1F2A2-B481-5C45-89C0-A00C283EB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027" y="1637455"/>
                <a:ext cx="678647" cy="584775"/>
              </a:xfrm>
              <a:prstGeom prst="rect">
                <a:avLst/>
              </a:prstGeom>
              <a:blipFill>
                <a:blip r:embed="rId4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A55C492-1018-614C-8516-9F9FC5836217}"/>
                  </a:ext>
                </a:extLst>
              </p:cNvPr>
              <p:cNvSpPr txBox="1"/>
              <p:nvPr/>
            </p:nvSpPr>
            <p:spPr>
              <a:xfrm>
                <a:off x="4455048" y="873368"/>
                <a:ext cx="6786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A55C492-1018-614C-8516-9F9FC5836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048" y="873368"/>
                <a:ext cx="678647" cy="584775"/>
              </a:xfrm>
              <a:prstGeom prst="rect">
                <a:avLst/>
              </a:prstGeom>
              <a:blipFill>
                <a:blip r:embed="rId5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690D7A7-F865-054E-B608-0F9C04E9C89D}"/>
              </a:ext>
            </a:extLst>
          </p:cNvPr>
          <p:cNvSpPr>
            <a:spLocks/>
          </p:cNvSpPr>
          <p:nvPr/>
        </p:nvSpPr>
        <p:spPr>
          <a:xfrm rot="3382225">
            <a:off x="2757497" y="2598272"/>
            <a:ext cx="91440" cy="91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3911618-A47E-8C45-88BC-7D5E4115D9D9}"/>
              </a:ext>
            </a:extLst>
          </p:cNvPr>
          <p:cNvSpPr>
            <a:spLocks/>
          </p:cNvSpPr>
          <p:nvPr/>
        </p:nvSpPr>
        <p:spPr>
          <a:xfrm rot="3382225">
            <a:off x="3508487" y="1828080"/>
            <a:ext cx="91440" cy="91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8ED7869-DAC7-BA4E-94B9-8B0F2991A442}"/>
              </a:ext>
            </a:extLst>
          </p:cNvPr>
          <p:cNvSpPr>
            <a:spLocks/>
          </p:cNvSpPr>
          <p:nvPr/>
        </p:nvSpPr>
        <p:spPr>
          <a:xfrm rot="3382225">
            <a:off x="4345939" y="1186812"/>
            <a:ext cx="91440" cy="91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15CD6C3-606F-CF43-88B4-E9A0BEE83FCD}"/>
                  </a:ext>
                </a:extLst>
              </p:cNvPr>
              <p:cNvSpPr txBox="1"/>
              <p:nvPr/>
            </p:nvSpPr>
            <p:spPr>
              <a:xfrm>
                <a:off x="4691598" y="2264128"/>
                <a:ext cx="98642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15CD6C3-606F-CF43-88B4-E9A0BEE83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598" y="2264128"/>
                <a:ext cx="986424" cy="584775"/>
              </a:xfrm>
              <a:prstGeom prst="rect">
                <a:avLst/>
              </a:prstGeom>
              <a:blipFill>
                <a:blip r:embed="rId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E5C0CB-54BF-6E44-B2F4-79C5BFEA6661}"/>
              </a:ext>
            </a:extLst>
          </p:cNvPr>
          <p:cNvCxnSpPr>
            <a:cxnSpLocks noChangeAspect="1"/>
          </p:cNvCxnSpPr>
          <p:nvPr/>
        </p:nvCxnSpPr>
        <p:spPr>
          <a:xfrm rot="16200000" flipV="1">
            <a:off x="1599770" y="2292957"/>
            <a:ext cx="1137376" cy="82296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19CB2F2-5EF6-FB47-B9CD-1535FF8D6FEC}"/>
                  </a:ext>
                </a:extLst>
              </p:cNvPr>
              <p:cNvSpPr txBox="1"/>
              <p:nvPr/>
            </p:nvSpPr>
            <p:spPr>
              <a:xfrm>
                <a:off x="1928577" y="2022672"/>
                <a:ext cx="60663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19CB2F2-5EF6-FB47-B9CD-1535FF8D6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577" y="2022672"/>
                <a:ext cx="606636" cy="584775"/>
              </a:xfrm>
              <a:prstGeom prst="rect">
                <a:avLst/>
              </a:prstGeom>
              <a:blipFill>
                <a:blip r:embed="rId7"/>
                <a:stretch>
                  <a:fillRect l="-6122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79854BF-938E-FA4D-91AA-9D01B9BFA3D9}"/>
              </a:ext>
            </a:extLst>
          </p:cNvPr>
          <p:cNvCxnSpPr>
            <a:cxnSpLocks/>
          </p:cNvCxnSpPr>
          <p:nvPr/>
        </p:nvCxnSpPr>
        <p:spPr>
          <a:xfrm flipH="1" flipV="1">
            <a:off x="704735" y="1944595"/>
            <a:ext cx="1898733" cy="132853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E8515CA-F836-A64D-A1E0-911CF85C6417}"/>
                  </a:ext>
                </a:extLst>
              </p:cNvPr>
              <p:cNvSpPr txBox="1"/>
              <p:nvPr/>
            </p:nvSpPr>
            <p:spPr>
              <a:xfrm>
                <a:off x="1001980" y="1705806"/>
                <a:ext cx="60663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E8515CA-F836-A64D-A1E0-911CF85C6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980" y="1705806"/>
                <a:ext cx="606636" cy="584775"/>
              </a:xfrm>
              <a:prstGeom prst="rect">
                <a:avLst/>
              </a:prstGeom>
              <a:blipFill>
                <a:blip r:embed="rId8"/>
                <a:stretch>
                  <a:fillRect l="-6122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92A8DCF-2056-8B40-8464-33D2238C9D79}"/>
                  </a:ext>
                </a:extLst>
              </p:cNvPr>
              <p:cNvSpPr txBox="1"/>
              <p:nvPr/>
            </p:nvSpPr>
            <p:spPr>
              <a:xfrm>
                <a:off x="5002880" y="3919831"/>
                <a:ext cx="127528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92A8DCF-2056-8B40-8464-33D2238C9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2880" y="3919831"/>
                <a:ext cx="1275286" cy="584775"/>
              </a:xfrm>
              <a:prstGeom prst="rect">
                <a:avLst/>
              </a:prstGeom>
              <a:blipFill>
                <a:blip r:embed="rId9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 7">
            <a:extLst>
              <a:ext uri="{FF2B5EF4-FFF2-40B4-BE49-F238E27FC236}">
                <a16:creationId xmlns:a16="http://schemas.microsoft.com/office/drawing/2014/main" id="{9EE9B3F7-EE2D-F44A-B69E-F8DB3A01CA17}"/>
              </a:ext>
            </a:extLst>
          </p:cNvPr>
          <p:cNvSpPr/>
          <p:nvPr/>
        </p:nvSpPr>
        <p:spPr>
          <a:xfrm>
            <a:off x="3263462" y="3799490"/>
            <a:ext cx="2002221" cy="252248"/>
          </a:xfrm>
          <a:custGeom>
            <a:avLst/>
            <a:gdLst>
              <a:gd name="connsiteX0" fmla="*/ 0 w 2002221"/>
              <a:gd name="connsiteY0" fmla="*/ 204952 h 252248"/>
              <a:gd name="connsiteX1" fmla="*/ 504496 w 2002221"/>
              <a:gd name="connsiteY1" fmla="*/ 94593 h 252248"/>
              <a:gd name="connsiteX2" fmla="*/ 599090 w 2002221"/>
              <a:gd name="connsiteY2" fmla="*/ 63062 h 252248"/>
              <a:gd name="connsiteX3" fmla="*/ 772510 w 2002221"/>
              <a:gd name="connsiteY3" fmla="*/ 47296 h 252248"/>
              <a:gd name="connsiteX4" fmla="*/ 819807 w 2002221"/>
              <a:gd name="connsiteY4" fmla="*/ 15765 h 252248"/>
              <a:gd name="connsiteX5" fmla="*/ 882869 w 2002221"/>
              <a:gd name="connsiteY5" fmla="*/ 0 h 252248"/>
              <a:gd name="connsiteX6" fmla="*/ 1529255 w 2002221"/>
              <a:gd name="connsiteY6" fmla="*/ 15765 h 252248"/>
              <a:gd name="connsiteX7" fmla="*/ 1655379 w 2002221"/>
              <a:gd name="connsiteY7" fmla="*/ 47296 h 252248"/>
              <a:gd name="connsiteX8" fmla="*/ 1797269 w 2002221"/>
              <a:gd name="connsiteY8" fmla="*/ 78827 h 252248"/>
              <a:gd name="connsiteX9" fmla="*/ 1844565 w 2002221"/>
              <a:gd name="connsiteY9" fmla="*/ 94593 h 252248"/>
              <a:gd name="connsiteX10" fmla="*/ 1891862 w 2002221"/>
              <a:gd name="connsiteY10" fmla="*/ 157655 h 252248"/>
              <a:gd name="connsiteX11" fmla="*/ 1939159 w 2002221"/>
              <a:gd name="connsiteY11" fmla="*/ 189186 h 252248"/>
              <a:gd name="connsiteX12" fmla="*/ 1986455 w 2002221"/>
              <a:gd name="connsiteY12" fmla="*/ 236483 h 252248"/>
              <a:gd name="connsiteX13" fmla="*/ 2002221 w 2002221"/>
              <a:gd name="connsiteY13" fmla="*/ 252248 h 252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02221" h="252248">
                <a:moveTo>
                  <a:pt x="0" y="204952"/>
                </a:moveTo>
                <a:cubicBezTo>
                  <a:pt x="200444" y="179896"/>
                  <a:pt x="252810" y="178488"/>
                  <a:pt x="504496" y="94593"/>
                </a:cubicBezTo>
                <a:cubicBezTo>
                  <a:pt x="536027" y="84083"/>
                  <a:pt x="566359" y="68838"/>
                  <a:pt x="599090" y="63062"/>
                </a:cubicBezTo>
                <a:cubicBezTo>
                  <a:pt x="656252" y="52975"/>
                  <a:pt x="714703" y="52551"/>
                  <a:pt x="772510" y="47296"/>
                </a:cubicBezTo>
                <a:cubicBezTo>
                  <a:pt x="788276" y="36786"/>
                  <a:pt x="802391" y="23229"/>
                  <a:pt x="819807" y="15765"/>
                </a:cubicBezTo>
                <a:cubicBezTo>
                  <a:pt x="839723" y="7230"/>
                  <a:pt x="861201" y="0"/>
                  <a:pt x="882869" y="0"/>
                </a:cubicBezTo>
                <a:cubicBezTo>
                  <a:pt x="1098395" y="0"/>
                  <a:pt x="1313793" y="10510"/>
                  <a:pt x="1529255" y="15765"/>
                </a:cubicBezTo>
                <a:cubicBezTo>
                  <a:pt x="1571296" y="26275"/>
                  <a:pt x="1612885" y="38797"/>
                  <a:pt x="1655379" y="47296"/>
                </a:cubicBezTo>
                <a:cubicBezTo>
                  <a:pt x="1709549" y="58130"/>
                  <a:pt x="1745330" y="63987"/>
                  <a:pt x="1797269" y="78827"/>
                </a:cubicBezTo>
                <a:cubicBezTo>
                  <a:pt x="1813248" y="83392"/>
                  <a:pt x="1828800" y="89338"/>
                  <a:pt x="1844565" y="94593"/>
                </a:cubicBezTo>
                <a:cubicBezTo>
                  <a:pt x="1860331" y="115614"/>
                  <a:pt x="1873282" y="139075"/>
                  <a:pt x="1891862" y="157655"/>
                </a:cubicBezTo>
                <a:cubicBezTo>
                  <a:pt x="1905260" y="171053"/>
                  <a:pt x="1924603" y="177056"/>
                  <a:pt x="1939159" y="189186"/>
                </a:cubicBezTo>
                <a:cubicBezTo>
                  <a:pt x="1956287" y="203459"/>
                  <a:pt x="1970689" y="220717"/>
                  <a:pt x="1986455" y="236483"/>
                </a:cubicBezTo>
                <a:lnTo>
                  <a:pt x="2002221" y="252248"/>
                </a:ln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FBA8F09-38B9-C746-BCC9-2AEB92E9BA7D}"/>
              </a:ext>
            </a:extLst>
          </p:cNvPr>
          <p:cNvSpPr/>
          <p:nvPr/>
        </p:nvSpPr>
        <p:spPr>
          <a:xfrm>
            <a:off x="3799488" y="4398581"/>
            <a:ext cx="1513490" cy="268014"/>
          </a:xfrm>
          <a:custGeom>
            <a:avLst/>
            <a:gdLst>
              <a:gd name="connsiteX0" fmla="*/ 0 w 1513490"/>
              <a:gd name="connsiteY0" fmla="*/ 63062 h 268014"/>
              <a:gd name="connsiteX1" fmla="*/ 252248 w 1513490"/>
              <a:gd name="connsiteY1" fmla="*/ 173421 h 268014"/>
              <a:gd name="connsiteX2" fmla="*/ 346841 w 1513490"/>
              <a:gd name="connsiteY2" fmla="*/ 220717 h 268014"/>
              <a:gd name="connsiteX3" fmla="*/ 409904 w 1513490"/>
              <a:gd name="connsiteY3" fmla="*/ 236483 h 268014"/>
              <a:gd name="connsiteX4" fmla="*/ 536028 w 1513490"/>
              <a:gd name="connsiteY4" fmla="*/ 268014 h 268014"/>
              <a:gd name="connsiteX5" fmla="*/ 1072055 w 1513490"/>
              <a:gd name="connsiteY5" fmla="*/ 252248 h 268014"/>
              <a:gd name="connsiteX6" fmla="*/ 1229710 w 1513490"/>
              <a:gd name="connsiteY6" fmla="*/ 189186 h 268014"/>
              <a:gd name="connsiteX7" fmla="*/ 1308538 w 1513490"/>
              <a:gd name="connsiteY7" fmla="*/ 173421 h 268014"/>
              <a:gd name="connsiteX8" fmla="*/ 1403131 w 1513490"/>
              <a:gd name="connsiteY8" fmla="*/ 110359 h 268014"/>
              <a:gd name="connsiteX9" fmla="*/ 1450428 w 1513490"/>
              <a:gd name="connsiteY9" fmla="*/ 78828 h 268014"/>
              <a:gd name="connsiteX10" fmla="*/ 1513490 w 1513490"/>
              <a:gd name="connsiteY10" fmla="*/ 0 h 268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13490" h="268014">
                <a:moveTo>
                  <a:pt x="0" y="63062"/>
                </a:moveTo>
                <a:lnTo>
                  <a:pt x="252248" y="173421"/>
                </a:lnTo>
                <a:cubicBezTo>
                  <a:pt x="284341" y="188009"/>
                  <a:pt x="314110" y="207625"/>
                  <a:pt x="346841" y="220717"/>
                </a:cubicBezTo>
                <a:cubicBezTo>
                  <a:pt x="366959" y="228764"/>
                  <a:pt x="389070" y="230530"/>
                  <a:pt x="409904" y="236483"/>
                </a:cubicBezTo>
                <a:cubicBezTo>
                  <a:pt x="523018" y="268801"/>
                  <a:pt x="375766" y="235961"/>
                  <a:pt x="536028" y="268014"/>
                </a:cubicBezTo>
                <a:cubicBezTo>
                  <a:pt x="714704" y="262759"/>
                  <a:pt x="893803" y="265617"/>
                  <a:pt x="1072055" y="252248"/>
                </a:cubicBezTo>
                <a:cubicBezTo>
                  <a:pt x="1156718" y="245898"/>
                  <a:pt x="1159707" y="212520"/>
                  <a:pt x="1229710" y="189186"/>
                </a:cubicBezTo>
                <a:cubicBezTo>
                  <a:pt x="1255131" y="180712"/>
                  <a:pt x="1282262" y="178676"/>
                  <a:pt x="1308538" y="173421"/>
                </a:cubicBezTo>
                <a:lnTo>
                  <a:pt x="1403131" y="110359"/>
                </a:lnTo>
                <a:lnTo>
                  <a:pt x="1450428" y="78828"/>
                </a:lnTo>
                <a:cubicBezTo>
                  <a:pt x="1490204" y="19163"/>
                  <a:pt x="1468561" y="44929"/>
                  <a:pt x="1513490" y="0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A1F2ABC3-8334-7B43-9D4B-58E949EFDFDE}"/>
              </a:ext>
            </a:extLst>
          </p:cNvPr>
          <p:cNvSpPr/>
          <p:nvPr/>
        </p:nvSpPr>
        <p:spPr>
          <a:xfrm>
            <a:off x="4587765" y="2238704"/>
            <a:ext cx="646387" cy="173420"/>
          </a:xfrm>
          <a:custGeom>
            <a:avLst/>
            <a:gdLst>
              <a:gd name="connsiteX0" fmla="*/ 0 w 646387"/>
              <a:gd name="connsiteY0" fmla="*/ 47296 h 173420"/>
              <a:gd name="connsiteX1" fmla="*/ 331076 w 646387"/>
              <a:gd name="connsiteY1" fmla="*/ 0 h 173420"/>
              <a:gd name="connsiteX2" fmla="*/ 599090 w 646387"/>
              <a:gd name="connsiteY2" fmla="*/ 15765 h 173420"/>
              <a:gd name="connsiteX3" fmla="*/ 614856 w 646387"/>
              <a:gd name="connsiteY3" fmla="*/ 63062 h 173420"/>
              <a:gd name="connsiteX4" fmla="*/ 646387 w 646387"/>
              <a:gd name="connsiteY4" fmla="*/ 173420 h 173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6387" h="173420">
                <a:moveTo>
                  <a:pt x="0" y="47296"/>
                </a:moveTo>
                <a:cubicBezTo>
                  <a:pt x="135484" y="17188"/>
                  <a:pt x="182655" y="0"/>
                  <a:pt x="331076" y="0"/>
                </a:cubicBezTo>
                <a:cubicBezTo>
                  <a:pt x="420568" y="0"/>
                  <a:pt x="509752" y="10510"/>
                  <a:pt x="599090" y="15765"/>
                </a:cubicBezTo>
                <a:cubicBezTo>
                  <a:pt x="604345" y="31531"/>
                  <a:pt x="610825" y="46940"/>
                  <a:pt x="614856" y="63062"/>
                </a:cubicBezTo>
                <a:cubicBezTo>
                  <a:pt x="641961" y="171482"/>
                  <a:pt x="614675" y="109997"/>
                  <a:pt x="646387" y="173420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4A34EF0D-023F-0D4E-B974-C0DDF429FAB7}"/>
              </a:ext>
            </a:extLst>
          </p:cNvPr>
          <p:cNvSpPr/>
          <p:nvPr/>
        </p:nvSpPr>
        <p:spPr>
          <a:xfrm>
            <a:off x="3720030" y="2578855"/>
            <a:ext cx="381487" cy="185107"/>
          </a:xfrm>
          <a:custGeom>
            <a:avLst/>
            <a:gdLst>
              <a:gd name="connsiteX0" fmla="*/ 0 w 646387"/>
              <a:gd name="connsiteY0" fmla="*/ 47296 h 173420"/>
              <a:gd name="connsiteX1" fmla="*/ 331076 w 646387"/>
              <a:gd name="connsiteY1" fmla="*/ 0 h 173420"/>
              <a:gd name="connsiteX2" fmla="*/ 599090 w 646387"/>
              <a:gd name="connsiteY2" fmla="*/ 15765 h 173420"/>
              <a:gd name="connsiteX3" fmla="*/ 614856 w 646387"/>
              <a:gd name="connsiteY3" fmla="*/ 63062 h 173420"/>
              <a:gd name="connsiteX4" fmla="*/ 646387 w 646387"/>
              <a:gd name="connsiteY4" fmla="*/ 173420 h 173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6387" h="173420">
                <a:moveTo>
                  <a:pt x="0" y="47296"/>
                </a:moveTo>
                <a:cubicBezTo>
                  <a:pt x="135484" y="17188"/>
                  <a:pt x="182655" y="0"/>
                  <a:pt x="331076" y="0"/>
                </a:cubicBezTo>
                <a:cubicBezTo>
                  <a:pt x="420568" y="0"/>
                  <a:pt x="509752" y="10510"/>
                  <a:pt x="599090" y="15765"/>
                </a:cubicBezTo>
                <a:cubicBezTo>
                  <a:pt x="604345" y="31531"/>
                  <a:pt x="610825" y="46940"/>
                  <a:pt x="614856" y="63062"/>
                </a:cubicBezTo>
                <a:cubicBezTo>
                  <a:pt x="641961" y="171482"/>
                  <a:pt x="614675" y="109997"/>
                  <a:pt x="646387" y="173420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A8887EB-6513-6B40-BC36-6E22D63ED882}"/>
              </a:ext>
            </a:extLst>
          </p:cNvPr>
          <p:cNvSpPr/>
          <p:nvPr/>
        </p:nvSpPr>
        <p:spPr>
          <a:xfrm>
            <a:off x="6576212" y="880577"/>
            <a:ext cx="4572000" cy="45720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CF63951-E6C1-D146-A647-CCB93D6C03EB}"/>
                  </a:ext>
                </a:extLst>
              </p:cNvPr>
              <p:cNvSpPr txBox="1"/>
              <p:nvPr/>
            </p:nvSpPr>
            <p:spPr>
              <a:xfrm>
                <a:off x="10005980" y="3096318"/>
                <a:ext cx="97693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CF63951-E6C1-D146-A647-CCB93D6C0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5980" y="3096318"/>
                <a:ext cx="976934" cy="584775"/>
              </a:xfrm>
              <a:prstGeom prst="rect">
                <a:avLst/>
              </a:prstGeom>
              <a:blipFill>
                <a:blip r:embed="rId10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id="{970B21BB-4366-174C-9A15-14AA19FA17AF}"/>
              </a:ext>
            </a:extLst>
          </p:cNvPr>
          <p:cNvSpPr>
            <a:spLocks noChangeAspect="1"/>
          </p:cNvSpPr>
          <p:nvPr/>
        </p:nvSpPr>
        <p:spPr>
          <a:xfrm>
            <a:off x="7467082" y="1750844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B389778-8EA1-0847-AAF4-C6C36EB2565A}"/>
              </a:ext>
            </a:extLst>
          </p:cNvPr>
          <p:cNvCxnSpPr>
            <a:cxnSpLocks/>
          </p:cNvCxnSpPr>
          <p:nvPr/>
        </p:nvCxnSpPr>
        <p:spPr>
          <a:xfrm>
            <a:off x="8862212" y="880577"/>
            <a:ext cx="0" cy="457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4E70D27-4467-074E-8DD6-A88EC4A1D4D2}"/>
              </a:ext>
            </a:extLst>
          </p:cNvPr>
          <p:cNvCxnSpPr>
            <a:cxnSpLocks/>
          </p:cNvCxnSpPr>
          <p:nvPr/>
        </p:nvCxnSpPr>
        <p:spPr>
          <a:xfrm>
            <a:off x="6576212" y="3126157"/>
            <a:ext cx="457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AEE89B2-22D0-A649-8DEF-9C1A02E651AC}"/>
                  </a:ext>
                </a:extLst>
              </p:cNvPr>
              <p:cNvSpPr txBox="1"/>
              <p:nvPr/>
            </p:nvSpPr>
            <p:spPr>
              <a:xfrm>
                <a:off x="9861496" y="1293951"/>
                <a:ext cx="6786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AEE89B2-22D0-A649-8DEF-9C1A02E65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496" y="1293951"/>
                <a:ext cx="678647" cy="584775"/>
              </a:xfrm>
              <a:prstGeom prst="rect">
                <a:avLst/>
              </a:prstGeom>
              <a:blipFill>
                <a:blip r:embed="rId11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41570762-70D8-0E4A-A35D-C21864119374}"/>
              </a:ext>
            </a:extLst>
          </p:cNvPr>
          <p:cNvSpPr>
            <a:spLocks/>
          </p:cNvSpPr>
          <p:nvPr/>
        </p:nvSpPr>
        <p:spPr>
          <a:xfrm rot="3382225">
            <a:off x="9827722" y="1578995"/>
            <a:ext cx="91440" cy="91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AB0C8EE-BBDF-3B44-AD51-4771A89E70B1}"/>
                  </a:ext>
                </a:extLst>
              </p:cNvPr>
              <p:cNvSpPr txBox="1"/>
              <p:nvPr/>
            </p:nvSpPr>
            <p:spPr>
              <a:xfrm>
                <a:off x="11012047" y="3140396"/>
                <a:ext cx="98642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AB0C8EE-BBDF-3B44-AD51-4771A89E7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2047" y="3140396"/>
                <a:ext cx="986424" cy="584775"/>
              </a:xfrm>
              <a:prstGeom prst="rect">
                <a:avLst/>
              </a:prstGeom>
              <a:blipFill>
                <a:blip r:embed="rId12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94FAEC3-DD94-F748-AF96-1A3E9AF8E640}"/>
              </a:ext>
            </a:extLst>
          </p:cNvPr>
          <p:cNvCxnSpPr>
            <a:cxnSpLocks noChangeAspect="1"/>
          </p:cNvCxnSpPr>
          <p:nvPr/>
        </p:nvCxnSpPr>
        <p:spPr>
          <a:xfrm rot="16200000" flipV="1">
            <a:off x="7903239" y="2170000"/>
            <a:ext cx="1137376" cy="82296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961AB24-C594-834C-B84C-35C4051BACD5}"/>
                  </a:ext>
                </a:extLst>
              </p:cNvPr>
              <p:cNvSpPr txBox="1"/>
              <p:nvPr/>
            </p:nvSpPr>
            <p:spPr>
              <a:xfrm>
                <a:off x="8232046" y="1899715"/>
                <a:ext cx="60663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961AB24-C594-834C-B84C-35C4051BA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046" y="1899715"/>
                <a:ext cx="606636" cy="584775"/>
              </a:xfrm>
              <a:prstGeom prst="rect">
                <a:avLst/>
              </a:prstGeom>
              <a:blipFill>
                <a:blip r:embed="rId13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6AE879E-C27B-4147-809E-9CFFD79142BD}"/>
              </a:ext>
            </a:extLst>
          </p:cNvPr>
          <p:cNvCxnSpPr>
            <a:cxnSpLocks/>
          </p:cNvCxnSpPr>
          <p:nvPr/>
        </p:nvCxnSpPr>
        <p:spPr>
          <a:xfrm flipH="1" flipV="1">
            <a:off x="7008204" y="1821638"/>
            <a:ext cx="1898733" cy="132853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7931608-9F95-3644-B0DA-4A7FA2175287}"/>
                  </a:ext>
                </a:extLst>
              </p:cNvPr>
              <p:cNvSpPr txBox="1"/>
              <p:nvPr/>
            </p:nvSpPr>
            <p:spPr>
              <a:xfrm>
                <a:off x="7305449" y="1582849"/>
                <a:ext cx="60663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7931608-9F95-3644-B0DA-4A7FA2175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449" y="1582849"/>
                <a:ext cx="606636" cy="584775"/>
              </a:xfrm>
              <a:prstGeom prst="rect">
                <a:avLst/>
              </a:prstGeom>
              <a:blipFill>
                <a:blip r:embed="rId14"/>
                <a:stretch>
                  <a:fillRect l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Oval 93">
            <a:extLst>
              <a:ext uri="{FF2B5EF4-FFF2-40B4-BE49-F238E27FC236}">
                <a16:creationId xmlns:a16="http://schemas.microsoft.com/office/drawing/2014/main" id="{7F7CF260-E101-D64C-967F-4BE73411A823}"/>
              </a:ext>
            </a:extLst>
          </p:cNvPr>
          <p:cNvSpPr>
            <a:spLocks noChangeAspect="1"/>
          </p:cNvSpPr>
          <p:nvPr/>
        </p:nvSpPr>
        <p:spPr>
          <a:xfrm>
            <a:off x="7035849" y="1319420"/>
            <a:ext cx="3657600" cy="3657600"/>
          </a:xfrm>
          <a:prstGeom prst="ellipse">
            <a:avLst/>
          </a:prstGeom>
          <a:solidFill>
            <a:schemeClr val="accent2">
              <a:lumMod val="40000"/>
              <a:lumOff val="60000"/>
              <a:alpha val="53000"/>
            </a:schemeClr>
          </a:solidFill>
          <a:ln w="3810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Freeform 94">
            <a:extLst>
              <a:ext uri="{FF2B5EF4-FFF2-40B4-BE49-F238E27FC236}">
                <a16:creationId xmlns:a16="http://schemas.microsoft.com/office/drawing/2014/main" id="{7BF52A38-13FA-734C-856D-C363738A1F76}"/>
              </a:ext>
            </a:extLst>
          </p:cNvPr>
          <p:cNvSpPr/>
          <p:nvPr/>
        </p:nvSpPr>
        <p:spPr>
          <a:xfrm>
            <a:off x="10354046" y="1821638"/>
            <a:ext cx="770636" cy="333619"/>
          </a:xfrm>
          <a:custGeom>
            <a:avLst/>
            <a:gdLst>
              <a:gd name="connsiteX0" fmla="*/ 0 w 646387"/>
              <a:gd name="connsiteY0" fmla="*/ 47296 h 173420"/>
              <a:gd name="connsiteX1" fmla="*/ 331076 w 646387"/>
              <a:gd name="connsiteY1" fmla="*/ 0 h 173420"/>
              <a:gd name="connsiteX2" fmla="*/ 599090 w 646387"/>
              <a:gd name="connsiteY2" fmla="*/ 15765 h 173420"/>
              <a:gd name="connsiteX3" fmla="*/ 614856 w 646387"/>
              <a:gd name="connsiteY3" fmla="*/ 63062 h 173420"/>
              <a:gd name="connsiteX4" fmla="*/ 646387 w 646387"/>
              <a:gd name="connsiteY4" fmla="*/ 173420 h 173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6387" h="173420">
                <a:moveTo>
                  <a:pt x="0" y="47296"/>
                </a:moveTo>
                <a:cubicBezTo>
                  <a:pt x="135484" y="17188"/>
                  <a:pt x="182655" y="0"/>
                  <a:pt x="331076" y="0"/>
                </a:cubicBezTo>
                <a:cubicBezTo>
                  <a:pt x="420568" y="0"/>
                  <a:pt x="509752" y="10510"/>
                  <a:pt x="599090" y="15765"/>
                </a:cubicBezTo>
                <a:cubicBezTo>
                  <a:pt x="604345" y="31531"/>
                  <a:pt x="610825" y="46940"/>
                  <a:pt x="614856" y="63062"/>
                </a:cubicBezTo>
                <a:cubicBezTo>
                  <a:pt x="641961" y="171482"/>
                  <a:pt x="614675" y="109997"/>
                  <a:pt x="646387" y="173420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7947369-57B4-ED45-83EB-F19B51994984}"/>
                  </a:ext>
                </a:extLst>
              </p:cNvPr>
              <p:cNvSpPr txBox="1"/>
              <p:nvPr/>
            </p:nvSpPr>
            <p:spPr>
              <a:xfrm>
                <a:off x="11036270" y="1900255"/>
                <a:ext cx="66620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7947369-57B4-ED45-83EB-F19B51994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6270" y="1900255"/>
                <a:ext cx="666208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0A5E2F8-8087-BD4A-94B0-37B0DD18587E}"/>
                  </a:ext>
                </a:extLst>
              </p:cNvPr>
              <p:cNvSpPr txBox="1"/>
              <p:nvPr/>
            </p:nvSpPr>
            <p:spPr>
              <a:xfrm>
                <a:off x="11130578" y="2401244"/>
                <a:ext cx="1245277" cy="606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enc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0A5E2F8-8087-BD4A-94B0-37B0DD185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0578" y="2401244"/>
                <a:ext cx="1245277" cy="606384"/>
              </a:xfrm>
              <a:prstGeom prst="rect">
                <a:avLst/>
              </a:prstGeom>
              <a:blipFill>
                <a:blip r:embed="rId16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Freeform 97">
            <a:extLst>
              <a:ext uri="{FF2B5EF4-FFF2-40B4-BE49-F238E27FC236}">
                <a16:creationId xmlns:a16="http://schemas.microsoft.com/office/drawing/2014/main" id="{91C2EF8B-603F-D64D-AE51-B7BEEE3B113C}"/>
              </a:ext>
            </a:extLst>
          </p:cNvPr>
          <p:cNvSpPr/>
          <p:nvPr/>
        </p:nvSpPr>
        <p:spPr>
          <a:xfrm>
            <a:off x="10389476" y="2900855"/>
            <a:ext cx="914400" cy="80393"/>
          </a:xfrm>
          <a:custGeom>
            <a:avLst/>
            <a:gdLst>
              <a:gd name="connsiteX0" fmla="*/ 0 w 914400"/>
              <a:gd name="connsiteY0" fmla="*/ 63062 h 80393"/>
              <a:gd name="connsiteX1" fmla="*/ 867103 w 914400"/>
              <a:gd name="connsiteY1" fmla="*/ 63062 h 80393"/>
              <a:gd name="connsiteX2" fmla="*/ 898634 w 914400"/>
              <a:gd name="connsiteY2" fmla="*/ 15766 h 80393"/>
              <a:gd name="connsiteX3" fmla="*/ 914400 w 914400"/>
              <a:gd name="connsiteY3" fmla="*/ 0 h 80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80393">
                <a:moveTo>
                  <a:pt x="0" y="63062"/>
                </a:moveTo>
                <a:cubicBezTo>
                  <a:pt x="261694" y="73127"/>
                  <a:pt x="608470" y="96434"/>
                  <a:pt x="867103" y="63062"/>
                </a:cubicBezTo>
                <a:cubicBezTo>
                  <a:pt x="885895" y="60637"/>
                  <a:pt x="887265" y="30924"/>
                  <a:pt x="898634" y="15766"/>
                </a:cubicBezTo>
                <a:cubicBezTo>
                  <a:pt x="903093" y="9820"/>
                  <a:pt x="909145" y="5255"/>
                  <a:pt x="914400" y="0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924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ECE146D-ED52-8B45-94DA-B7E31267DAA0}"/>
              </a:ext>
            </a:extLst>
          </p:cNvPr>
          <p:cNvGrpSpPr/>
          <p:nvPr/>
        </p:nvGrpSpPr>
        <p:grpSpPr>
          <a:xfrm>
            <a:off x="2066544" y="1901952"/>
            <a:ext cx="8193024" cy="3438144"/>
            <a:chOff x="2066544" y="1901952"/>
            <a:chExt cx="8193024" cy="34381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92A60EC-7630-694D-89D3-4AF64C08AC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33" t="27734" r="6866" b="22133"/>
            <a:stretch/>
          </p:blipFill>
          <p:spPr>
            <a:xfrm>
              <a:off x="2066544" y="1901952"/>
              <a:ext cx="8193024" cy="343814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DBD775A-EB7F-ED4E-8A29-61A9BFE9E239}"/>
                    </a:ext>
                  </a:extLst>
                </p:cNvPr>
                <p:cNvSpPr txBox="1"/>
                <p:nvPr/>
              </p:nvSpPr>
              <p:spPr>
                <a:xfrm rot="18900000">
                  <a:off x="3225100" y="2967335"/>
                  <a:ext cx="121039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DBD775A-EB7F-ED4E-8A29-61A9BFE9E2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900000">
                  <a:off x="3225100" y="2967335"/>
                  <a:ext cx="1210396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AF63002-E1A1-8C46-89A2-A873EDDBF79C}"/>
                    </a:ext>
                  </a:extLst>
                </p:cNvPr>
                <p:cNvSpPr txBox="1"/>
                <p:nvPr/>
              </p:nvSpPr>
              <p:spPr>
                <a:xfrm>
                  <a:off x="6110218" y="2602470"/>
                  <a:ext cx="1361270" cy="7838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AF63002-E1A1-8C46-89A2-A873EDDBF7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0218" y="2602470"/>
                  <a:ext cx="1361270" cy="783804"/>
                </a:xfrm>
                <a:prstGeom prst="rect">
                  <a:avLst/>
                </a:prstGeom>
                <a:blipFill>
                  <a:blip r:embed="rId4"/>
                  <a:stretch>
                    <a:fillRect b="-31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342456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0ABC0A2-6C2E-E447-BC58-10FA74489234}"/>
              </a:ext>
            </a:extLst>
          </p:cNvPr>
          <p:cNvSpPr/>
          <p:nvPr/>
        </p:nvSpPr>
        <p:spPr>
          <a:xfrm>
            <a:off x="3344281" y="943639"/>
            <a:ext cx="4572000" cy="45720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2473ED-B6A4-3144-8511-008636A56749}"/>
                  </a:ext>
                </a:extLst>
              </p:cNvPr>
              <p:cNvSpPr txBox="1"/>
              <p:nvPr/>
            </p:nvSpPr>
            <p:spPr>
              <a:xfrm>
                <a:off x="6774049" y="3159380"/>
                <a:ext cx="58381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2473ED-B6A4-3144-8511-008636A56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049" y="3159380"/>
                <a:ext cx="583814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B26741CB-AEC3-4049-B46C-C9B95682B702}"/>
              </a:ext>
            </a:extLst>
          </p:cNvPr>
          <p:cNvSpPr>
            <a:spLocks noChangeAspect="1"/>
          </p:cNvSpPr>
          <p:nvPr/>
        </p:nvSpPr>
        <p:spPr>
          <a:xfrm>
            <a:off x="4235151" y="1813906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A64A84D-0CD6-D24D-B28A-78D865F0F568}"/>
              </a:ext>
            </a:extLst>
          </p:cNvPr>
          <p:cNvCxnSpPr>
            <a:cxnSpLocks/>
          </p:cNvCxnSpPr>
          <p:nvPr/>
        </p:nvCxnSpPr>
        <p:spPr>
          <a:xfrm>
            <a:off x="5630281" y="943639"/>
            <a:ext cx="0" cy="457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D4F53FB-EDB0-D044-96D9-8F0E054BB3F7}"/>
              </a:ext>
            </a:extLst>
          </p:cNvPr>
          <p:cNvCxnSpPr>
            <a:cxnSpLocks/>
          </p:cNvCxnSpPr>
          <p:nvPr/>
        </p:nvCxnSpPr>
        <p:spPr>
          <a:xfrm>
            <a:off x="3344281" y="3189219"/>
            <a:ext cx="457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923485-D80E-D54F-8DEE-5809865ED6B8}"/>
                  </a:ext>
                </a:extLst>
              </p:cNvPr>
              <p:cNvSpPr txBox="1"/>
              <p:nvPr/>
            </p:nvSpPr>
            <p:spPr>
              <a:xfrm>
                <a:off x="7814131" y="3159379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923485-D80E-D54F-8DEE-5809865ED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4131" y="3159379"/>
                <a:ext cx="58381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82E8DE9-498D-8241-B18E-10A668033788}"/>
              </a:ext>
            </a:extLst>
          </p:cNvPr>
          <p:cNvCxnSpPr/>
          <p:nvPr/>
        </p:nvCxnSpPr>
        <p:spPr>
          <a:xfrm>
            <a:off x="5630281" y="3185506"/>
            <a:ext cx="22860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6548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A6593D9-9D28-C34E-9B42-EA08D24F1720}"/>
              </a:ext>
            </a:extLst>
          </p:cNvPr>
          <p:cNvSpPr/>
          <p:nvPr/>
        </p:nvSpPr>
        <p:spPr>
          <a:xfrm>
            <a:off x="5998029" y="2438400"/>
            <a:ext cx="185057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F0D2DE6-1057-0D4A-87E4-0977CCBA1760}"/>
              </a:ext>
            </a:extLst>
          </p:cNvPr>
          <p:cNvSpPr/>
          <p:nvPr/>
        </p:nvSpPr>
        <p:spPr>
          <a:xfrm>
            <a:off x="3603171" y="3505200"/>
            <a:ext cx="182880" cy="1828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F743953-70E5-F344-A786-176E82E78F0B}"/>
              </a:ext>
            </a:extLst>
          </p:cNvPr>
          <p:cNvSpPr/>
          <p:nvPr/>
        </p:nvSpPr>
        <p:spPr>
          <a:xfrm>
            <a:off x="5562599" y="4408714"/>
            <a:ext cx="182880" cy="1850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111C817-7757-934C-B707-DBBB7A4167DA}"/>
              </a:ext>
            </a:extLst>
          </p:cNvPr>
          <p:cNvCxnSpPr>
            <a:cxnSpLocks/>
          </p:cNvCxnSpPr>
          <p:nvPr/>
        </p:nvCxnSpPr>
        <p:spPr>
          <a:xfrm flipV="1">
            <a:off x="3786051" y="2561840"/>
            <a:ext cx="2239079" cy="1002142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377EB90-FB80-2A41-A3A5-7B8C2DEAFC05}"/>
              </a:ext>
            </a:extLst>
          </p:cNvPr>
          <p:cNvCxnSpPr>
            <a:cxnSpLocks/>
            <a:endCxn id="2" idx="4"/>
          </p:cNvCxnSpPr>
          <p:nvPr/>
        </p:nvCxnSpPr>
        <p:spPr>
          <a:xfrm flipV="1">
            <a:off x="5686470" y="2621280"/>
            <a:ext cx="404088" cy="1840774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3FF352-E98C-044F-9F34-E0E516D41CB8}"/>
                  </a:ext>
                </a:extLst>
              </p:cNvPr>
              <p:cNvSpPr txBox="1"/>
              <p:nvPr/>
            </p:nvSpPr>
            <p:spPr>
              <a:xfrm>
                <a:off x="4678120" y="2314250"/>
                <a:ext cx="70968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3FF352-E98C-044F-9F34-E0E516D41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120" y="2314250"/>
                <a:ext cx="709681" cy="523220"/>
              </a:xfrm>
              <a:prstGeom prst="rect">
                <a:avLst/>
              </a:prstGeom>
              <a:blipFill>
                <a:blip r:embed="rId2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48A306-7416-0744-9C7A-1109812DE454}"/>
                  </a:ext>
                </a:extLst>
              </p:cNvPr>
              <p:cNvSpPr txBox="1"/>
              <p:nvPr/>
            </p:nvSpPr>
            <p:spPr>
              <a:xfrm>
                <a:off x="5925029" y="2917185"/>
                <a:ext cx="70968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48A306-7416-0744-9C7A-1109812DE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029" y="2917185"/>
                <a:ext cx="70968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A7DC9C-54B3-BC46-89FE-A5C8B7CB8178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786051" y="3195652"/>
            <a:ext cx="822960" cy="36833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8F2717-0892-2949-BB79-B84A6E835A50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686470" y="3628967"/>
            <a:ext cx="182880" cy="833087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891176-1337-0142-9A2B-70E246967041}"/>
                  </a:ext>
                </a:extLst>
              </p:cNvPr>
              <p:cNvSpPr txBox="1"/>
              <p:nvPr/>
            </p:nvSpPr>
            <p:spPr>
              <a:xfrm>
                <a:off x="3588401" y="2827206"/>
                <a:ext cx="7910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891176-1337-0142-9A2B-70E246967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401" y="2827206"/>
                <a:ext cx="791050" cy="523220"/>
              </a:xfrm>
              <a:prstGeom prst="rect">
                <a:avLst/>
              </a:prstGeom>
              <a:blipFill>
                <a:blip r:embed="rId4"/>
                <a:stretch>
                  <a:fillRect t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C59D645-FC25-FC44-9866-C458231935D6}"/>
                  </a:ext>
                </a:extLst>
              </p:cNvPr>
              <p:cNvSpPr txBox="1"/>
              <p:nvPr/>
            </p:nvSpPr>
            <p:spPr>
              <a:xfrm>
                <a:off x="5787561" y="3775063"/>
                <a:ext cx="7910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C59D645-FC25-FC44-9866-C45823193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561" y="3775063"/>
                <a:ext cx="791050" cy="523220"/>
              </a:xfrm>
              <a:prstGeom prst="rect">
                <a:avLst/>
              </a:prstGeom>
              <a:blipFill>
                <a:blip r:embed="rId5"/>
                <a:stretch>
                  <a:fillRect t="-4762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A80EDF7-127B-3945-82BE-2BD769D65887}"/>
                  </a:ext>
                </a:extLst>
              </p:cNvPr>
              <p:cNvSpPr txBox="1"/>
              <p:nvPr/>
            </p:nvSpPr>
            <p:spPr>
              <a:xfrm>
                <a:off x="6099613" y="2068340"/>
                <a:ext cx="6122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A80EDF7-127B-3945-82BE-2BD769D65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9613" y="2068340"/>
                <a:ext cx="612284" cy="523220"/>
              </a:xfrm>
              <a:prstGeom prst="rect">
                <a:avLst/>
              </a:prstGeom>
              <a:blipFill>
                <a:blip r:embed="rId6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2AFF38-9007-F843-A1BB-B06A80A28523}"/>
                  </a:ext>
                </a:extLst>
              </p:cNvPr>
              <p:cNvSpPr txBox="1"/>
              <p:nvPr/>
            </p:nvSpPr>
            <p:spPr>
              <a:xfrm>
                <a:off x="3384334" y="3628967"/>
                <a:ext cx="6205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2AFF38-9007-F843-A1BB-B06A80A28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334" y="3628967"/>
                <a:ext cx="620554" cy="523220"/>
              </a:xfrm>
              <a:prstGeom prst="rect">
                <a:avLst/>
              </a:prstGeom>
              <a:blipFill>
                <a:blip r:embed="rId7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C4E275B-0E8A-4648-8802-244F92BB71A6}"/>
                  </a:ext>
                </a:extLst>
              </p:cNvPr>
              <p:cNvSpPr txBox="1"/>
              <p:nvPr/>
            </p:nvSpPr>
            <p:spPr>
              <a:xfrm>
                <a:off x="5677915" y="4411525"/>
                <a:ext cx="6205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C4E275B-0E8A-4648-8802-244F92BB7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915" y="4411525"/>
                <a:ext cx="620554" cy="523220"/>
              </a:xfrm>
              <a:prstGeom prst="rect">
                <a:avLst/>
              </a:prstGeom>
              <a:blipFill>
                <a:blip r:embed="rId8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88209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21F525D-7E74-7644-85ED-29A3553C1F67}"/>
              </a:ext>
            </a:extLst>
          </p:cNvPr>
          <p:cNvSpPr>
            <a:spLocks noChangeAspect="1"/>
          </p:cNvSpPr>
          <p:nvPr/>
        </p:nvSpPr>
        <p:spPr>
          <a:xfrm>
            <a:off x="3041054" y="555091"/>
            <a:ext cx="5486400" cy="5486400"/>
          </a:xfrm>
          <a:prstGeom prst="ellipse">
            <a:avLst/>
          </a:prstGeom>
          <a:noFill/>
          <a:ln w="28575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FBC0DFA-1EA5-D942-9816-9928CFB3E626}"/>
              </a:ext>
            </a:extLst>
          </p:cNvPr>
          <p:cNvSpPr/>
          <p:nvPr/>
        </p:nvSpPr>
        <p:spPr>
          <a:xfrm>
            <a:off x="3956678" y="1481731"/>
            <a:ext cx="3657600" cy="3657600"/>
          </a:xfrm>
          <a:prstGeom prst="ellipse">
            <a:avLst/>
          </a:prstGeom>
          <a:noFill/>
          <a:ln w="444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6937128-0753-A74C-B234-AD7B12A967FF}"/>
              </a:ext>
            </a:extLst>
          </p:cNvPr>
          <p:cNvGrpSpPr/>
          <p:nvPr/>
        </p:nvGrpSpPr>
        <p:grpSpPr>
          <a:xfrm>
            <a:off x="5779756" y="566404"/>
            <a:ext cx="4630" cy="5482829"/>
            <a:chOff x="8795407" y="471518"/>
            <a:chExt cx="4630" cy="5482829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B87CF5E-61BE-514F-8EF1-8A8DCB70B4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95407" y="471518"/>
              <a:ext cx="0" cy="90990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EDB38D2-AA10-5D42-B486-3AC46AFC93AA}"/>
                </a:ext>
              </a:extLst>
            </p:cNvPr>
            <p:cNvCxnSpPr>
              <a:cxnSpLocks/>
            </p:cNvCxnSpPr>
            <p:nvPr/>
          </p:nvCxnSpPr>
          <p:spPr>
            <a:xfrm>
              <a:off x="8800037" y="5044445"/>
              <a:ext cx="0" cy="90990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6F7BB49-8CBA-9E44-B158-657E863C741B}"/>
              </a:ext>
            </a:extLst>
          </p:cNvPr>
          <p:cNvGrpSpPr/>
          <p:nvPr/>
        </p:nvGrpSpPr>
        <p:grpSpPr>
          <a:xfrm rot="1800000">
            <a:off x="5775188" y="602340"/>
            <a:ext cx="4135" cy="5477404"/>
            <a:chOff x="8792557" y="398409"/>
            <a:chExt cx="4135" cy="5477404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2E6FC99-3BE9-C349-A3E6-A1557CBD7F2C}"/>
                </a:ext>
              </a:extLst>
            </p:cNvPr>
            <p:cNvCxnSpPr/>
            <p:nvPr/>
          </p:nvCxnSpPr>
          <p:spPr>
            <a:xfrm flipV="1">
              <a:off x="8796692" y="398409"/>
              <a:ext cx="0" cy="90990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20B5E10-BCDE-7F40-9175-EBD859AE938B}"/>
                </a:ext>
              </a:extLst>
            </p:cNvPr>
            <p:cNvCxnSpPr>
              <a:cxnSpLocks/>
            </p:cNvCxnSpPr>
            <p:nvPr/>
          </p:nvCxnSpPr>
          <p:spPr>
            <a:xfrm>
              <a:off x="8792557" y="4965911"/>
              <a:ext cx="0" cy="90990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F127CE-41A8-164B-86F6-0362935AB56D}"/>
              </a:ext>
            </a:extLst>
          </p:cNvPr>
          <p:cNvGrpSpPr/>
          <p:nvPr/>
        </p:nvGrpSpPr>
        <p:grpSpPr>
          <a:xfrm rot="3600000">
            <a:off x="5797546" y="597518"/>
            <a:ext cx="4135" cy="5477404"/>
            <a:chOff x="8792557" y="398409"/>
            <a:chExt cx="4135" cy="547740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8238469-848E-CB48-8FF9-F26A5214C610}"/>
                </a:ext>
              </a:extLst>
            </p:cNvPr>
            <p:cNvCxnSpPr/>
            <p:nvPr/>
          </p:nvCxnSpPr>
          <p:spPr>
            <a:xfrm flipV="1">
              <a:off x="8796692" y="398409"/>
              <a:ext cx="0" cy="90990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E71D5F0-E5CC-944C-94F1-D3B5A5244924}"/>
                </a:ext>
              </a:extLst>
            </p:cNvPr>
            <p:cNvCxnSpPr>
              <a:cxnSpLocks/>
            </p:cNvCxnSpPr>
            <p:nvPr/>
          </p:nvCxnSpPr>
          <p:spPr>
            <a:xfrm>
              <a:off x="8792557" y="4965911"/>
              <a:ext cx="0" cy="90990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D73D9CD-0D60-EF49-BA4E-0D93ED53C9B8}"/>
              </a:ext>
            </a:extLst>
          </p:cNvPr>
          <p:cNvGrpSpPr/>
          <p:nvPr/>
        </p:nvGrpSpPr>
        <p:grpSpPr>
          <a:xfrm rot="5400000">
            <a:off x="5777688" y="561656"/>
            <a:ext cx="4135" cy="5477404"/>
            <a:chOff x="8792557" y="398409"/>
            <a:chExt cx="4135" cy="5477404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C651E25-2571-3F45-9CDF-C953AEB8458E}"/>
                </a:ext>
              </a:extLst>
            </p:cNvPr>
            <p:cNvCxnSpPr/>
            <p:nvPr/>
          </p:nvCxnSpPr>
          <p:spPr>
            <a:xfrm flipV="1">
              <a:off x="8796692" y="398409"/>
              <a:ext cx="0" cy="90990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D1CAB82-A376-CE4E-AE98-3FCF4869931F}"/>
                </a:ext>
              </a:extLst>
            </p:cNvPr>
            <p:cNvCxnSpPr>
              <a:cxnSpLocks/>
            </p:cNvCxnSpPr>
            <p:nvPr/>
          </p:nvCxnSpPr>
          <p:spPr>
            <a:xfrm>
              <a:off x="8792557" y="4965911"/>
              <a:ext cx="0" cy="90990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F3E0FB-4722-E641-9D2B-1C30FC02B7FB}"/>
              </a:ext>
            </a:extLst>
          </p:cNvPr>
          <p:cNvGrpSpPr/>
          <p:nvPr/>
        </p:nvGrpSpPr>
        <p:grpSpPr>
          <a:xfrm rot="72000000">
            <a:off x="5805510" y="588319"/>
            <a:ext cx="4135" cy="5477404"/>
            <a:chOff x="8792557" y="398409"/>
            <a:chExt cx="4135" cy="5477404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078D4F5-3530-3447-A9DA-77D386815700}"/>
                </a:ext>
              </a:extLst>
            </p:cNvPr>
            <p:cNvCxnSpPr/>
            <p:nvPr/>
          </p:nvCxnSpPr>
          <p:spPr>
            <a:xfrm flipV="1">
              <a:off x="8796692" y="398409"/>
              <a:ext cx="0" cy="90990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00EE7D5-551A-C746-BA43-5C29B97980C9}"/>
                </a:ext>
              </a:extLst>
            </p:cNvPr>
            <p:cNvCxnSpPr>
              <a:cxnSpLocks/>
            </p:cNvCxnSpPr>
            <p:nvPr/>
          </p:nvCxnSpPr>
          <p:spPr>
            <a:xfrm>
              <a:off x="8792557" y="4965911"/>
              <a:ext cx="0" cy="90990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41FF562-0A26-7C4F-9B96-0FD54E4D08D0}"/>
              </a:ext>
            </a:extLst>
          </p:cNvPr>
          <p:cNvGrpSpPr/>
          <p:nvPr/>
        </p:nvGrpSpPr>
        <p:grpSpPr>
          <a:xfrm rot="9000000">
            <a:off x="5767691" y="563724"/>
            <a:ext cx="4135" cy="5477404"/>
            <a:chOff x="8792557" y="398409"/>
            <a:chExt cx="4135" cy="5477404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5075C92-8B21-5A40-85DD-A00B7CB2C2E5}"/>
                </a:ext>
              </a:extLst>
            </p:cNvPr>
            <p:cNvCxnSpPr/>
            <p:nvPr/>
          </p:nvCxnSpPr>
          <p:spPr>
            <a:xfrm flipV="1">
              <a:off x="8796692" y="398409"/>
              <a:ext cx="0" cy="90990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7444A34-D4FE-D24B-888B-F372BD14E3CE}"/>
                </a:ext>
              </a:extLst>
            </p:cNvPr>
            <p:cNvCxnSpPr>
              <a:cxnSpLocks/>
            </p:cNvCxnSpPr>
            <p:nvPr/>
          </p:nvCxnSpPr>
          <p:spPr>
            <a:xfrm>
              <a:off x="8792557" y="4965911"/>
              <a:ext cx="0" cy="90990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312FF4E-4909-F24E-B947-1EAF5C474F1F}"/>
                  </a:ext>
                </a:extLst>
              </p:cNvPr>
              <p:cNvSpPr txBox="1"/>
              <p:nvPr/>
            </p:nvSpPr>
            <p:spPr>
              <a:xfrm>
                <a:off x="7424193" y="2429611"/>
                <a:ext cx="58381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312FF4E-4909-F24E-B947-1EAF5C474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4193" y="2429611"/>
                <a:ext cx="583814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EAC863-BDF9-D248-9E51-D030B2798383}"/>
                  </a:ext>
                </a:extLst>
              </p:cNvPr>
              <p:cNvSpPr txBox="1"/>
              <p:nvPr/>
            </p:nvSpPr>
            <p:spPr>
              <a:xfrm>
                <a:off x="8344661" y="2361642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EAC863-BDF9-D248-9E51-D030B2798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4661" y="2361642"/>
                <a:ext cx="58381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C606B2D-1BDC-0543-B5AB-24816316D7F2}"/>
              </a:ext>
            </a:extLst>
          </p:cNvPr>
          <p:cNvCxnSpPr>
            <a:stCxn id="3" idx="2"/>
            <a:endCxn id="3" idx="6"/>
          </p:cNvCxnSpPr>
          <p:nvPr/>
        </p:nvCxnSpPr>
        <p:spPr>
          <a:xfrm>
            <a:off x="3956678" y="3310531"/>
            <a:ext cx="365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56A930F-1952-EF4B-9E46-7CA79A84F777}"/>
              </a:ext>
            </a:extLst>
          </p:cNvPr>
          <p:cNvCxnSpPr>
            <a:stCxn id="3" idx="0"/>
            <a:endCxn id="3" idx="4"/>
          </p:cNvCxnSpPr>
          <p:nvPr/>
        </p:nvCxnSpPr>
        <p:spPr>
          <a:xfrm>
            <a:off x="5785478" y="1481731"/>
            <a:ext cx="0" cy="3657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E501088-37C9-A34C-8FA5-0C08D4846106}"/>
              </a:ext>
            </a:extLst>
          </p:cNvPr>
          <p:cNvCxnSpPr>
            <a:cxnSpLocks/>
          </p:cNvCxnSpPr>
          <p:nvPr/>
        </p:nvCxnSpPr>
        <p:spPr>
          <a:xfrm flipH="1">
            <a:off x="4861065" y="1717606"/>
            <a:ext cx="1832381" cy="3185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C97C4DD-0A0E-EC4F-B328-1484B8A17F61}"/>
              </a:ext>
            </a:extLst>
          </p:cNvPr>
          <p:cNvCxnSpPr/>
          <p:nvPr/>
        </p:nvCxnSpPr>
        <p:spPr>
          <a:xfrm>
            <a:off x="4854638" y="1717606"/>
            <a:ext cx="1834867" cy="3198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D3720D7-D964-9941-BF7D-B11A7F2E65B8}"/>
              </a:ext>
            </a:extLst>
          </p:cNvPr>
          <p:cNvCxnSpPr>
            <a:cxnSpLocks/>
          </p:cNvCxnSpPr>
          <p:nvPr/>
        </p:nvCxnSpPr>
        <p:spPr>
          <a:xfrm flipV="1">
            <a:off x="4214793" y="2410831"/>
            <a:ext cx="3175537" cy="18323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2B7E623-55F8-FA46-8566-7A8A62364871}"/>
              </a:ext>
            </a:extLst>
          </p:cNvPr>
          <p:cNvCxnSpPr/>
          <p:nvPr/>
        </p:nvCxnSpPr>
        <p:spPr>
          <a:xfrm>
            <a:off x="4214793" y="2399182"/>
            <a:ext cx="3169641" cy="1844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7CDB4C7-0D75-AB42-BB1B-CD5225A9C0D6}"/>
                  </a:ext>
                </a:extLst>
              </p:cNvPr>
              <p:cNvSpPr txBox="1"/>
              <p:nvPr/>
            </p:nvSpPr>
            <p:spPr>
              <a:xfrm>
                <a:off x="5376986" y="2233493"/>
                <a:ext cx="15762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7CDB4C7-0D75-AB42-BB1B-CD5225A9C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986" y="2233493"/>
                <a:ext cx="1576264" cy="584775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994A7E0-F511-C54C-83AB-B8A3B0EE96D1}"/>
                  </a:ext>
                </a:extLst>
              </p:cNvPr>
              <p:cNvSpPr txBox="1"/>
              <p:nvPr/>
            </p:nvSpPr>
            <p:spPr>
              <a:xfrm>
                <a:off x="7716100" y="651254"/>
                <a:ext cx="180068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994A7E0-F511-C54C-83AB-B8A3B0EE9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100" y="651254"/>
                <a:ext cx="1800685" cy="584775"/>
              </a:xfrm>
              <a:prstGeom prst="rect">
                <a:avLst/>
              </a:prstGeom>
              <a:blipFill>
                <a:blip r:embed="rId5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44149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n 1">
            <a:extLst>
              <a:ext uri="{FF2B5EF4-FFF2-40B4-BE49-F238E27FC236}">
                <a16:creationId xmlns:a16="http://schemas.microsoft.com/office/drawing/2014/main" id="{1A502677-0C18-434F-82BE-B901098C5D63}"/>
              </a:ext>
            </a:extLst>
          </p:cNvPr>
          <p:cNvSpPr/>
          <p:nvPr/>
        </p:nvSpPr>
        <p:spPr>
          <a:xfrm>
            <a:off x="4334256" y="749808"/>
            <a:ext cx="256032" cy="521208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n 2">
            <a:extLst>
              <a:ext uri="{FF2B5EF4-FFF2-40B4-BE49-F238E27FC236}">
                <a16:creationId xmlns:a16="http://schemas.microsoft.com/office/drawing/2014/main" id="{4E45F053-3F5F-714F-ACD4-4316C9552DD7}"/>
              </a:ext>
            </a:extLst>
          </p:cNvPr>
          <p:cNvSpPr/>
          <p:nvPr/>
        </p:nvSpPr>
        <p:spPr>
          <a:xfrm>
            <a:off x="4352544" y="2011680"/>
            <a:ext cx="237744" cy="219456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D8EB15E0-F245-6547-A64B-45CDB460F0EC}"/>
              </a:ext>
            </a:extLst>
          </p:cNvPr>
          <p:cNvSpPr/>
          <p:nvPr/>
        </p:nvSpPr>
        <p:spPr>
          <a:xfrm>
            <a:off x="4352544" y="3465576"/>
            <a:ext cx="237744" cy="219456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0283ABC-76CA-EA4A-A919-864267016419}"/>
              </a:ext>
            </a:extLst>
          </p:cNvPr>
          <p:cNvCxnSpPr/>
          <p:nvPr/>
        </p:nvCxnSpPr>
        <p:spPr>
          <a:xfrm>
            <a:off x="3895344" y="2871216"/>
            <a:ext cx="4114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92FA537-4EA0-FB42-B06B-76BF4FDEE52F}"/>
              </a:ext>
            </a:extLst>
          </p:cNvPr>
          <p:cNvCxnSpPr>
            <a:cxnSpLocks/>
          </p:cNvCxnSpPr>
          <p:nvPr/>
        </p:nvCxnSpPr>
        <p:spPr>
          <a:xfrm>
            <a:off x="4471416" y="2121408"/>
            <a:ext cx="2734056" cy="1289304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168A00-E10B-434E-8738-624C3F2CFD49}"/>
              </a:ext>
            </a:extLst>
          </p:cNvPr>
          <p:cNvCxnSpPr>
            <a:cxnSpLocks/>
          </p:cNvCxnSpPr>
          <p:nvPr/>
        </p:nvCxnSpPr>
        <p:spPr>
          <a:xfrm flipV="1">
            <a:off x="4471416" y="2313432"/>
            <a:ext cx="2734056" cy="1289304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663957-0F28-CA47-840E-B49979DECDAC}"/>
              </a:ext>
            </a:extLst>
          </p:cNvPr>
          <p:cNvCxnSpPr>
            <a:cxnSpLocks/>
          </p:cNvCxnSpPr>
          <p:nvPr/>
        </p:nvCxnSpPr>
        <p:spPr>
          <a:xfrm flipV="1">
            <a:off x="6047232" y="1632204"/>
            <a:ext cx="0" cy="2468880"/>
          </a:xfrm>
          <a:prstGeom prst="line">
            <a:avLst/>
          </a:prstGeom>
          <a:ln w="19050"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E9D1D81-80A1-AA40-A1A5-2087AC9B2B10}"/>
              </a:ext>
            </a:extLst>
          </p:cNvPr>
          <p:cNvCxnSpPr/>
          <p:nvPr/>
        </p:nvCxnSpPr>
        <p:spPr>
          <a:xfrm flipH="1">
            <a:off x="6059424" y="2313432"/>
            <a:ext cx="1109472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BA8D029-15B9-0F4B-9CBD-79A2266039A8}"/>
              </a:ext>
            </a:extLst>
          </p:cNvPr>
          <p:cNvCxnSpPr/>
          <p:nvPr/>
        </p:nvCxnSpPr>
        <p:spPr>
          <a:xfrm flipH="1">
            <a:off x="6047232" y="3429000"/>
            <a:ext cx="1109472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1C6FAB4-3738-1E41-9217-D16C16EE9361}"/>
                  </a:ext>
                </a:extLst>
              </p:cNvPr>
              <p:cNvSpPr txBox="1"/>
              <p:nvPr/>
            </p:nvSpPr>
            <p:spPr>
              <a:xfrm>
                <a:off x="5683799" y="2251984"/>
                <a:ext cx="5341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1C6FAB4-3738-1E41-9217-D16C16EE9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799" y="2251984"/>
                <a:ext cx="53412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46238A-B511-7744-8AE3-5D4D5D253546}"/>
                  </a:ext>
                </a:extLst>
              </p:cNvPr>
              <p:cNvSpPr txBox="1"/>
              <p:nvPr/>
            </p:nvSpPr>
            <p:spPr>
              <a:xfrm>
                <a:off x="5656367" y="2914924"/>
                <a:ext cx="5341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46238A-B511-7744-8AE3-5D4D5D253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367" y="2914924"/>
                <a:ext cx="53412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B9ACA1C-8CA3-2C4F-9A5C-E39521945B44}"/>
              </a:ext>
            </a:extLst>
          </p:cNvPr>
          <p:cNvCxnSpPr/>
          <p:nvPr/>
        </p:nvCxnSpPr>
        <p:spPr>
          <a:xfrm>
            <a:off x="6047232" y="2866644"/>
            <a:ext cx="228600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F2AD37-6CE5-D842-A2AC-8123CCDF0F39}"/>
                  </a:ext>
                </a:extLst>
              </p:cNvPr>
              <p:cNvSpPr txBox="1"/>
              <p:nvPr/>
            </p:nvSpPr>
            <p:spPr>
              <a:xfrm>
                <a:off x="7885871" y="2884033"/>
                <a:ext cx="7948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net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F2AD37-6CE5-D842-A2AC-8123CCDF0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5871" y="2884033"/>
                <a:ext cx="794833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5FA79E8-3F8B-A040-A7E1-A6F3614B9A73}"/>
                  </a:ext>
                </a:extLst>
              </p:cNvPr>
              <p:cNvSpPr txBox="1"/>
              <p:nvPr/>
            </p:nvSpPr>
            <p:spPr>
              <a:xfrm>
                <a:off x="3825810" y="1860913"/>
                <a:ext cx="5481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5FA79E8-3F8B-A040-A7E1-A6F3614B9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810" y="1860913"/>
                <a:ext cx="548163" cy="461665"/>
              </a:xfrm>
              <a:prstGeom prst="rect">
                <a:avLst/>
              </a:prstGeom>
              <a:blipFill>
                <a:blip r:embed="rId5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6C5DCEB-1A43-EB49-842B-CA515F88EB14}"/>
                  </a:ext>
                </a:extLst>
              </p:cNvPr>
              <p:cNvSpPr txBox="1"/>
              <p:nvPr/>
            </p:nvSpPr>
            <p:spPr>
              <a:xfrm>
                <a:off x="3853387" y="3234743"/>
                <a:ext cx="5552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6C5DCEB-1A43-EB49-842B-CA515F88E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387" y="3234743"/>
                <a:ext cx="555280" cy="461665"/>
              </a:xfrm>
              <a:prstGeom prst="rect">
                <a:avLst/>
              </a:prstGeom>
              <a:blipFill>
                <a:blip r:embed="rId6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29CF385-CD54-ED4F-89DF-571C37720C45}"/>
                  </a:ext>
                </a:extLst>
              </p:cNvPr>
              <p:cNvSpPr txBox="1"/>
              <p:nvPr/>
            </p:nvSpPr>
            <p:spPr>
              <a:xfrm>
                <a:off x="7181087" y="2048256"/>
                <a:ext cx="5720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29CF385-CD54-ED4F-89DF-571C37720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087" y="2048256"/>
                <a:ext cx="572015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782BF6-1882-EE40-B6DC-0852090AACA8}"/>
                  </a:ext>
                </a:extLst>
              </p:cNvPr>
              <p:cNvSpPr txBox="1"/>
              <p:nvPr/>
            </p:nvSpPr>
            <p:spPr>
              <a:xfrm>
                <a:off x="7140948" y="3225652"/>
                <a:ext cx="5648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782BF6-1882-EE40-B6DC-0852090AA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948" y="3225652"/>
                <a:ext cx="564898" cy="461665"/>
              </a:xfrm>
              <a:prstGeom prst="rect">
                <a:avLst/>
              </a:prstGeom>
              <a:blipFill>
                <a:blip r:embed="rId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03557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18B723EA-10E7-234A-988C-E8376177C92A}"/>
              </a:ext>
            </a:extLst>
          </p:cNvPr>
          <p:cNvGrpSpPr/>
          <p:nvPr/>
        </p:nvGrpSpPr>
        <p:grpSpPr>
          <a:xfrm>
            <a:off x="3044920" y="0"/>
            <a:ext cx="6451367" cy="6468593"/>
            <a:chOff x="3154648" y="5358"/>
            <a:chExt cx="6451367" cy="6468593"/>
          </a:xfrm>
        </p:grpSpPr>
        <p:sp>
          <p:nvSpPr>
            <p:cNvPr id="2" name="Can 1">
              <a:extLst>
                <a:ext uri="{FF2B5EF4-FFF2-40B4-BE49-F238E27FC236}">
                  <a16:creationId xmlns:a16="http://schemas.microsoft.com/office/drawing/2014/main" id="{6FBD0107-32BD-2340-A28C-411FD140A9F8}"/>
                </a:ext>
              </a:extLst>
            </p:cNvPr>
            <p:cNvSpPr/>
            <p:nvPr/>
          </p:nvSpPr>
          <p:spPr>
            <a:xfrm>
              <a:off x="4060941" y="146303"/>
              <a:ext cx="3127225" cy="6327648"/>
            </a:xfrm>
            <a:prstGeom prst="can">
              <a:avLst>
                <a:gd name="adj" fmla="val 16379"/>
              </a:avLst>
            </a:prstGeom>
            <a:solidFill>
              <a:srgbClr val="E7E6E6">
                <a:alpha val="5098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2C2DF61-89E1-894D-8597-78E9679AA1F4}"/>
                </a:ext>
              </a:extLst>
            </p:cNvPr>
            <p:cNvCxnSpPr>
              <a:cxnSpLocks/>
              <a:endCxn id="2" idx="3"/>
            </p:cNvCxnSpPr>
            <p:nvPr/>
          </p:nvCxnSpPr>
          <p:spPr>
            <a:xfrm flipH="1">
              <a:off x="5624554" y="457199"/>
              <a:ext cx="0" cy="6016752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8E8566C-B30F-DF44-8D86-048A336B8B47}"/>
                    </a:ext>
                  </a:extLst>
                </p:cNvPr>
                <p:cNvSpPr txBox="1"/>
                <p:nvPr/>
              </p:nvSpPr>
              <p:spPr>
                <a:xfrm>
                  <a:off x="5960145" y="3256894"/>
                  <a:ext cx="65229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8E8566C-B30F-DF44-8D86-048A336B8B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0145" y="3256894"/>
                  <a:ext cx="652294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5203AAA-2C1A-504C-BDCA-4DFF9CB4A61F}"/>
                    </a:ext>
                  </a:extLst>
                </p:cNvPr>
                <p:cNvSpPr txBox="1"/>
                <p:nvPr/>
              </p:nvSpPr>
              <p:spPr>
                <a:xfrm>
                  <a:off x="7594979" y="3346704"/>
                  <a:ext cx="7863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5203AAA-2C1A-504C-BDCA-4DFF9CB4A6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4979" y="3346704"/>
                  <a:ext cx="786306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93B9AA6-2A61-0A49-9D99-287299A99124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 flipH="1" flipV="1">
              <a:off x="4492692" y="3078925"/>
              <a:ext cx="1096878" cy="17797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6A3E169-4B43-7947-A253-0D188D4595A1}"/>
                    </a:ext>
                  </a:extLst>
                </p:cNvPr>
                <p:cNvSpPr txBox="1"/>
                <p:nvPr/>
              </p:nvSpPr>
              <p:spPr>
                <a:xfrm>
                  <a:off x="4613647" y="2586364"/>
                  <a:ext cx="45820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6A3E169-4B43-7947-A253-0D188D4595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647" y="2586364"/>
                  <a:ext cx="458202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8076C1E-E100-3840-8002-BE595BED46F9}"/>
                </a:ext>
              </a:extLst>
            </p:cNvPr>
            <p:cNvCxnSpPr/>
            <p:nvPr/>
          </p:nvCxnSpPr>
          <p:spPr>
            <a:xfrm>
              <a:off x="5605259" y="3280463"/>
              <a:ext cx="363018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3439005-4F12-DD44-B65C-7750DA1EDACF}"/>
                </a:ext>
              </a:extLst>
            </p:cNvPr>
            <p:cNvCxnSpPr>
              <a:cxnSpLocks/>
            </p:cNvCxnSpPr>
            <p:nvPr/>
          </p:nvCxnSpPr>
          <p:spPr>
            <a:xfrm>
              <a:off x="6308799" y="3194811"/>
              <a:ext cx="0" cy="1828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70BF6F1-C26C-C24E-A542-FCA576C322D3}"/>
                </a:ext>
              </a:extLst>
            </p:cNvPr>
            <p:cNvCxnSpPr/>
            <p:nvPr/>
          </p:nvCxnSpPr>
          <p:spPr>
            <a:xfrm>
              <a:off x="7813905" y="3165454"/>
              <a:ext cx="0" cy="1828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2B83ACF-B072-9B46-AF48-C8EFC872D0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27552" y="3309759"/>
              <a:ext cx="2081771" cy="60878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A5AF59B-E3AE-9B42-A286-A67573A02E22}"/>
                </a:ext>
              </a:extLst>
            </p:cNvPr>
            <p:cNvSpPr/>
            <p:nvPr/>
          </p:nvSpPr>
          <p:spPr>
            <a:xfrm>
              <a:off x="4024004" y="2999233"/>
              <a:ext cx="3200400" cy="544168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C32EB06-1A8C-F54D-96D5-C7F8551BA701}"/>
                    </a:ext>
                  </a:extLst>
                </p:cNvPr>
                <p:cNvSpPr txBox="1"/>
                <p:nvPr/>
              </p:nvSpPr>
              <p:spPr>
                <a:xfrm>
                  <a:off x="3154648" y="3767405"/>
                  <a:ext cx="42639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C32EB06-1A8C-F54D-96D5-C7F8551BA7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4648" y="3767405"/>
                  <a:ext cx="426399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A5DCAC0-2A5E-EA43-A546-D1BDB5898210}"/>
                    </a:ext>
                  </a:extLst>
                </p:cNvPr>
                <p:cNvSpPr txBox="1"/>
                <p:nvPr/>
              </p:nvSpPr>
              <p:spPr>
                <a:xfrm>
                  <a:off x="9179616" y="3003910"/>
                  <a:ext cx="42639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A5DCAC0-2A5E-EA43-A546-D1BDB58982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9616" y="3003910"/>
                  <a:ext cx="426399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FEE6496-E9CD-7F44-8C76-C3A2CCD4579C}"/>
                    </a:ext>
                  </a:extLst>
                </p:cNvPr>
                <p:cNvSpPr txBox="1"/>
                <p:nvPr/>
              </p:nvSpPr>
              <p:spPr>
                <a:xfrm>
                  <a:off x="5420238" y="5358"/>
                  <a:ext cx="4079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FEE6496-E9CD-7F44-8C76-C3A2CCD457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0238" y="5358"/>
                  <a:ext cx="407932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392222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D6B3637-70A2-AF4B-B584-425472E2A2F5}"/>
              </a:ext>
            </a:extLst>
          </p:cNvPr>
          <p:cNvGrpSpPr/>
          <p:nvPr/>
        </p:nvGrpSpPr>
        <p:grpSpPr>
          <a:xfrm>
            <a:off x="2026920" y="1755648"/>
            <a:ext cx="8138160" cy="3346704"/>
            <a:chOff x="1755648" y="1956816"/>
            <a:chExt cx="8138160" cy="334670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E8350F2-E9AF-884B-9A4E-4474EAE4D8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34" t="28533" r="8467" b="22667"/>
            <a:stretch/>
          </p:blipFill>
          <p:spPr>
            <a:xfrm>
              <a:off x="1755648" y="1956816"/>
              <a:ext cx="8138160" cy="334670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20FA9BC-C1FF-4B48-9C7C-B17400832A73}"/>
                    </a:ext>
                  </a:extLst>
                </p:cNvPr>
                <p:cNvSpPr txBox="1"/>
                <p:nvPr/>
              </p:nvSpPr>
              <p:spPr>
                <a:xfrm>
                  <a:off x="3547872" y="3368558"/>
                  <a:ext cx="112857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20FA9BC-C1FF-4B48-9C7C-B17400832A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7872" y="3368558"/>
                  <a:ext cx="1128579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BE78C64-BA33-E94D-892C-27C964A2A93F}"/>
                    </a:ext>
                  </a:extLst>
                </p:cNvPr>
                <p:cNvSpPr txBox="1"/>
                <p:nvPr/>
              </p:nvSpPr>
              <p:spPr>
                <a:xfrm>
                  <a:off x="6707696" y="2332238"/>
                  <a:ext cx="1154867" cy="901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BE78C64-BA33-E94D-892C-27C964A2A9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7696" y="2332238"/>
                  <a:ext cx="1154867" cy="901914"/>
                </a:xfrm>
                <a:prstGeom prst="rect">
                  <a:avLst/>
                </a:prstGeom>
                <a:blipFill>
                  <a:blip r:embed="rId4"/>
                  <a:stretch>
                    <a:fillRect b="-13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6768847-0845-2642-B3BD-443EF3059E61}"/>
                    </a:ext>
                  </a:extLst>
                </p:cNvPr>
                <p:cNvSpPr txBox="1"/>
                <p:nvPr/>
              </p:nvSpPr>
              <p:spPr>
                <a:xfrm>
                  <a:off x="5815996" y="3366922"/>
                  <a:ext cx="1305357" cy="901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6768847-0845-2642-B3BD-443EF3059E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5996" y="3366922"/>
                  <a:ext cx="1305357" cy="901914"/>
                </a:xfrm>
                <a:prstGeom prst="rect">
                  <a:avLst/>
                </a:prstGeom>
                <a:blipFill>
                  <a:blip r:embed="rId5"/>
                  <a:stretch>
                    <a:fillRect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46888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>
            <a:extLst>
              <a:ext uri="{FF2B5EF4-FFF2-40B4-BE49-F238E27FC236}">
                <a16:creationId xmlns:a16="http://schemas.microsoft.com/office/drawing/2014/main" id="{8B404C13-A949-C04E-B837-AEB9B562B53A}"/>
              </a:ext>
            </a:extLst>
          </p:cNvPr>
          <p:cNvSpPr/>
          <p:nvPr/>
        </p:nvSpPr>
        <p:spPr>
          <a:xfrm>
            <a:off x="1853545" y="3609940"/>
            <a:ext cx="1737360" cy="463506"/>
          </a:xfrm>
          <a:prstGeom prst="arc">
            <a:avLst>
              <a:gd name="adj1" fmla="val 16200000"/>
              <a:gd name="adj2" fmla="val 15198037"/>
            </a:avLst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0CCC87-A602-D24F-9C23-843BB6D94865}"/>
                  </a:ext>
                </a:extLst>
              </p:cNvPr>
              <p:cNvSpPr txBox="1"/>
              <p:nvPr/>
            </p:nvSpPr>
            <p:spPr>
              <a:xfrm>
                <a:off x="1276713" y="2936026"/>
                <a:ext cx="4645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0CCC87-A602-D24F-9C23-843BB6D94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713" y="2936026"/>
                <a:ext cx="46455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1A1995-BB3F-6349-A5B0-804643378956}"/>
              </a:ext>
            </a:extLst>
          </p:cNvPr>
          <p:cNvCxnSpPr/>
          <p:nvPr/>
        </p:nvCxnSpPr>
        <p:spPr>
          <a:xfrm>
            <a:off x="1780762" y="2563110"/>
            <a:ext cx="0" cy="1278583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5932F5E-DB1A-DE41-BFDF-DC9A6AAAEBC7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3420942" y="2211937"/>
            <a:ext cx="310568" cy="650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BB539D-6425-E44C-8711-B1301EAA239C}"/>
                  </a:ext>
                </a:extLst>
              </p:cNvPr>
              <p:cNvSpPr txBox="1"/>
              <p:nvPr/>
            </p:nvSpPr>
            <p:spPr>
              <a:xfrm>
                <a:off x="3015609" y="1380940"/>
                <a:ext cx="14318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Gaussian</m:t>
                      </m:r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Surface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BB539D-6425-E44C-8711-B1301EAA2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609" y="1380940"/>
                <a:ext cx="1431802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E8E414-785C-A34C-B635-597AEEE8C501}"/>
              </a:ext>
            </a:extLst>
          </p:cNvPr>
          <p:cNvCxnSpPr>
            <a:cxnSpLocks/>
          </p:cNvCxnSpPr>
          <p:nvPr/>
        </p:nvCxnSpPr>
        <p:spPr>
          <a:xfrm>
            <a:off x="2711376" y="3289803"/>
            <a:ext cx="868680" cy="260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D0F003-3A8E-0047-892E-09D066E85581}"/>
                  </a:ext>
                </a:extLst>
              </p:cNvPr>
              <p:cNvSpPr txBox="1"/>
              <p:nvPr/>
            </p:nvSpPr>
            <p:spPr>
              <a:xfrm>
                <a:off x="3704388" y="3067834"/>
                <a:ext cx="7863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D0F003-3A8E-0047-892E-09D066E85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388" y="3067834"/>
                <a:ext cx="786306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0645B39-971B-6643-9EC5-9C48D5D5B936}"/>
              </a:ext>
            </a:extLst>
          </p:cNvPr>
          <p:cNvCxnSpPr>
            <a:cxnSpLocks/>
          </p:cNvCxnSpPr>
          <p:nvPr/>
        </p:nvCxnSpPr>
        <p:spPr>
          <a:xfrm>
            <a:off x="2724793" y="2655355"/>
            <a:ext cx="0" cy="1182414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79770D1-9DF5-2D40-80F2-D2FD12526590}"/>
              </a:ext>
            </a:extLst>
          </p:cNvPr>
          <p:cNvSpPr/>
          <p:nvPr/>
        </p:nvSpPr>
        <p:spPr>
          <a:xfrm>
            <a:off x="3530077" y="3244287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693FB1E-309E-5D45-9926-CC2F097E723B}"/>
              </a:ext>
            </a:extLst>
          </p:cNvPr>
          <p:cNvSpPr/>
          <p:nvPr/>
        </p:nvSpPr>
        <p:spPr>
          <a:xfrm>
            <a:off x="1780762" y="2383088"/>
            <a:ext cx="1823803" cy="453067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1D89D7A-107B-8645-A543-A0CD7CA9AEC6}"/>
              </a:ext>
            </a:extLst>
          </p:cNvPr>
          <p:cNvSpPr/>
          <p:nvPr/>
        </p:nvSpPr>
        <p:spPr>
          <a:xfrm>
            <a:off x="1839884" y="3581955"/>
            <a:ext cx="1823803" cy="453067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0674D7-2E7F-6B42-B6B7-01380D40F900}"/>
              </a:ext>
            </a:extLst>
          </p:cNvPr>
          <p:cNvGrpSpPr/>
          <p:nvPr/>
        </p:nvGrpSpPr>
        <p:grpSpPr>
          <a:xfrm>
            <a:off x="2456964" y="798267"/>
            <a:ext cx="508822" cy="1920240"/>
            <a:chOff x="5309893" y="829181"/>
            <a:chExt cx="508822" cy="5029199"/>
          </a:xfrm>
        </p:grpSpPr>
        <p:sp>
          <p:nvSpPr>
            <p:cNvPr id="26" name="Can 25">
              <a:extLst>
                <a:ext uri="{FF2B5EF4-FFF2-40B4-BE49-F238E27FC236}">
                  <a16:creationId xmlns:a16="http://schemas.microsoft.com/office/drawing/2014/main" id="{0DBAC89C-F5A6-314A-9793-F75D9299B972}"/>
                </a:ext>
              </a:extLst>
            </p:cNvPr>
            <p:cNvSpPr/>
            <p:nvPr/>
          </p:nvSpPr>
          <p:spPr>
            <a:xfrm>
              <a:off x="5309893" y="829181"/>
              <a:ext cx="508822" cy="5029199"/>
            </a:xfrm>
            <a:prstGeom prst="can">
              <a:avLst/>
            </a:prstGeom>
            <a:solidFill>
              <a:srgbClr val="C00000">
                <a:alpha val="46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5F8EFF-3E2B-4848-A502-3CDDD954953B}"/>
                </a:ext>
              </a:extLst>
            </p:cNvPr>
            <p:cNvCxnSpPr>
              <a:stCxn id="26" idx="1"/>
              <a:endCxn id="26" idx="3"/>
            </p:cNvCxnSpPr>
            <p:nvPr/>
          </p:nvCxnSpPr>
          <p:spPr>
            <a:xfrm>
              <a:off x="5564304" y="829181"/>
              <a:ext cx="0" cy="5029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F184B6-8F88-5E44-9078-F77BF3B962EF}"/>
              </a:ext>
            </a:extLst>
          </p:cNvPr>
          <p:cNvGrpSpPr/>
          <p:nvPr/>
        </p:nvGrpSpPr>
        <p:grpSpPr>
          <a:xfrm>
            <a:off x="2460798" y="3974875"/>
            <a:ext cx="508822" cy="1920240"/>
            <a:chOff x="5309893" y="829181"/>
            <a:chExt cx="508822" cy="5029199"/>
          </a:xfrm>
        </p:grpSpPr>
        <p:sp>
          <p:nvSpPr>
            <p:cNvPr id="29" name="Can 28">
              <a:extLst>
                <a:ext uri="{FF2B5EF4-FFF2-40B4-BE49-F238E27FC236}">
                  <a16:creationId xmlns:a16="http://schemas.microsoft.com/office/drawing/2014/main" id="{1454289B-21BE-C943-9CE7-1971577B2918}"/>
                </a:ext>
              </a:extLst>
            </p:cNvPr>
            <p:cNvSpPr/>
            <p:nvPr/>
          </p:nvSpPr>
          <p:spPr>
            <a:xfrm>
              <a:off x="5309893" y="829181"/>
              <a:ext cx="508822" cy="5029199"/>
            </a:xfrm>
            <a:prstGeom prst="can">
              <a:avLst/>
            </a:prstGeom>
            <a:solidFill>
              <a:srgbClr val="C00000">
                <a:alpha val="46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C5575C5-7BF8-E340-AF2D-8F20AC38091F}"/>
                </a:ext>
              </a:extLst>
            </p:cNvPr>
            <p:cNvCxnSpPr>
              <a:stCxn id="29" idx="1"/>
              <a:endCxn id="29" idx="3"/>
            </p:cNvCxnSpPr>
            <p:nvPr/>
          </p:nvCxnSpPr>
          <p:spPr>
            <a:xfrm>
              <a:off x="5564304" y="829181"/>
              <a:ext cx="0" cy="5029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7D99FC4-845A-B940-AA16-FF5D39545B43}"/>
              </a:ext>
            </a:extLst>
          </p:cNvPr>
          <p:cNvGrpSpPr/>
          <p:nvPr/>
        </p:nvGrpSpPr>
        <p:grpSpPr>
          <a:xfrm>
            <a:off x="2460223" y="2707520"/>
            <a:ext cx="508822" cy="1188720"/>
            <a:chOff x="5309893" y="829181"/>
            <a:chExt cx="508822" cy="5029199"/>
          </a:xfrm>
        </p:grpSpPr>
        <p:sp>
          <p:nvSpPr>
            <p:cNvPr id="32" name="Can 31">
              <a:extLst>
                <a:ext uri="{FF2B5EF4-FFF2-40B4-BE49-F238E27FC236}">
                  <a16:creationId xmlns:a16="http://schemas.microsoft.com/office/drawing/2014/main" id="{317297A0-BB92-804A-A538-B11B231C342B}"/>
                </a:ext>
              </a:extLst>
            </p:cNvPr>
            <p:cNvSpPr/>
            <p:nvPr/>
          </p:nvSpPr>
          <p:spPr>
            <a:xfrm>
              <a:off x="5309893" y="829181"/>
              <a:ext cx="508822" cy="5029199"/>
            </a:xfrm>
            <a:prstGeom prst="can">
              <a:avLst/>
            </a:prstGeom>
            <a:solidFill>
              <a:srgbClr val="C00000">
                <a:alpha val="46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A70DB0B-031A-1246-A69F-2926B10064C3}"/>
                </a:ext>
              </a:extLst>
            </p:cNvPr>
            <p:cNvCxnSpPr>
              <a:stCxn id="32" idx="1"/>
              <a:endCxn id="32" idx="3"/>
            </p:cNvCxnSpPr>
            <p:nvPr/>
          </p:nvCxnSpPr>
          <p:spPr>
            <a:xfrm>
              <a:off x="5564304" y="829181"/>
              <a:ext cx="0" cy="5029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an 1">
            <a:extLst>
              <a:ext uri="{FF2B5EF4-FFF2-40B4-BE49-F238E27FC236}">
                <a16:creationId xmlns:a16="http://schemas.microsoft.com/office/drawing/2014/main" id="{98279FF8-16BB-6A4E-88FD-44B13698B6F0}"/>
              </a:ext>
            </a:extLst>
          </p:cNvPr>
          <p:cNvSpPr/>
          <p:nvPr/>
        </p:nvSpPr>
        <p:spPr>
          <a:xfrm>
            <a:off x="1879293" y="2386448"/>
            <a:ext cx="1737360" cy="1645920"/>
          </a:xfrm>
          <a:prstGeom prst="can">
            <a:avLst/>
          </a:prstGeom>
          <a:solidFill>
            <a:schemeClr val="bg2">
              <a:lumMod val="50000"/>
              <a:alpha val="50196"/>
            </a:schemeClr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DD42259-593F-C048-AD8D-044380B5CB2B}"/>
              </a:ext>
            </a:extLst>
          </p:cNvPr>
          <p:cNvCxnSpPr>
            <a:cxnSpLocks/>
          </p:cNvCxnSpPr>
          <p:nvPr/>
        </p:nvCxnSpPr>
        <p:spPr>
          <a:xfrm>
            <a:off x="6556462" y="3211168"/>
            <a:ext cx="868680" cy="260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8B410A4-1293-E540-ADC7-5C666249F02B}"/>
                  </a:ext>
                </a:extLst>
              </p:cNvPr>
              <p:cNvSpPr txBox="1"/>
              <p:nvPr/>
            </p:nvSpPr>
            <p:spPr>
              <a:xfrm>
                <a:off x="7549474" y="2989199"/>
                <a:ext cx="7863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8B410A4-1293-E540-ADC7-5C666249F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9474" y="2989199"/>
                <a:ext cx="786306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23348C1-565D-7D4D-8A15-DB3577F8F712}"/>
              </a:ext>
            </a:extLst>
          </p:cNvPr>
          <p:cNvCxnSpPr>
            <a:cxnSpLocks/>
          </p:cNvCxnSpPr>
          <p:nvPr/>
        </p:nvCxnSpPr>
        <p:spPr>
          <a:xfrm>
            <a:off x="6569879" y="2576720"/>
            <a:ext cx="0" cy="1182414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CF473EE-3B5D-6D4B-AF09-A56595382822}"/>
              </a:ext>
            </a:extLst>
          </p:cNvPr>
          <p:cNvSpPr/>
          <p:nvPr/>
        </p:nvSpPr>
        <p:spPr>
          <a:xfrm>
            <a:off x="7375163" y="3165652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74D9677-6EE7-B547-AC42-C92E0636B6AB}"/>
              </a:ext>
            </a:extLst>
          </p:cNvPr>
          <p:cNvSpPr/>
          <p:nvPr/>
        </p:nvSpPr>
        <p:spPr>
          <a:xfrm>
            <a:off x="5625848" y="2304453"/>
            <a:ext cx="1823803" cy="453067"/>
          </a:xfrm>
          <a:prstGeom prst="ellipse">
            <a:avLst/>
          </a:prstGeom>
          <a:solidFill>
            <a:srgbClr val="767171">
              <a:alpha val="4784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85300E8-33E1-6C4C-A3EA-F8A69ED79782}"/>
              </a:ext>
            </a:extLst>
          </p:cNvPr>
          <p:cNvSpPr/>
          <p:nvPr/>
        </p:nvSpPr>
        <p:spPr>
          <a:xfrm>
            <a:off x="5635962" y="3611235"/>
            <a:ext cx="1823803" cy="453067"/>
          </a:xfrm>
          <a:prstGeom prst="ellipse">
            <a:avLst/>
          </a:prstGeom>
          <a:solidFill>
            <a:srgbClr val="767171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CFA10D0-C3A8-9343-830A-8A54BB7689D9}"/>
              </a:ext>
            </a:extLst>
          </p:cNvPr>
          <p:cNvGrpSpPr/>
          <p:nvPr/>
        </p:nvGrpSpPr>
        <p:grpSpPr>
          <a:xfrm>
            <a:off x="6302050" y="719632"/>
            <a:ext cx="508822" cy="1920240"/>
            <a:chOff x="5309893" y="829181"/>
            <a:chExt cx="508822" cy="5029199"/>
          </a:xfrm>
        </p:grpSpPr>
        <p:sp>
          <p:nvSpPr>
            <p:cNvPr id="46" name="Can 45">
              <a:extLst>
                <a:ext uri="{FF2B5EF4-FFF2-40B4-BE49-F238E27FC236}">
                  <a16:creationId xmlns:a16="http://schemas.microsoft.com/office/drawing/2014/main" id="{D94F9785-FADB-A64D-9C4C-81454517BA22}"/>
                </a:ext>
              </a:extLst>
            </p:cNvPr>
            <p:cNvSpPr/>
            <p:nvPr/>
          </p:nvSpPr>
          <p:spPr>
            <a:xfrm>
              <a:off x="5309893" y="829181"/>
              <a:ext cx="508822" cy="5029199"/>
            </a:xfrm>
            <a:prstGeom prst="can">
              <a:avLst/>
            </a:prstGeom>
            <a:solidFill>
              <a:srgbClr val="C00000">
                <a:alpha val="46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6524321-6EAB-0C41-8798-DFC95D2BF774}"/>
                </a:ext>
              </a:extLst>
            </p:cNvPr>
            <p:cNvCxnSpPr>
              <a:stCxn id="46" idx="1"/>
              <a:endCxn id="46" idx="3"/>
            </p:cNvCxnSpPr>
            <p:nvPr/>
          </p:nvCxnSpPr>
          <p:spPr>
            <a:xfrm>
              <a:off x="5564304" y="829181"/>
              <a:ext cx="0" cy="5029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782F762-639F-0B40-AB4D-82738A15DF76}"/>
              </a:ext>
            </a:extLst>
          </p:cNvPr>
          <p:cNvGrpSpPr/>
          <p:nvPr/>
        </p:nvGrpSpPr>
        <p:grpSpPr>
          <a:xfrm>
            <a:off x="6305884" y="3859664"/>
            <a:ext cx="508822" cy="1920240"/>
            <a:chOff x="5309893" y="829181"/>
            <a:chExt cx="508822" cy="5029199"/>
          </a:xfrm>
        </p:grpSpPr>
        <p:sp>
          <p:nvSpPr>
            <p:cNvPr id="49" name="Can 48">
              <a:extLst>
                <a:ext uri="{FF2B5EF4-FFF2-40B4-BE49-F238E27FC236}">
                  <a16:creationId xmlns:a16="http://schemas.microsoft.com/office/drawing/2014/main" id="{F8743CFF-DCF5-A342-B4FF-E467D2787222}"/>
                </a:ext>
              </a:extLst>
            </p:cNvPr>
            <p:cNvSpPr/>
            <p:nvPr/>
          </p:nvSpPr>
          <p:spPr>
            <a:xfrm>
              <a:off x="5309893" y="829181"/>
              <a:ext cx="508822" cy="5029199"/>
            </a:xfrm>
            <a:prstGeom prst="can">
              <a:avLst/>
            </a:prstGeom>
            <a:solidFill>
              <a:srgbClr val="C00000">
                <a:alpha val="46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930667A-E791-C54E-ADDF-794F811ED050}"/>
                </a:ext>
              </a:extLst>
            </p:cNvPr>
            <p:cNvCxnSpPr>
              <a:stCxn id="49" idx="1"/>
              <a:endCxn id="49" idx="3"/>
            </p:cNvCxnSpPr>
            <p:nvPr/>
          </p:nvCxnSpPr>
          <p:spPr>
            <a:xfrm>
              <a:off x="5564304" y="829181"/>
              <a:ext cx="0" cy="5029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1B421AB-9C25-CD4C-BEA3-6C9744E22CD6}"/>
              </a:ext>
            </a:extLst>
          </p:cNvPr>
          <p:cNvGrpSpPr/>
          <p:nvPr/>
        </p:nvGrpSpPr>
        <p:grpSpPr>
          <a:xfrm>
            <a:off x="6305309" y="2555733"/>
            <a:ext cx="508822" cy="1417320"/>
            <a:chOff x="5309893" y="829181"/>
            <a:chExt cx="508822" cy="5029199"/>
          </a:xfrm>
        </p:grpSpPr>
        <p:sp>
          <p:nvSpPr>
            <p:cNvPr id="52" name="Can 51">
              <a:extLst>
                <a:ext uri="{FF2B5EF4-FFF2-40B4-BE49-F238E27FC236}">
                  <a16:creationId xmlns:a16="http://schemas.microsoft.com/office/drawing/2014/main" id="{886D53BF-10E1-914A-B1DF-62585055B897}"/>
                </a:ext>
              </a:extLst>
            </p:cNvPr>
            <p:cNvSpPr/>
            <p:nvPr/>
          </p:nvSpPr>
          <p:spPr>
            <a:xfrm>
              <a:off x="5309893" y="829181"/>
              <a:ext cx="508822" cy="5029199"/>
            </a:xfrm>
            <a:prstGeom prst="can">
              <a:avLst/>
            </a:prstGeom>
            <a:solidFill>
              <a:srgbClr val="C00000">
                <a:alpha val="46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020AF45-2308-3C4B-9AF5-6F16198D5E24}"/>
                </a:ext>
              </a:extLst>
            </p:cNvPr>
            <p:cNvCxnSpPr>
              <a:stCxn id="52" idx="1"/>
              <a:endCxn id="52" idx="3"/>
            </p:cNvCxnSpPr>
            <p:nvPr/>
          </p:nvCxnSpPr>
          <p:spPr>
            <a:xfrm>
              <a:off x="5564304" y="829181"/>
              <a:ext cx="0" cy="5029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AF1EE54-1C52-E840-9269-B9B9074CB24A}"/>
                  </a:ext>
                </a:extLst>
              </p:cNvPr>
              <p:cNvSpPr txBox="1"/>
              <p:nvPr/>
            </p:nvSpPr>
            <p:spPr>
              <a:xfrm>
                <a:off x="6862808" y="2779592"/>
                <a:ext cx="4389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AF1EE54-1C52-E840-9269-B9B9074CB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2808" y="2779592"/>
                <a:ext cx="43890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D2FA701-5257-CD48-B5AB-DB140BAD48BF}"/>
                  </a:ext>
                </a:extLst>
              </p:cNvPr>
              <p:cNvSpPr txBox="1"/>
              <p:nvPr/>
            </p:nvSpPr>
            <p:spPr>
              <a:xfrm>
                <a:off x="4574696" y="2921121"/>
                <a:ext cx="63350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D2FA701-5257-CD48-B5AB-DB140BAD4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696" y="2921121"/>
                <a:ext cx="633507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FE9B6A7-834D-444F-8280-6991F35B0742}"/>
                  </a:ext>
                </a:extLst>
              </p:cNvPr>
              <p:cNvSpPr txBox="1"/>
              <p:nvPr/>
            </p:nvSpPr>
            <p:spPr>
              <a:xfrm>
                <a:off x="8468999" y="2874470"/>
                <a:ext cx="63350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FE9B6A7-834D-444F-8280-6991F35B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999" y="2874470"/>
                <a:ext cx="633507" cy="646331"/>
              </a:xfrm>
              <a:prstGeom prst="rect">
                <a:avLst/>
              </a:prstGeom>
              <a:blipFill>
                <a:blip r:embed="rId8"/>
                <a:stretch>
                  <a:fillRect r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Arc 61">
            <a:extLst>
              <a:ext uri="{FF2B5EF4-FFF2-40B4-BE49-F238E27FC236}">
                <a16:creationId xmlns:a16="http://schemas.microsoft.com/office/drawing/2014/main" id="{49E7F541-15A7-8341-B6AB-DB78E742D9CD}"/>
              </a:ext>
            </a:extLst>
          </p:cNvPr>
          <p:cNvSpPr/>
          <p:nvPr/>
        </p:nvSpPr>
        <p:spPr>
          <a:xfrm>
            <a:off x="9803985" y="3609940"/>
            <a:ext cx="1737360" cy="463506"/>
          </a:xfrm>
          <a:prstGeom prst="arc">
            <a:avLst>
              <a:gd name="adj1" fmla="val 16200000"/>
              <a:gd name="adj2" fmla="val 15198037"/>
            </a:avLst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EE46585-EABD-8B4A-B34F-4D2323B03932}"/>
              </a:ext>
            </a:extLst>
          </p:cNvPr>
          <p:cNvCxnSpPr>
            <a:cxnSpLocks/>
          </p:cNvCxnSpPr>
          <p:nvPr/>
        </p:nvCxnSpPr>
        <p:spPr>
          <a:xfrm>
            <a:off x="10661816" y="3289803"/>
            <a:ext cx="868680" cy="260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BE9794D-F8FB-924A-A8B1-91B7398FC641}"/>
                  </a:ext>
                </a:extLst>
              </p:cNvPr>
              <p:cNvSpPr txBox="1"/>
              <p:nvPr/>
            </p:nvSpPr>
            <p:spPr>
              <a:xfrm>
                <a:off x="11654828" y="3067834"/>
                <a:ext cx="7863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BE9794D-F8FB-924A-A8B1-91B7398FC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4828" y="3067834"/>
                <a:ext cx="786306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D7126F8-7066-E942-B7BD-F85178EDF33A}"/>
              </a:ext>
            </a:extLst>
          </p:cNvPr>
          <p:cNvCxnSpPr>
            <a:cxnSpLocks/>
          </p:cNvCxnSpPr>
          <p:nvPr/>
        </p:nvCxnSpPr>
        <p:spPr>
          <a:xfrm>
            <a:off x="10675233" y="2655355"/>
            <a:ext cx="0" cy="1182414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FD1DEF2C-520C-3B4C-BECC-AC95E4447C9B}"/>
              </a:ext>
            </a:extLst>
          </p:cNvPr>
          <p:cNvSpPr/>
          <p:nvPr/>
        </p:nvSpPr>
        <p:spPr>
          <a:xfrm>
            <a:off x="11480517" y="3244287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DD76C6F-4BFA-4249-8CF6-61ED4825E686}"/>
              </a:ext>
            </a:extLst>
          </p:cNvPr>
          <p:cNvGrpSpPr/>
          <p:nvPr/>
        </p:nvGrpSpPr>
        <p:grpSpPr>
          <a:xfrm>
            <a:off x="10411238" y="3791995"/>
            <a:ext cx="508822" cy="1920240"/>
            <a:chOff x="5309893" y="829181"/>
            <a:chExt cx="508822" cy="5029199"/>
          </a:xfrm>
        </p:grpSpPr>
        <p:sp>
          <p:nvSpPr>
            <p:cNvPr id="70" name="Can 69">
              <a:extLst>
                <a:ext uri="{FF2B5EF4-FFF2-40B4-BE49-F238E27FC236}">
                  <a16:creationId xmlns:a16="http://schemas.microsoft.com/office/drawing/2014/main" id="{92666F28-1DA4-4D4D-8558-278C4F05ED99}"/>
                </a:ext>
              </a:extLst>
            </p:cNvPr>
            <p:cNvSpPr/>
            <p:nvPr/>
          </p:nvSpPr>
          <p:spPr>
            <a:xfrm>
              <a:off x="5309893" y="829181"/>
              <a:ext cx="508822" cy="5029199"/>
            </a:xfrm>
            <a:prstGeom prst="can">
              <a:avLst/>
            </a:prstGeom>
            <a:solidFill>
              <a:srgbClr val="C00000">
                <a:alpha val="46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1E4CD45-E84C-F146-98E6-27044530F5B1}"/>
                </a:ext>
              </a:extLst>
            </p:cNvPr>
            <p:cNvCxnSpPr>
              <a:stCxn id="70" idx="1"/>
              <a:endCxn id="70" idx="3"/>
            </p:cNvCxnSpPr>
            <p:nvPr/>
          </p:nvCxnSpPr>
          <p:spPr>
            <a:xfrm>
              <a:off x="5564304" y="829181"/>
              <a:ext cx="0" cy="5029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1ABBDE9-B319-534A-90C7-D0B230D63E06}"/>
              </a:ext>
            </a:extLst>
          </p:cNvPr>
          <p:cNvGrpSpPr/>
          <p:nvPr/>
        </p:nvGrpSpPr>
        <p:grpSpPr>
          <a:xfrm>
            <a:off x="10410663" y="2597792"/>
            <a:ext cx="508822" cy="1280160"/>
            <a:chOff x="5309893" y="829181"/>
            <a:chExt cx="508822" cy="5029199"/>
          </a:xfrm>
        </p:grpSpPr>
        <p:sp>
          <p:nvSpPr>
            <p:cNvPr id="73" name="Can 72">
              <a:extLst>
                <a:ext uri="{FF2B5EF4-FFF2-40B4-BE49-F238E27FC236}">
                  <a16:creationId xmlns:a16="http://schemas.microsoft.com/office/drawing/2014/main" id="{FEB1FA65-ED10-8940-BF40-F8AC98C889F9}"/>
                </a:ext>
              </a:extLst>
            </p:cNvPr>
            <p:cNvSpPr/>
            <p:nvPr/>
          </p:nvSpPr>
          <p:spPr>
            <a:xfrm>
              <a:off x="5309893" y="829181"/>
              <a:ext cx="508822" cy="5029199"/>
            </a:xfrm>
            <a:prstGeom prst="can">
              <a:avLst/>
            </a:prstGeom>
            <a:solidFill>
              <a:srgbClr val="C00000">
                <a:alpha val="46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3CDDCA2-7F04-5746-A2C6-72453008D121}"/>
                </a:ext>
              </a:extLst>
            </p:cNvPr>
            <p:cNvCxnSpPr>
              <a:stCxn id="73" idx="1"/>
              <a:endCxn id="73" idx="3"/>
            </p:cNvCxnSpPr>
            <p:nvPr/>
          </p:nvCxnSpPr>
          <p:spPr>
            <a:xfrm>
              <a:off x="5564304" y="829181"/>
              <a:ext cx="0" cy="5029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Can 74">
            <a:extLst>
              <a:ext uri="{FF2B5EF4-FFF2-40B4-BE49-F238E27FC236}">
                <a16:creationId xmlns:a16="http://schemas.microsoft.com/office/drawing/2014/main" id="{F68C79BD-2765-084B-BE5E-EF147B446739}"/>
              </a:ext>
            </a:extLst>
          </p:cNvPr>
          <p:cNvSpPr/>
          <p:nvPr/>
        </p:nvSpPr>
        <p:spPr>
          <a:xfrm>
            <a:off x="9793135" y="2404724"/>
            <a:ext cx="1737360" cy="1645920"/>
          </a:xfrm>
          <a:prstGeom prst="can">
            <a:avLst/>
          </a:prstGeom>
          <a:solidFill>
            <a:schemeClr val="bg2">
              <a:lumMod val="50000"/>
              <a:alpha val="49020"/>
            </a:schemeClr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1F1BA75-881E-4C4A-AA70-CD343B956E90}"/>
              </a:ext>
            </a:extLst>
          </p:cNvPr>
          <p:cNvSpPr/>
          <p:nvPr/>
        </p:nvSpPr>
        <p:spPr>
          <a:xfrm>
            <a:off x="9794646" y="2391236"/>
            <a:ext cx="1737360" cy="4530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C63B339-9BCF-3548-AC88-C061FF5E5F61}"/>
              </a:ext>
            </a:extLst>
          </p:cNvPr>
          <p:cNvGrpSpPr/>
          <p:nvPr/>
        </p:nvGrpSpPr>
        <p:grpSpPr>
          <a:xfrm>
            <a:off x="10407404" y="798267"/>
            <a:ext cx="508822" cy="1920240"/>
            <a:chOff x="5309893" y="829181"/>
            <a:chExt cx="508822" cy="5029199"/>
          </a:xfrm>
        </p:grpSpPr>
        <p:sp>
          <p:nvSpPr>
            <p:cNvPr id="79" name="Can 78">
              <a:extLst>
                <a:ext uri="{FF2B5EF4-FFF2-40B4-BE49-F238E27FC236}">
                  <a16:creationId xmlns:a16="http://schemas.microsoft.com/office/drawing/2014/main" id="{7C395B0A-8307-4948-85D1-7C8303BE9284}"/>
                </a:ext>
              </a:extLst>
            </p:cNvPr>
            <p:cNvSpPr/>
            <p:nvPr/>
          </p:nvSpPr>
          <p:spPr>
            <a:xfrm>
              <a:off x="5309893" y="829181"/>
              <a:ext cx="508822" cy="5029199"/>
            </a:xfrm>
            <a:prstGeom prst="can">
              <a:avLst/>
            </a:prstGeom>
            <a:solidFill>
              <a:srgbClr val="C00000">
                <a:alpha val="46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89B7EE4-50F6-F843-B507-48146A919178}"/>
                </a:ext>
              </a:extLst>
            </p:cNvPr>
            <p:cNvCxnSpPr>
              <a:stCxn id="79" idx="1"/>
              <a:endCxn id="79" idx="3"/>
            </p:cNvCxnSpPr>
            <p:nvPr/>
          </p:nvCxnSpPr>
          <p:spPr>
            <a:xfrm>
              <a:off x="5564304" y="829181"/>
              <a:ext cx="0" cy="5029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1DACB1-5630-6249-9552-132F93ED6097}"/>
                  </a:ext>
                </a:extLst>
              </p:cNvPr>
              <p:cNvSpPr txBox="1"/>
              <p:nvPr/>
            </p:nvSpPr>
            <p:spPr>
              <a:xfrm>
                <a:off x="3017722" y="2858227"/>
                <a:ext cx="4389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1DACB1-5630-6249-9552-132F93ED6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722" y="2858227"/>
                <a:ext cx="43890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ECBAF5C-AE9E-0B48-AE97-5E1F78ED0C90}"/>
                  </a:ext>
                </a:extLst>
              </p:cNvPr>
              <p:cNvSpPr txBox="1"/>
              <p:nvPr/>
            </p:nvSpPr>
            <p:spPr>
              <a:xfrm>
                <a:off x="10968162" y="2858227"/>
                <a:ext cx="4389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ECBAF5C-AE9E-0B48-AE97-5E1F78ED0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8162" y="2858227"/>
                <a:ext cx="43890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9648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A8E8296B-C655-A540-A218-8B8955F645B9}"/>
              </a:ext>
            </a:extLst>
          </p:cNvPr>
          <p:cNvGrpSpPr/>
          <p:nvPr/>
        </p:nvGrpSpPr>
        <p:grpSpPr>
          <a:xfrm>
            <a:off x="5625848" y="719632"/>
            <a:ext cx="2729009" cy="5060272"/>
            <a:chOff x="5625848" y="719632"/>
            <a:chExt cx="2729009" cy="5060272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684E6795-236C-F845-951D-433E4B5BF008}"/>
                </a:ext>
              </a:extLst>
            </p:cNvPr>
            <p:cNvCxnSpPr>
              <a:cxnSpLocks/>
            </p:cNvCxnSpPr>
            <p:nvPr/>
          </p:nvCxnSpPr>
          <p:spPr>
            <a:xfrm>
              <a:off x="6556462" y="3211168"/>
              <a:ext cx="868680" cy="2601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0A07081-C6F9-164B-8889-F6952A313EF5}"/>
                    </a:ext>
                  </a:extLst>
                </p:cNvPr>
                <p:cNvSpPr txBox="1"/>
                <p:nvPr/>
              </p:nvSpPr>
              <p:spPr>
                <a:xfrm>
                  <a:off x="7549474" y="2989199"/>
                  <a:ext cx="7863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0A07081-C6F9-164B-8889-F6952A313E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9474" y="2989199"/>
                  <a:ext cx="786306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8C54AE9-46E8-3848-96BB-EF5E5239728A}"/>
                </a:ext>
              </a:extLst>
            </p:cNvPr>
            <p:cNvCxnSpPr>
              <a:cxnSpLocks/>
            </p:cNvCxnSpPr>
            <p:nvPr/>
          </p:nvCxnSpPr>
          <p:spPr>
            <a:xfrm>
              <a:off x="6569879" y="2576720"/>
              <a:ext cx="0" cy="1182414"/>
            </a:xfrm>
            <a:prstGeom prst="line">
              <a:avLst/>
            </a:prstGeom>
            <a:ln w="571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10F6E38-FB4C-7343-BB9D-CCB5593792BD}"/>
                </a:ext>
              </a:extLst>
            </p:cNvPr>
            <p:cNvSpPr/>
            <p:nvPr/>
          </p:nvSpPr>
          <p:spPr>
            <a:xfrm>
              <a:off x="7375163" y="3165652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3ECC630-EBF3-BF44-AED0-CF77667B6CA3}"/>
                </a:ext>
              </a:extLst>
            </p:cNvPr>
            <p:cNvSpPr/>
            <p:nvPr/>
          </p:nvSpPr>
          <p:spPr>
            <a:xfrm>
              <a:off x="5625848" y="2304453"/>
              <a:ext cx="1823803" cy="453067"/>
            </a:xfrm>
            <a:prstGeom prst="ellipse">
              <a:avLst/>
            </a:prstGeom>
            <a:solidFill>
              <a:srgbClr val="767171">
                <a:alpha val="47843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626BCF4-08C1-B04D-8FB0-3BDB354D596B}"/>
                </a:ext>
              </a:extLst>
            </p:cNvPr>
            <p:cNvSpPr/>
            <p:nvPr/>
          </p:nvSpPr>
          <p:spPr>
            <a:xfrm>
              <a:off x="5635962" y="3611235"/>
              <a:ext cx="1823803" cy="453067"/>
            </a:xfrm>
            <a:prstGeom prst="ellipse">
              <a:avLst/>
            </a:prstGeom>
            <a:solidFill>
              <a:srgbClr val="767171">
                <a:alpha val="4902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E6A3C0-E8E6-1944-85A2-CF2DEEDA28FF}"/>
                </a:ext>
              </a:extLst>
            </p:cNvPr>
            <p:cNvGrpSpPr/>
            <p:nvPr/>
          </p:nvGrpSpPr>
          <p:grpSpPr>
            <a:xfrm>
              <a:off x="6302050" y="719632"/>
              <a:ext cx="508822" cy="1920240"/>
              <a:chOff x="5309893" y="829181"/>
              <a:chExt cx="508822" cy="5029199"/>
            </a:xfrm>
          </p:grpSpPr>
          <p:sp>
            <p:nvSpPr>
              <p:cNvPr id="9" name="Can 8">
                <a:extLst>
                  <a:ext uri="{FF2B5EF4-FFF2-40B4-BE49-F238E27FC236}">
                    <a16:creationId xmlns:a16="http://schemas.microsoft.com/office/drawing/2014/main" id="{F6876FD2-2E64-884A-96CB-337CFE2572DA}"/>
                  </a:ext>
                </a:extLst>
              </p:cNvPr>
              <p:cNvSpPr/>
              <p:nvPr/>
            </p:nvSpPr>
            <p:spPr>
              <a:xfrm>
                <a:off x="5309893" y="829181"/>
                <a:ext cx="508822" cy="5029199"/>
              </a:xfrm>
              <a:prstGeom prst="can">
                <a:avLst/>
              </a:prstGeom>
              <a:solidFill>
                <a:srgbClr val="C00000">
                  <a:alpha val="46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17EBCF4F-AEBB-5B4D-9387-D3ECEE697D9B}"/>
                  </a:ext>
                </a:extLst>
              </p:cNvPr>
              <p:cNvCxnSpPr>
                <a:stCxn id="9" idx="1"/>
                <a:endCxn id="9" idx="3"/>
              </p:cNvCxnSpPr>
              <p:nvPr/>
            </p:nvCxnSpPr>
            <p:spPr>
              <a:xfrm>
                <a:off x="5564304" y="829181"/>
                <a:ext cx="0" cy="502919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7A42925-86B4-724C-8828-67B5AE7ECC35}"/>
                </a:ext>
              </a:extLst>
            </p:cNvPr>
            <p:cNvGrpSpPr/>
            <p:nvPr/>
          </p:nvGrpSpPr>
          <p:grpSpPr>
            <a:xfrm>
              <a:off x="6305884" y="3859664"/>
              <a:ext cx="508822" cy="1920240"/>
              <a:chOff x="5309893" y="829181"/>
              <a:chExt cx="508822" cy="5029199"/>
            </a:xfrm>
          </p:grpSpPr>
          <p:sp>
            <p:nvSpPr>
              <p:cNvPr id="12" name="Can 11">
                <a:extLst>
                  <a:ext uri="{FF2B5EF4-FFF2-40B4-BE49-F238E27FC236}">
                    <a16:creationId xmlns:a16="http://schemas.microsoft.com/office/drawing/2014/main" id="{94823B45-6F82-A642-A3CF-D2AA70F9E72B}"/>
                  </a:ext>
                </a:extLst>
              </p:cNvPr>
              <p:cNvSpPr/>
              <p:nvPr/>
            </p:nvSpPr>
            <p:spPr>
              <a:xfrm>
                <a:off x="5309893" y="829181"/>
                <a:ext cx="508822" cy="5029199"/>
              </a:xfrm>
              <a:prstGeom prst="can">
                <a:avLst/>
              </a:prstGeom>
              <a:solidFill>
                <a:srgbClr val="C00000">
                  <a:alpha val="46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21DF9311-09C2-7949-B6BB-3E593F126C8B}"/>
                  </a:ext>
                </a:extLst>
              </p:cNvPr>
              <p:cNvCxnSpPr>
                <a:stCxn id="12" idx="1"/>
                <a:endCxn id="12" idx="3"/>
              </p:cNvCxnSpPr>
              <p:nvPr/>
            </p:nvCxnSpPr>
            <p:spPr>
              <a:xfrm>
                <a:off x="5564304" y="829181"/>
                <a:ext cx="0" cy="502919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E232C26-A311-F445-AFE7-C1EB169F1F69}"/>
                </a:ext>
              </a:extLst>
            </p:cNvPr>
            <p:cNvGrpSpPr/>
            <p:nvPr/>
          </p:nvGrpSpPr>
          <p:grpSpPr>
            <a:xfrm>
              <a:off x="6305309" y="2555733"/>
              <a:ext cx="508822" cy="1417320"/>
              <a:chOff x="5309893" y="829181"/>
              <a:chExt cx="508822" cy="5029199"/>
            </a:xfrm>
          </p:grpSpPr>
          <p:sp>
            <p:nvSpPr>
              <p:cNvPr id="15" name="Can 14">
                <a:extLst>
                  <a:ext uri="{FF2B5EF4-FFF2-40B4-BE49-F238E27FC236}">
                    <a16:creationId xmlns:a16="http://schemas.microsoft.com/office/drawing/2014/main" id="{B3F3B39E-D27A-2649-A3ED-3348FB31A4B5}"/>
                  </a:ext>
                </a:extLst>
              </p:cNvPr>
              <p:cNvSpPr/>
              <p:nvPr/>
            </p:nvSpPr>
            <p:spPr>
              <a:xfrm>
                <a:off x="5309893" y="829181"/>
                <a:ext cx="508822" cy="5029199"/>
              </a:xfrm>
              <a:prstGeom prst="can">
                <a:avLst/>
              </a:prstGeom>
              <a:solidFill>
                <a:srgbClr val="C00000">
                  <a:alpha val="46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F40B7356-7760-E14E-925B-BD4B4B885990}"/>
                  </a:ext>
                </a:extLst>
              </p:cNvPr>
              <p:cNvCxnSpPr>
                <a:stCxn id="15" idx="1"/>
                <a:endCxn id="15" idx="3"/>
              </p:cNvCxnSpPr>
              <p:nvPr/>
            </p:nvCxnSpPr>
            <p:spPr>
              <a:xfrm>
                <a:off x="5564304" y="829181"/>
                <a:ext cx="0" cy="502919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1695B9B-A96F-7142-A458-6F7B7002772E}"/>
                    </a:ext>
                  </a:extLst>
                </p:cNvPr>
                <p:cNvSpPr txBox="1"/>
                <p:nvPr/>
              </p:nvSpPr>
              <p:spPr>
                <a:xfrm>
                  <a:off x="6862808" y="2779592"/>
                  <a:ext cx="43890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1695B9B-A96F-7142-A458-6F7B700277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2808" y="2779592"/>
                  <a:ext cx="438903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9FA763D-7357-6140-8A30-2D7CEF8C56F7}"/>
                </a:ext>
              </a:extLst>
            </p:cNvPr>
            <p:cNvCxnSpPr/>
            <p:nvPr/>
          </p:nvCxnSpPr>
          <p:spPr>
            <a:xfrm flipV="1">
              <a:off x="7095744" y="1627632"/>
              <a:ext cx="0" cy="928101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C219DD6-DB93-3D47-93A9-78E8D6E35105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7559795" y="2091683"/>
              <a:ext cx="0" cy="9281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08EB923-FFB4-364C-8554-69B78DEA058C}"/>
                    </a:ext>
                  </a:extLst>
                </p:cNvPr>
                <p:cNvSpPr txBox="1"/>
                <p:nvPr/>
              </p:nvSpPr>
              <p:spPr>
                <a:xfrm>
                  <a:off x="7896848" y="2302522"/>
                  <a:ext cx="458009" cy="5064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08EB923-FFB4-364C-8554-69B78DEA05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6848" y="2302522"/>
                  <a:ext cx="458009" cy="50642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7C07334-D1CF-3542-AB13-E6C0820F638B}"/>
                    </a:ext>
                  </a:extLst>
                </p:cNvPr>
                <p:cNvSpPr txBox="1"/>
                <p:nvPr/>
              </p:nvSpPr>
              <p:spPr>
                <a:xfrm>
                  <a:off x="7031323" y="1524155"/>
                  <a:ext cx="452175" cy="5088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7C07334-D1CF-3542-AB13-E6C0820F63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1323" y="1524155"/>
                  <a:ext cx="452175" cy="508857"/>
                </a:xfrm>
                <a:prstGeom prst="rect">
                  <a:avLst/>
                </a:prstGeom>
                <a:blipFill>
                  <a:blip r:embed="rId5"/>
                  <a:stretch>
                    <a:fillRect t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9786F44-5424-0947-98DE-AD311A869A96}"/>
                </a:ext>
              </a:extLst>
            </p:cNvPr>
            <p:cNvCxnSpPr>
              <a:cxnSpLocks/>
            </p:cNvCxnSpPr>
            <p:nvPr/>
          </p:nvCxnSpPr>
          <p:spPr>
            <a:xfrm>
              <a:off x="7031323" y="3799343"/>
              <a:ext cx="0" cy="928101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AE267DA-4256-8A47-889C-31651AE7432A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7512323" y="3370675"/>
              <a:ext cx="0" cy="9281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C09CA98-047F-9146-9C65-13D5D1162381}"/>
                    </a:ext>
                  </a:extLst>
                </p:cNvPr>
                <p:cNvSpPr txBox="1"/>
                <p:nvPr/>
              </p:nvSpPr>
              <p:spPr>
                <a:xfrm>
                  <a:off x="7877771" y="3679731"/>
                  <a:ext cx="458009" cy="5064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C09CA98-047F-9146-9C65-13D5D11623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7771" y="3679731"/>
                  <a:ext cx="458009" cy="50642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B99C853-3680-D944-BBBF-89362F4A3268}"/>
                    </a:ext>
                  </a:extLst>
                </p:cNvPr>
                <p:cNvSpPr txBox="1"/>
                <p:nvPr/>
              </p:nvSpPr>
              <p:spPr>
                <a:xfrm>
                  <a:off x="6999496" y="4565355"/>
                  <a:ext cx="452175" cy="5088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B99C853-3680-D944-BBBF-89362F4A32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9496" y="4565355"/>
                  <a:ext cx="452175" cy="508857"/>
                </a:xfrm>
                <a:prstGeom prst="rect">
                  <a:avLst/>
                </a:prstGeom>
                <a:blipFill>
                  <a:blip r:embed="rId7"/>
                  <a:stretch>
                    <a:fillRect t="-243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646075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37301665-EA68-F145-876B-99448EA8FB0A}"/>
              </a:ext>
            </a:extLst>
          </p:cNvPr>
          <p:cNvGrpSpPr/>
          <p:nvPr/>
        </p:nvGrpSpPr>
        <p:grpSpPr>
          <a:xfrm>
            <a:off x="5641759" y="779979"/>
            <a:ext cx="3431148" cy="4913968"/>
            <a:chOff x="5641759" y="779979"/>
            <a:chExt cx="3431148" cy="4913968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154B8E1-0B23-A34D-A97B-2F5CD12B9B7D}"/>
                </a:ext>
              </a:extLst>
            </p:cNvPr>
            <p:cNvCxnSpPr>
              <a:cxnSpLocks/>
            </p:cNvCxnSpPr>
            <p:nvPr/>
          </p:nvCxnSpPr>
          <p:spPr>
            <a:xfrm>
              <a:off x="8023860" y="3271515"/>
              <a:ext cx="822960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Arc 1">
              <a:extLst>
                <a:ext uri="{FF2B5EF4-FFF2-40B4-BE49-F238E27FC236}">
                  <a16:creationId xmlns:a16="http://schemas.microsoft.com/office/drawing/2014/main" id="{1DFE039B-D562-A84A-82AE-578FADBFB28E}"/>
                </a:ext>
              </a:extLst>
            </p:cNvPr>
            <p:cNvSpPr/>
            <p:nvPr/>
          </p:nvSpPr>
          <p:spPr>
            <a:xfrm>
              <a:off x="5652609" y="3591652"/>
              <a:ext cx="1737360" cy="463506"/>
            </a:xfrm>
            <a:prstGeom prst="arc">
              <a:avLst>
                <a:gd name="adj1" fmla="val 16200000"/>
                <a:gd name="adj2" fmla="val 15198037"/>
              </a:avLst>
            </a:prstGeom>
            <a:noFill/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CCCC878-2A73-3B47-9773-F04FD30B6D46}"/>
                </a:ext>
              </a:extLst>
            </p:cNvPr>
            <p:cNvCxnSpPr>
              <a:cxnSpLocks/>
            </p:cNvCxnSpPr>
            <p:nvPr/>
          </p:nvCxnSpPr>
          <p:spPr>
            <a:xfrm>
              <a:off x="6510440" y="3271515"/>
              <a:ext cx="868680" cy="2601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EC7A06A-5F21-3A4A-86BE-ACF59D842581}"/>
                    </a:ext>
                  </a:extLst>
                </p:cNvPr>
                <p:cNvSpPr txBox="1"/>
                <p:nvPr/>
              </p:nvSpPr>
              <p:spPr>
                <a:xfrm>
                  <a:off x="7329141" y="2726542"/>
                  <a:ext cx="7863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EC7A06A-5F21-3A4A-86BE-ACF59D8425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9141" y="2726542"/>
                  <a:ext cx="786306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692F9F0-5C6D-BE41-BB9F-140474E698A5}"/>
                </a:ext>
              </a:extLst>
            </p:cNvPr>
            <p:cNvCxnSpPr>
              <a:cxnSpLocks/>
            </p:cNvCxnSpPr>
            <p:nvPr/>
          </p:nvCxnSpPr>
          <p:spPr>
            <a:xfrm>
              <a:off x="6523857" y="2637067"/>
              <a:ext cx="0" cy="1182414"/>
            </a:xfrm>
            <a:prstGeom prst="line">
              <a:avLst/>
            </a:prstGeom>
            <a:ln w="571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FAF2274-2ADE-D845-8CAB-70B70A36D1A3}"/>
                </a:ext>
              </a:extLst>
            </p:cNvPr>
            <p:cNvSpPr/>
            <p:nvPr/>
          </p:nvSpPr>
          <p:spPr>
            <a:xfrm>
              <a:off x="7329141" y="322599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5E7059B-54DD-1142-A7BD-2CDB61559415}"/>
                </a:ext>
              </a:extLst>
            </p:cNvPr>
            <p:cNvGrpSpPr/>
            <p:nvPr/>
          </p:nvGrpSpPr>
          <p:grpSpPr>
            <a:xfrm>
              <a:off x="6259862" y="3773707"/>
              <a:ext cx="508822" cy="1920240"/>
              <a:chOff x="5309893" y="829181"/>
              <a:chExt cx="508822" cy="5029199"/>
            </a:xfrm>
          </p:grpSpPr>
          <p:sp>
            <p:nvSpPr>
              <p:cNvPr id="8" name="Can 7">
                <a:extLst>
                  <a:ext uri="{FF2B5EF4-FFF2-40B4-BE49-F238E27FC236}">
                    <a16:creationId xmlns:a16="http://schemas.microsoft.com/office/drawing/2014/main" id="{C340E278-6409-8D41-BD9B-FCBB33D3FF45}"/>
                  </a:ext>
                </a:extLst>
              </p:cNvPr>
              <p:cNvSpPr/>
              <p:nvPr/>
            </p:nvSpPr>
            <p:spPr>
              <a:xfrm>
                <a:off x="5309893" y="829181"/>
                <a:ext cx="508822" cy="5029199"/>
              </a:xfrm>
              <a:prstGeom prst="can">
                <a:avLst/>
              </a:prstGeom>
              <a:solidFill>
                <a:srgbClr val="C00000">
                  <a:alpha val="46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D512F151-D9D8-4943-8A0F-C64E159700F1}"/>
                  </a:ext>
                </a:extLst>
              </p:cNvPr>
              <p:cNvCxnSpPr>
                <a:stCxn id="8" idx="1"/>
                <a:endCxn id="8" idx="3"/>
              </p:cNvCxnSpPr>
              <p:nvPr/>
            </p:nvCxnSpPr>
            <p:spPr>
              <a:xfrm>
                <a:off x="5564304" y="829181"/>
                <a:ext cx="0" cy="502919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12C7A21-5DAD-3145-9851-EF393CACB662}"/>
                </a:ext>
              </a:extLst>
            </p:cNvPr>
            <p:cNvGrpSpPr/>
            <p:nvPr/>
          </p:nvGrpSpPr>
          <p:grpSpPr>
            <a:xfrm>
              <a:off x="6259287" y="2579504"/>
              <a:ext cx="508822" cy="1280160"/>
              <a:chOff x="5309893" y="829181"/>
              <a:chExt cx="508822" cy="5029199"/>
            </a:xfrm>
          </p:grpSpPr>
          <p:sp>
            <p:nvSpPr>
              <p:cNvPr id="11" name="Can 10">
                <a:extLst>
                  <a:ext uri="{FF2B5EF4-FFF2-40B4-BE49-F238E27FC236}">
                    <a16:creationId xmlns:a16="http://schemas.microsoft.com/office/drawing/2014/main" id="{0DDCC340-B468-9448-A415-1FC95A849E73}"/>
                  </a:ext>
                </a:extLst>
              </p:cNvPr>
              <p:cNvSpPr/>
              <p:nvPr/>
            </p:nvSpPr>
            <p:spPr>
              <a:xfrm>
                <a:off x="5309893" y="829181"/>
                <a:ext cx="508822" cy="5029199"/>
              </a:xfrm>
              <a:prstGeom prst="can">
                <a:avLst/>
              </a:prstGeom>
              <a:solidFill>
                <a:srgbClr val="C00000">
                  <a:alpha val="46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F49462E7-0FF9-5E4E-9027-E7343DC9DD24}"/>
                  </a:ext>
                </a:extLst>
              </p:cNvPr>
              <p:cNvCxnSpPr>
                <a:stCxn id="11" idx="1"/>
                <a:endCxn id="11" idx="3"/>
              </p:cNvCxnSpPr>
              <p:nvPr/>
            </p:nvCxnSpPr>
            <p:spPr>
              <a:xfrm>
                <a:off x="5564304" y="829181"/>
                <a:ext cx="0" cy="502919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>
              <a:extLst>
                <a:ext uri="{FF2B5EF4-FFF2-40B4-BE49-F238E27FC236}">
                  <a16:creationId xmlns:a16="http://schemas.microsoft.com/office/drawing/2014/main" id="{9AF17989-AA22-1141-A4B1-3DD13FB753E7}"/>
                </a:ext>
              </a:extLst>
            </p:cNvPr>
            <p:cNvSpPr/>
            <p:nvPr/>
          </p:nvSpPr>
          <p:spPr>
            <a:xfrm>
              <a:off x="5641759" y="2386436"/>
              <a:ext cx="1737360" cy="1645920"/>
            </a:xfrm>
            <a:prstGeom prst="can">
              <a:avLst/>
            </a:prstGeom>
            <a:solidFill>
              <a:schemeClr val="bg2">
                <a:lumMod val="50000"/>
                <a:alpha val="49020"/>
              </a:schemeClr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375C2CF-A48E-3047-B498-362A57CD44FB}"/>
                </a:ext>
              </a:extLst>
            </p:cNvPr>
            <p:cNvSpPr/>
            <p:nvPr/>
          </p:nvSpPr>
          <p:spPr>
            <a:xfrm>
              <a:off x="5643270" y="2372948"/>
              <a:ext cx="1737360" cy="45306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149AB1D-0F04-9742-A9A0-E114A66147AB}"/>
                </a:ext>
              </a:extLst>
            </p:cNvPr>
            <p:cNvGrpSpPr/>
            <p:nvPr/>
          </p:nvGrpSpPr>
          <p:grpSpPr>
            <a:xfrm>
              <a:off x="6256028" y="779979"/>
              <a:ext cx="508822" cy="1920240"/>
              <a:chOff x="5309893" y="829181"/>
              <a:chExt cx="508822" cy="5029199"/>
            </a:xfrm>
          </p:grpSpPr>
          <p:sp>
            <p:nvSpPr>
              <p:cNvPr id="16" name="Can 15">
                <a:extLst>
                  <a:ext uri="{FF2B5EF4-FFF2-40B4-BE49-F238E27FC236}">
                    <a16:creationId xmlns:a16="http://schemas.microsoft.com/office/drawing/2014/main" id="{6C540136-34DF-6848-B761-BD145657B36F}"/>
                  </a:ext>
                </a:extLst>
              </p:cNvPr>
              <p:cNvSpPr/>
              <p:nvPr/>
            </p:nvSpPr>
            <p:spPr>
              <a:xfrm>
                <a:off x="5309893" y="829181"/>
                <a:ext cx="508822" cy="5029199"/>
              </a:xfrm>
              <a:prstGeom prst="can">
                <a:avLst/>
              </a:prstGeom>
              <a:solidFill>
                <a:srgbClr val="C00000">
                  <a:alpha val="46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CE12BB3-1659-194B-8FF8-FBC8DBD2EE8B}"/>
                  </a:ext>
                </a:extLst>
              </p:cNvPr>
              <p:cNvCxnSpPr>
                <a:stCxn id="16" idx="1"/>
                <a:endCxn id="16" idx="3"/>
              </p:cNvCxnSpPr>
              <p:nvPr/>
            </p:nvCxnSpPr>
            <p:spPr>
              <a:xfrm>
                <a:off x="5564304" y="829181"/>
                <a:ext cx="0" cy="502919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CD0FA72-F806-424E-AE8D-39464C23E910}"/>
                    </a:ext>
                  </a:extLst>
                </p:cNvPr>
                <p:cNvSpPr txBox="1"/>
                <p:nvPr/>
              </p:nvSpPr>
              <p:spPr>
                <a:xfrm>
                  <a:off x="6816786" y="2839939"/>
                  <a:ext cx="43890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CD0FA72-F806-424E-AE8D-39464C23E9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6786" y="2839939"/>
                  <a:ext cx="438903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8171F95-6F78-4947-8251-FCF088282F72}"/>
                </a:ext>
              </a:extLst>
            </p:cNvPr>
            <p:cNvCxnSpPr>
              <a:cxnSpLocks/>
            </p:cNvCxnSpPr>
            <p:nvPr/>
          </p:nvCxnSpPr>
          <p:spPr>
            <a:xfrm>
              <a:off x="7466301" y="3274437"/>
              <a:ext cx="82296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3E510C5-73F0-9E4A-BD6F-3A863772E46A}"/>
                    </a:ext>
                  </a:extLst>
                </p:cNvPr>
                <p:cNvSpPr txBox="1"/>
                <p:nvPr/>
              </p:nvSpPr>
              <p:spPr>
                <a:xfrm>
                  <a:off x="7822355" y="3330352"/>
                  <a:ext cx="458009" cy="5064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3E510C5-73F0-9E4A-BD6F-3A863772E4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2355" y="3330352"/>
                  <a:ext cx="458009" cy="50642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E5236F3-7F59-8342-A226-563B68571B62}"/>
                    </a:ext>
                  </a:extLst>
                </p:cNvPr>
                <p:cNvSpPr txBox="1"/>
                <p:nvPr/>
              </p:nvSpPr>
              <p:spPr>
                <a:xfrm>
                  <a:off x="8620732" y="3337223"/>
                  <a:ext cx="452175" cy="5088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E5236F3-7F59-8342-A226-563B68571B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0732" y="3337223"/>
                  <a:ext cx="452175" cy="508857"/>
                </a:xfrm>
                <a:prstGeom prst="rect">
                  <a:avLst/>
                </a:prstGeom>
                <a:blipFill>
                  <a:blip r:embed="rId5"/>
                  <a:stretch>
                    <a:fillRect t="-219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3A8BAFB-892B-CB4F-9D8B-17C7D13D24CC}"/>
                  </a:ext>
                </a:extLst>
              </p:cNvPr>
              <p:cNvSpPr txBox="1"/>
              <p:nvPr/>
            </p:nvSpPr>
            <p:spPr>
              <a:xfrm>
                <a:off x="4947079" y="2985311"/>
                <a:ext cx="4645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3A8BAFB-892B-CB4F-9D8B-17C7D13D2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079" y="2985311"/>
                <a:ext cx="46455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DE3838-D59A-3E45-9FBC-58061E10512E}"/>
              </a:ext>
            </a:extLst>
          </p:cNvPr>
          <p:cNvCxnSpPr/>
          <p:nvPr/>
        </p:nvCxnSpPr>
        <p:spPr>
          <a:xfrm>
            <a:off x="5451128" y="2612395"/>
            <a:ext cx="0" cy="1278583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97169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>
            <a:extLst>
              <a:ext uri="{FF2B5EF4-FFF2-40B4-BE49-F238E27FC236}">
                <a16:creationId xmlns:a16="http://schemas.microsoft.com/office/drawing/2014/main" id="{3F9A327E-3A3F-354A-B5E1-218A4A60BF6D}"/>
              </a:ext>
            </a:extLst>
          </p:cNvPr>
          <p:cNvSpPr/>
          <p:nvPr/>
        </p:nvSpPr>
        <p:spPr>
          <a:xfrm>
            <a:off x="1853545" y="3609940"/>
            <a:ext cx="1737360" cy="463506"/>
          </a:xfrm>
          <a:prstGeom prst="arc">
            <a:avLst>
              <a:gd name="adj1" fmla="val 16200000"/>
              <a:gd name="adj2" fmla="val 15198037"/>
            </a:avLst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CCD8E5-D6F0-4644-BA7C-C01D40AB1B30}"/>
                  </a:ext>
                </a:extLst>
              </p:cNvPr>
              <p:cNvSpPr txBox="1"/>
              <p:nvPr/>
            </p:nvSpPr>
            <p:spPr>
              <a:xfrm>
                <a:off x="1276713" y="2936026"/>
                <a:ext cx="4645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CCD8E5-D6F0-4644-BA7C-C01D40AB1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713" y="2936026"/>
                <a:ext cx="46455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C5FBDD5-0EC0-5A4C-B353-EAF619384E66}"/>
              </a:ext>
            </a:extLst>
          </p:cNvPr>
          <p:cNvCxnSpPr/>
          <p:nvPr/>
        </p:nvCxnSpPr>
        <p:spPr>
          <a:xfrm>
            <a:off x="1780762" y="2563110"/>
            <a:ext cx="0" cy="1278583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FC1A0E-15F9-0F44-9D6C-F40C64952349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3420942" y="2211937"/>
            <a:ext cx="310568" cy="650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65BE0E-97FB-DF44-8F77-E74715233B5D}"/>
                  </a:ext>
                </a:extLst>
              </p:cNvPr>
              <p:cNvSpPr txBox="1"/>
              <p:nvPr/>
            </p:nvSpPr>
            <p:spPr>
              <a:xfrm>
                <a:off x="3015609" y="1380940"/>
                <a:ext cx="14318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Gaussian</m:t>
                      </m:r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Surface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65BE0E-97FB-DF44-8F77-E74715233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609" y="1380940"/>
                <a:ext cx="1431802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C0591E-95AB-C94D-96B9-0B89FD8F5635}"/>
              </a:ext>
            </a:extLst>
          </p:cNvPr>
          <p:cNvCxnSpPr>
            <a:cxnSpLocks/>
          </p:cNvCxnSpPr>
          <p:nvPr/>
        </p:nvCxnSpPr>
        <p:spPr>
          <a:xfrm>
            <a:off x="2711376" y="3289803"/>
            <a:ext cx="868680" cy="260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B4C6C6-878E-D14D-921D-5BD28BD3CC9D}"/>
                  </a:ext>
                </a:extLst>
              </p:cNvPr>
              <p:cNvSpPr txBox="1"/>
              <p:nvPr/>
            </p:nvSpPr>
            <p:spPr>
              <a:xfrm>
                <a:off x="3704388" y="3067834"/>
                <a:ext cx="7863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B4C6C6-878E-D14D-921D-5BD28BD3C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388" y="3067834"/>
                <a:ext cx="786306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DBD597-49E9-DC4D-9825-48D2E1635196}"/>
              </a:ext>
            </a:extLst>
          </p:cNvPr>
          <p:cNvCxnSpPr>
            <a:cxnSpLocks/>
          </p:cNvCxnSpPr>
          <p:nvPr/>
        </p:nvCxnSpPr>
        <p:spPr>
          <a:xfrm>
            <a:off x="2724793" y="2655355"/>
            <a:ext cx="0" cy="1182414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1D1F0D48-A0CA-C74C-98A6-815C50DD197E}"/>
              </a:ext>
            </a:extLst>
          </p:cNvPr>
          <p:cNvSpPr/>
          <p:nvPr/>
        </p:nvSpPr>
        <p:spPr>
          <a:xfrm>
            <a:off x="3530077" y="3244287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B6E751-BCEB-E441-8507-ED4FF8E528B8}"/>
              </a:ext>
            </a:extLst>
          </p:cNvPr>
          <p:cNvSpPr/>
          <p:nvPr/>
        </p:nvSpPr>
        <p:spPr>
          <a:xfrm>
            <a:off x="1780762" y="2383088"/>
            <a:ext cx="1823803" cy="453067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A5511C0-F15E-6F42-A08D-CA8406636329}"/>
              </a:ext>
            </a:extLst>
          </p:cNvPr>
          <p:cNvSpPr/>
          <p:nvPr/>
        </p:nvSpPr>
        <p:spPr>
          <a:xfrm>
            <a:off x="1839884" y="3581955"/>
            <a:ext cx="1823803" cy="453067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81BC6A1-5F82-9D4C-ADE4-32DFECB3E6D9}"/>
              </a:ext>
            </a:extLst>
          </p:cNvPr>
          <p:cNvGrpSpPr/>
          <p:nvPr/>
        </p:nvGrpSpPr>
        <p:grpSpPr>
          <a:xfrm>
            <a:off x="2456964" y="798267"/>
            <a:ext cx="508822" cy="1920240"/>
            <a:chOff x="5309893" y="829181"/>
            <a:chExt cx="508822" cy="5029199"/>
          </a:xfrm>
        </p:grpSpPr>
        <p:sp>
          <p:nvSpPr>
            <p:cNvPr id="14" name="Can 13">
              <a:extLst>
                <a:ext uri="{FF2B5EF4-FFF2-40B4-BE49-F238E27FC236}">
                  <a16:creationId xmlns:a16="http://schemas.microsoft.com/office/drawing/2014/main" id="{1EADE211-8484-7F4C-A208-A39E724CF65A}"/>
                </a:ext>
              </a:extLst>
            </p:cNvPr>
            <p:cNvSpPr/>
            <p:nvPr/>
          </p:nvSpPr>
          <p:spPr>
            <a:xfrm>
              <a:off x="5309893" y="829181"/>
              <a:ext cx="508822" cy="5029199"/>
            </a:xfrm>
            <a:prstGeom prst="can">
              <a:avLst/>
            </a:prstGeom>
            <a:solidFill>
              <a:srgbClr val="C00000">
                <a:alpha val="46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1AC6798-B68B-8344-A3E4-193A9E257065}"/>
                </a:ext>
              </a:extLst>
            </p:cNvPr>
            <p:cNvCxnSpPr>
              <a:stCxn id="14" idx="1"/>
              <a:endCxn id="14" idx="3"/>
            </p:cNvCxnSpPr>
            <p:nvPr/>
          </p:nvCxnSpPr>
          <p:spPr>
            <a:xfrm>
              <a:off x="5564304" y="829181"/>
              <a:ext cx="0" cy="5029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F3BE2F-F4DE-C148-9F29-74BFBCDB3786}"/>
              </a:ext>
            </a:extLst>
          </p:cNvPr>
          <p:cNvGrpSpPr/>
          <p:nvPr/>
        </p:nvGrpSpPr>
        <p:grpSpPr>
          <a:xfrm>
            <a:off x="2497374" y="3974875"/>
            <a:ext cx="508822" cy="1920240"/>
            <a:chOff x="5309893" y="829181"/>
            <a:chExt cx="508822" cy="5029199"/>
          </a:xfrm>
        </p:grpSpPr>
        <p:sp>
          <p:nvSpPr>
            <p:cNvPr id="17" name="Can 16">
              <a:extLst>
                <a:ext uri="{FF2B5EF4-FFF2-40B4-BE49-F238E27FC236}">
                  <a16:creationId xmlns:a16="http://schemas.microsoft.com/office/drawing/2014/main" id="{68DB3DFC-57CD-E947-8D0A-EF036FF0FDA4}"/>
                </a:ext>
              </a:extLst>
            </p:cNvPr>
            <p:cNvSpPr/>
            <p:nvPr/>
          </p:nvSpPr>
          <p:spPr>
            <a:xfrm>
              <a:off x="5309893" y="829181"/>
              <a:ext cx="508822" cy="5029199"/>
            </a:xfrm>
            <a:prstGeom prst="can">
              <a:avLst/>
            </a:prstGeom>
            <a:solidFill>
              <a:srgbClr val="C00000">
                <a:alpha val="46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6F1FF24-81B1-444A-BA79-7FE944251496}"/>
                </a:ext>
              </a:extLst>
            </p:cNvPr>
            <p:cNvCxnSpPr>
              <a:stCxn id="17" idx="1"/>
              <a:endCxn id="17" idx="3"/>
            </p:cNvCxnSpPr>
            <p:nvPr/>
          </p:nvCxnSpPr>
          <p:spPr>
            <a:xfrm>
              <a:off x="5564304" y="829181"/>
              <a:ext cx="0" cy="5029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97174A1-02C6-2C43-A132-3E46D559AACA}"/>
              </a:ext>
            </a:extLst>
          </p:cNvPr>
          <p:cNvGrpSpPr/>
          <p:nvPr/>
        </p:nvGrpSpPr>
        <p:grpSpPr>
          <a:xfrm>
            <a:off x="2460223" y="2707520"/>
            <a:ext cx="508822" cy="1188720"/>
            <a:chOff x="5309893" y="829181"/>
            <a:chExt cx="508822" cy="5029199"/>
          </a:xfrm>
        </p:grpSpPr>
        <p:sp>
          <p:nvSpPr>
            <p:cNvPr id="20" name="Can 19">
              <a:extLst>
                <a:ext uri="{FF2B5EF4-FFF2-40B4-BE49-F238E27FC236}">
                  <a16:creationId xmlns:a16="http://schemas.microsoft.com/office/drawing/2014/main" id="{E7359E61-48F0-D44D-9EF9-6F4CCE518758}"/>
                </a:ext>
              </a:extLst>
            </p:cNvPr>
            <p:cNvSpPr/>
            <p:nvPr/>
          </p:nvSpPr>
          <p:spPr>
            <a:xfrm>
              <a:off x="5309893" y="829181"/>
              <a:ext cx="508822" cy="5029199"/>
            </a:xfrm>
            <a:prstGeom prst="can">
              <a:avLst/>
            </a:prstGeom>
            <a:solidFill>
              <a:srgbClr val="C00000">
                <a:alpha val="46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FB20E44-5503-7A46-9BE0-446BB07F0A88}"/>
                </a:ext>
              </a:extLst>
            </p:cNvPr>
            <p:cNvCxnSpPr>
              <a:stCxn id="20" idx="1"/>
              <a:endCxn id="20" idx="3"/>
            </p:cNvCxnSpPr>
            <p:nvPr/>
          </p:nvCxnSpPr>
          <p:spPr>
            <a:xfrm>
              <a:off x="5564304" y="829181"/>
              <a:ext cx="0" cy="5029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Can 21">
            <a:extLst>
              <a:ext uri="{FF2B5EF4-FFF2-40B4-BE49-F238E27FC236}">
                <a16:creationId xmlns:a16="http://schemas.microsoft.com/office/drawing/2014/main" id="{FE862D28-A8E5-FF43-B9F4-C8BBDF3774B9}"/>
              </a:ext>
            </a:extLst>
          </p:cNvPr>
          <p:cNvSpPr/>
          <p:nvPr/>
        </p:nvSpPr>
        <p:spPr>
          <a:xfrm>
            <a:off x="1988494" y="3562436"/>
            <a:ext cx="1737360" cy="1645920"/>
          </a:xfrm>
          <a:prstGeom prst="can">
            <a:avLst/>
          </a:prstGeom>
          <a:solidFill>
            <a:srgbClr val="E7E6E6">
              <a:alpha val="50196"/>
            </a:srgbClr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23FFF9-0279-CD43-9012-DF2C047F6DAF}"/>
                  </a:ext>
                </a:extLst>
              </p:cNvPr>
              <p:cNvSpPr txBox="1"/>
              <p:nvPr/>
            </p:nvSpPr>
            <p:spPr>
              <a:xfrm>
                <a:off x="3017722" y="2858227"/>
                <a:ext cx="4389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23FFF9-0279-CD43-9012-DF2C047F6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722" y="2858227"/>
                <a:ext cx="43890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c 23">
            <a:extLst>
              <a:ext uri="{FF2B5EF4-FFF2-40B4-BE49-F238E27FC236}">
                <a16:creationId xmlns:a16="http://schemas.microsoft.com/office/drawing/2014/main" id="{F0948391-877E-5C4F-9EE7-47E98D22522A}"/>
              </a:ext>
            </a:extLst>
          </p:cNvPr>
          <p:cNvSpPr/>
          <p:nvPr/>
        </p:nvSpPr>
        <p:spPr>
          <a:xfrm>
            <a:off x="8323252" y="3606580"/>
            <a:ext cx="1737360" cy="463506"/>
          </a:xfrm>
          <a:prstGeom prst="arc">
            <a:avLst>
              <a:gd name="adj1" fmla="val 16200000"/>
              <a:gd name="adj2" fmla="val 15198037"/>
            </a:avLst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F53A6CF-A127-EB40-8958-03D775C06579}"/>
                  </a:ext>
                </a:extLst>
              </p:cNvPr>
              <p:cNvSpPr txBox="1"/>
              <p:nvPr/>
            </p:nvSpPr>
            <p:spPr>
              <a:xfrm>
                <a:off x="7746420" y="2932666"/>
                <a:ext cx="4645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F53A6CF-A127-EB40-8958-03D775C06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420" y="2932666"/>
                <a:ext cx="46455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549CEBE-D1F0-974A-BC39-9831C1760422}"/>
              </a:ext>
            </a:extLst>
          </p:cNvPr>
          <p:cNvCxnSpPr/>
          <p:nvPr/>
        </p:nvCxnSpPr>
        <p:spPr>
          <a:xfrm>
            <a:off x="8250469" y="2559750"/>
            <a:ext cx="0" cy="1278583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80C4DD6-0307-F948-9B3B-0C95B9FFE787}"/>
              </a:ext>
            </a:extLst>
          </p:cNvPr>
          <p:cNvCxnSpPr>
            <a:cxnSpLocks/>
          </p:cNvCxnSpPr>
          <p:nvPr/>
        </p:nvCxnSpPr>
        <p:spPr>
          <a:xfrm>
            <a:off x="9181083" y="3286443"/>
            <a:ext cx="868680" cy="260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46FF770-A0D4-8547-B383-C7B2A31FBEC2}"/>
                  </a:ext>
                </a:extLst>
              </p:cNvPr>
              <p:cNvSpPr txBox="1"/>
              <p:nvPr/>
            </p:nvSpPr>
            <p:spPr>
              <a:xfrm>
                <a:off x="10174095" y="3064474"/>
                <a:ext cx="7863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46FF770-A0D4-8547-B383-C7B2A31FB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4095" y="3064474"/>
                <a:ext cx="786306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64C552B-5A71-E347-9410-027B5ACA1CB7}"/>
              </a:ext>
            </a:extLst>
          </p:cNvPr>
          <p:cNvCxnSpPr>
            <a:cxnSpLocks/>
          </p:cNvCxnSpPr>
          <p:nvPr/>
        </p:nvCxnSpPr>
        <p:spPr>
          <a:xfrm>
            <a:off x="9194500" y="2651995"/>
            <a:ext cx="0" cy="1182414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07069B2B-8018-3242-BBB7-666035A2BB54}"/>
              </a:ext>
            </a:extLst>
          </p:cNvPr>
          <p:cNvSpPr/>
          <p:nvPr/>
        </p:nvSpPr>
        <p:spPr>
          <a:xfrm>
            <a:off x="9999784" y="3240927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FF716C9-C32E-6946-B1BD-0C2DB1DA48CC}"/>
              </a:ext>
            </a:extLst>
          </p:cNvPr>
          <p:cNvGrpSpPr/>
          <p:nvPr/>
        </p:nvGrpSpPr>
        <p:grpSpPr>
          <a:xfrm>
            <a:off x="8930505" y="3788635"/>
            <a:ext cx="508822" cy="1920240"/>
            <a:chOff x="5309893" y="829181"/>
            <a:chExt cx="508822" cy="5029199"/>
          </a:xfrm>
        </p:grpSpPr>
        <p:sp>
          <p:nvSpPr>
            <p:cNvPr id="39" name="Can 38">
              <a:extLst>
                <a:ext uri="{FF2B5EF4-FFF2-40B4-BE49-F238E27FC236}">
                  <a16:creationId xmlns:a16="http://schemas.microsoft.com/office/drawing/2014/main" id="{C42327E8-86C7-5B4D-9456-65DD8B5E00C9}"/>
                </a:ext>
              </a:extLst>
            </p:cNvPr>
            <p:cNvSpPr/>
            <p:nvPr/>
          </p:nvSpPr>
          <p:spPr>
            <a:xfrm>
              <a:off x="5309893" y="829181"/>
              <a:ext cx="508822" cy="5029199"/>
            </a:xfrm>
            <a:prstGeom prst="can">
              <a:avLst/>
            </a:prstGeom>
            <a:solidFill>
              <a:srgbClr val="C00000">
                <a:alpha val="46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9E3A20F-9F01-AC4E-B248-287217F8A37D}"/>
                </a:ext>
              </a:extLst>
            </p:cNvPr>
            <p:cNvCxnSpPr>
              <a:stCxn id="39" idx="1"/>
              <a:endCxn id="39" idx="3"/>
            </p:cNvCxnSpPr>
            <p:nvPr/>
          </p:nvCxnSpPr>
          <p:spPr>
            <a:xfrm>
              <a:off x="5564304" y="829181"/>
              <a:ext cx="0" cy="5029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8BF6EF5-6B7E-D04A-A4C9-35D6CB175A02}"/>
              </a:ext>
            </a:extLst>
          </p:cNvPr>
          <p:cNvGrpSpPr/>
          <p:nvPr/>
        </p:nvGrpSpPr>
        <p:grpSpPr>
          <a:xfrm>
            <a:off x="8929930" y="2594432"/>
            <a:ext cx="508822" cy="1280160"/>
            <a:chOff x="5309893" y="829181"/>
            <a:chExt cx="508822" cy="5029199"/>
          </a:xfrm>
        </p:grpSpPr>
        <p:sp>
          <p:nvSpPr>
            <p:cNvPr id="42" name="Can 41">
              <a:extLst>
                <a:ext uri="{FF2B5EF4-FFF2-40B4-BE49-F238E27FC236}">
                  <a16:creationId xmlns:a16="http://schemas.microsoft.com/office/drawing/2014/main" id="{75269435-3BA8-654D-A6CE-34050D3866F6}"/>
                </a:ext>
              </a:extLst>
            </p:cNvPr>
            <p:cNvSpPr/>
            <p:nvPr/>
          </p:nvSpPr>
          <p:spPr>
            <a:xfrm>
              <a:off x="5309893" y="829181"/>
              <a:ext cx="508822" cy="5029199"/>
            </a:xfrm>
            <a:prstGeom prst="can">
              <a:avLst/>
            </a:prstGeom>
            <a:solidFill>
              <a:srgbClr val="C00000">
                <a:alpha val="46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3094DE8-5136-7A44-AE23-D7C0509DC97F}"/>
                </a:ext>
              </a:extLst>
            </p:cNvPr>
            <p:cNvCxnSpPr>
              <a:stCxn id="42" idx="1"/>
              <a:endCxn id="42" idx="3"/>
            </p:cNvCxnSpPr>
            <p:nvPr/>
          </p:nvCxnSpPr>
          <p:spPr>
            <a:xfrm>
              <a:off x="5564304" y="829181"/>
              <a:ext cx="0" cy="5029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Can 43">
            <a:extLst>
              <a:ext uri="{FF2B5EF4-FFF2-40B4-BE49-F238E27FC236}">
                <a16:creationId xmlns:a16="http://schemas.microsoft.com/office/drawing/2014/main" id="{D53BF571-D406-924B-99D5-54E7557AB939}"/>
              </a:ext>
            </a:extLst>
          </p:cNvPr>
          <p:cNvSpPr/>
          <p:nvPr/>
        </p:nvSpPr>
        <p:spPr>
          <a:xfrm>
            <a:off x="8312402" y="2401364"/>
            <a:ext cx="1737360" cy="1645920"/>
          </a:xfrm>
          <a:prstGeom prst="can">
            <a:avLst/>
          </a:prstGeom>
          <a:solidFill>
            <a:schemeClr val="bg2">
              <a:lumMod val="90000"/>
              <a:alpha val="49020"/>
            </a:schemeClr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79885A8-2138-7D41-B5F7-93E29E60F764}"/>
                  </a:ext>
                </a:extLst>
              </p:cNvPr>
              <p:cNvSpPr txBox="1"/>
              <p:nvPr/>
            </p:nvSpPr>
            <p:spPr>
              <a:xfrm>
                <a:off x="9487429" y="2854867"/>
                <a:ext cx="4389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79885A8-2138-7D41-B5F7-93E29E60F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7429" y="2854867"/>
                <a:ext cx="43890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>
            <a:extLst>
              <a:ext uri="{FF2B5EF4-FFF2-40B4-BE49-F238E27FC236}">
                <a16:creationId xmlns:a16="http://schemas.microsoft.com/office/drawing/2014/main" id="{E4DD947F-FFC0-D64E-A494-B144EA6D4ECD}"/>
              </a:ext>
            </a:extLst>
          </p:cNvPr>
          <p:cNvSpPr/>
          <p:nvPr/>
        </p:nvSpPr>
        <p:spPr>
          <a:xfrm>
            <a:off x="8295625" y="2387876"/>
            <a:ext cx="1737360" cy="4530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92B29FF-BBFD-6442-84EA-68FAEFF613BD}"/>
              </a:ext>
            </a:extLst>
          </p:cNvPr>
          <p:cNvGrpSpPr/>
          <p:nvPr/>
        </p:nvGrpSpPr>
        <p:grpSpPr>
          <a:xfrm>
            <a:off x="8926671" y="794907"/>
            <a:ext cx="508822" cy="1920240"/>
            <a:chOff x="5309893" y="829181"/>
            <a:chExt cx="508822" cy="5029199"/>
          </a:xfrm>
        </p:grpSpPr>
        <p:sp>
          <p:nvSpPr>
            <p:cNvPr id="36" name="Can 35">
              <a:extLst>
                <a:ext uri="{FF2B5EF4-FFF2-40B4-BE49-F238E27FC236}">
                  <a16:creationId xmlns:a16="http://schemas.microsoft.com/office/drawing/2014/main" id="{AA31C3CD-8356-B249-8351-C7C82F41DFD3}"/>
                </a:ext>
              </a:extLst>
            </p:cNvPr>
            <p:cNvSpPr/>
            <p:nvPr/>
          </p:nvSpPr>
          <p:spPr>
            <a:xfrm>
              <a:off x="5309893" y="829181"/>
              <a:ext cx="508822" cy="5029199"/>
            </a:xfrm>
            <a:prstGeom prst="can">
              <a:avLst/>
            </a:prstGeom>
            <a:solidFill>
              <a:srgbClr val="C00000">
                <a:alpha val="46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F8E0833-9BC7-A540-8443-19FEF0678C52}"/>
                </a:ext>
              </a:extLst>
            </p:cNvPr>
            <p:cNvCxnSpPr>
              <a:stCxn id="36" idx="1"/>
              <a:endCxn id="36" idx="3"/>
            </p:cNvCxnSpPr>
            <p:nvPr/>
          </p:nvCxnSpPr>
          <p:spPr>
            <a:xfrm>
              <a:off x="5564304" y="829181"/>
              <a:ext cx="0" cy="5029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F9FFE8C-9FE9-E446-9D94-F6739F67F3FE}"/>
                  </a:ext>
                </a:extLst>
              </p:cNvPr>
              <p:cNvSpPr txBox="1"/>
              <p:nvPr/>
            </p:nvSpPr>
            <p:spPr>
              <a:xfrm>
                <a:off x="3637125" y="26072"/>
                <a:ext cx="6531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F9FFE8C-9FE9-E446-9D94-F6739F67F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125" y="26072"/>
                <a:ext cx="653128" cy="523220"/>
              </a:xfrm>
              <a:prstGeom prst="rect">
                <a:avLst/>
              </a:prstGeom>
              <a:blipFill>
                <a:blip r:embed="rId9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97E8F5C-B2D8-C843-A7E5-601F48015847}"/>
              </a:ext>
            </a:extLst>
          </p:cNvPr>
          <p:cNvCxnSpPr>
            <a:cxnSpLocks/>
          </p:cNvCxnSpPr>
          <p:nvPr/>
        </p:nvCxnSpPr>
        <p:spPr>
          <a:xfrm>
            <a:off x="3608596" y="953898"/>
            <a:ext cx="82296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1598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F658B84-1F41-404E-AB3C-8B26FCF39B95}"/>
              </a:ext>
            </a:extLst>
          </p:cNvPr>
          <p:cNvCxnSpPr>
            <a:cxnSpLocks/>
          </p:cNvCxnSpPr>
          <p:nvPr/>
        </p:nvCxnSpPr>
        <p:spPr>
          <a:xfrm>
            <a:off x="7292487" y="3429000"/>
            <a:ext cx="822960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c 3">
            <a:extLst>
              <a:ext uri="{FF2B5EF4-FFF2-40B4-BE49-F238E27FC236}">
                <a16:creationId xmlns:a16="http://schemas.microsoft.com/office/drawing/2014/main" id="{496F250E-6730-7440-A4F9-3F412080BB75}"/>
              </a:ext>
            </a:extLst>
          </p:cNvPr>
          <p:cNvSpPr/>
          <p:nvPr/>
        </p:nvSpPr>
        <p:spPr>
          <a:xfrm>
            <a:off x="5652609" y="3591652"/>
            <a:ext cx="1737360" cy="463506"/>
          </a:xfrm>
          <a:prstGeom prst="arc">
            <a:avLst>
              <a:gd name="adj1" fmla="val 16200000"/>
              <a:gd name="adj2" fmla="val 15198037"/>
            </a:avLst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2FA4C7E-AE9A-E745-8409-659C64B17B9D}"/>
              </a:ext>
            </a:extLst>
          </p:cNvPr>
          <p:cNvCxnSpPr>
            <a:cxnSpLocks/>
          </p:cNvCxnSpPr>
          <p:nvPr/>
        </p:nvCxnSpPr>
        <p:spPr>
          <a:xfrm>
            <a:off x="6510440" y="3271515"/>
            <a:ext cx="868680" cy="260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82A676-094A-D64E-81B8-B83A997636D2}"/>
                  </a:ext>
                </a:extLst>
              </p:cNvPr>
              <p:cNvSpPr txBox="1"/>
              <p:nvPr/>
            </p:nvSpPr>
            <p:spPr>
              <a:xfrm>
                <a:off x="6835202" y="3217788"/>
                <a:ext cx="6372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82A676-094A-D64E-81B8-B83A99763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202" y="3217788"/>
                <a:ext cx="637226" cy="461665"/>
              </a:xfrm>
              <a:prstGeom prst="rect">
                <a:avLst/>
              </a:prstGeom>
              <a:blipFill>
                <a:blip r:embed="rId2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1438AB-C1D2-E440-A2DD-FB23563A16CF}"/>
              </a:ext>
            </a:extLst>
          </p:cNvPr>
          <p:cNvCxnSpPr>
            <a:cxnSpLocks/>
          </p:cNvCxnSpPr>
          <p:nvPr/>
        </p:nvCxnSpPr>
        <p:spPr>
          <a:xfrm>
            <a:off x="6523857" y="2637067"/>
            <a:ext cx="0" cy="1182414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091FEF1-6851-014E-BB67-F2269F08D50A}"/>
              </a:ext>
            </a:extLst>
          </p:cNvPr>
          <p:cNvSpPr/>
          <p:nvPr/>
        </p:nvSpPr>
        <p:spPr>
          <a:xfrm>
            <a:off x="7329141" y="3225999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D9AA7C7-263E-D74B-A930-2ED9B859BDF7}"/>
              </a:ext>
            </a:extLst>
          </p:cNvPr>
          <p:cNvGrpSpPr/>
          <p:nvPr/>
        </p:nvGrpSpPr>
        <p:grpSpPr>
          <a:xfrm>
            <a:off x="1907318" y="3591651"/>
            <a:ext cx="508822" cy="1920240"/>
            <a:chOff x="5309893" y="829181"/>
            <a:chExt cx="508822" cy="5029199"/>
          </a:xfrm>
        </p:grpSpPr>
        <p:sp>
          <p:nvSpPr>
            <p:cNvPr id="22" name="Can 21">
              <a:extLst>
                <a:ext uri="{FF2B5EF4-FFF2-40B4-BE49-F238E27FC236}">
                  <a16:creationId xmlns:a16="http://schemas.microsoft.com/office/drawing/2014/main" id="{116CD3A5-8C72-B940-BC4A-1FF60A539EE8}"/>
                </a:ext>
              </a:extLst>
            </p:cNvPr>
            <p:cNvSpPr/>
            <p:nvPr/>
          </p:nvSpPr>
          <p:spPr>
            <a:xfrm>
              <a:off x="5309893" y="829181"/>
              <a:ext cx="508822" cy="5029199"/>
            </a:xfrm>
            <a:prstGeom prst="can">
              <a:avLst/>
            </a:prstGeom>
            <a:solidFill>
              <a:srgbClr val="C00000">
                <a:alpha val="46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599B147-029B-6040-9BBB-B0A691B5649B}"/>
                </a:ext>
              </a:extLst>
            </p:cNvPr>
            <p:cNvCxnSpPr>
              <a:stCxn id="22" idx="1"/>
              <a:endCxn id="22" idx="3"/>
            </p:cNvCxnSpPr>
            <p:nvPr/>
          </p:nvCxnSpPr>
          <p:spPr>
            <a:xfrm>
              <a:off x="5564304" y="829181"/>
              <a:ext cx="0" cy="5029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0E63325-7F02-D242-AC32-472342581834}"/>
              </a:ext>
            </a:extLst>
          </p:cNvPr>
          <p:cNvGrpSpPr/>
          <p:nvPr/>
        </p:nvGrpSpPr>
        <p:grpSpPr>
          <a:xfrm>
            <a:off x="1398496" y="2220960"/>
            <a:ext cx="508822" cy="1280160"/>
            <a:chOff x="5309893" y="829181"/>
            <a:chExt cx="508822" cy="5029199"/>
          </a:xfrm>
        </p:grpSpPr>
        <p:sp>
          <p:nvSpPr>
            <p:cNvPr id="20" name="Can 19">
              <a:extLst>
                <a:ext uri="{FF2B5EF4-FFF2-40B4-BE49-F238E27FC236}">
                  <a16:creationId xmlns:a16="http://schemas.microsoft.com/office/drawing/2014/main" id="{C9BD4F13-B7EB-3344-BAF5-DAF8ABB5E705}"/>
                </a:ext>
              </a:extLst>
            </p:cNvPr>
            <p:cNvSpPr/>
            <p:nvPr/>
          </p:nvSpPr>
          <p:spPr>
            <a:xfrm>
              <a:off x="5309893" y="829181"/>
              <a:ext cx="508822" cy="5029199"/>
            </a:xfrm>
            <a:prstGeom prst="can">
              <a:avLst/>
            </a:prstGeom>
            <a:solidFill>
              <a:srgbClr val="C00000">
                <a:alpha val="46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18F2BC2-FB8D-EF47-9F16-73566939B11D}"/>
                </a:ext>
              </a:extLst>
            </p:cNvPr>
            <p:cNvCxnSpPr>
              <a:stCxn id="20" idx="1"/>
              <a:endCxn id="20" idx="3"/>
            </p:cNvCxnSpPr>
            <p:nvPr/>
          </p:nvCxnSpPr>
          <p:spPr>
            <a:xfrm>
              <a:off x="5564304" y="829181"/>
              <a:ext cx="0" cy="5029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an 10">
            <a:extLst>
              <a:ext uri="{FF2B5EF4-FFF2-40B4-BE49-F238E27FC236}">
                <a16:creationId xmlns:a16="http://schemas.microsoft.com/office/drawing/2014/main" id="{4EA9EC83-B88D-9846-B73F-899A9C022F2E}"/>
              </a:ext>
            </a:extLst>
          </p:cNvPr>
          <p:cNvSpPr/>
          <p:nvPr/>
        </p:nvSpPr>
        <p:spPr>
          <a:xfrm>
            <a:off x="5626681" y="2409238"/>
            <a:ext cx="1737360" cy="1645920"/>
          </a:xfrm>
          <a:prstGeom prst="can">
            <a:avLst/>
          </a:prstGeom>
          <a:solidFill>
            <a:schemeClr val="bg2">
              <a:lumMod val="50000"/>
              <a:alpha val="49020"/>
            </a:schemeClr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DE1C5D-EBA4-754E-9573-11778D59A0DB}"/>
              </a:ext>
            </a:extLst>
          </p:cNvPr>
          <p:cNvSpPr/>
          <p:nvPr/>
        </p:nvSpPr>
        <p:spPr>
          <a:xfrm>
            <a:off x="5643270" y="2372948"/>
            <a:ext cx="1737360" cy="4530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1E542C0-BDC0-4641-99BA-F1694BC1FCAE}"/>
              </a:ext>
            </a:extLst>
          </p:cNvPr>
          <p:cNvGrpSpPr/>
          <p:nvPr/>
        </p:nvGrpSpPr>
        <p:grpSpPr>
          <a:xfrm>
            <a:off x="4761209" y="158197"/>
            <a:ext cx="3528052" cy="6272763"/>
            <a:chOff x="5309893" y="829181"/>
            <a:chExt cx="508822" cy="5029199"/>
          </a:xfrm>
          <a:solidFill>
            <a:srgbClr val="C00000">
              <a:alpha val="9804"/>
            </a:srgbClr>
          </a:solidFill>
        </p:grpSpPr>
        <p:sp>
          <p:nvSpPr>
            <p:cNvPr id="18" name="Can 17">
              <a:extLst>
                <a:ext uri="{FF2B5EF4-FFF2-40B4-BE49-F238E27FC236}">
                  <a16:creationId xmlns:a16="http://schemas.microsoft.com/office/drawing/2014/main" id="{45B683B8-8149-3548-9706-990F81AEA0E6}"/>
                </a:ext>
              </a:extLst>
            </p:cNvPr>
            <p:cNvSpPr/>
            <p:nvPr/>
          </p:nvSpPr>
          <p:spPr>
            <a:xfrm>
              <a:off x="5309893" y="829181"/>
              <a:ext cx="508822" cy="5029199"/>
            </a:xfrm>
            <a:prstGeom prst="ca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E158F5E-A9D6-CC47-B2DA-A83FDD185B2F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>
              <a:off x="5564304" y="1142219"/>
              <a:ext cx="0" cy="4716161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639638D-527C-504F-A131-3A56E7263996}"/>
                  </a:ext>
                </a:extLst>
              </p:cNvPr>
              <p:cNvSpPr txBox="1"/>
              <p:nvPr/>
            </p:nvSpPr>
            <p:spPr>
              <a:xfrm>
                <a:off x="6816786" y="2839939"/>
                <a:ext cx="4389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639638D-527C-504F-A131-3A56E7263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786" y="2839939"/>
                <a:ext cx="43890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226A14E-B0B0-9D4A-A946-09B0A488B5FC}"/>
              </a:ext>
            </a:extLst>
          </p:cNvPr>
          <p:cNvCxnSpPr>
            <a:cxnSpLocks/>
          </p:cNvCxnSpPr>
          <p:nvPr/>
        </p:nvCxnSpPr>
        <p:spPr>
          <a:xfrm>
            <a:off x="7466301" y="3274437"/>
            <a:ext cx="82296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900D02-AFB7-0B47-9326-5D36040A4C6A}"/>
                  </a:ext>
                </a:extLst>
              </p:cNvPr>
              <p:cNvSpPr txBox="1"/>
              <p:nvPr/>
            </p:nvSpPr>
            <p:spPr>
              <a:xfrm>
                <a:off x="7749842" y="2802080"/>
                <a:ext cx="458009" cy="5064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900D02-AFB7-0B47-9326-5D36040A4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842" y="2802080"/>
                <a:ext cx="458009" cy="5064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7E8F33-A16D-D843-BAA1-CA0375A1E544}"/>
                  </a:ext>
                </a:extLst>
              </p:cNvPr>
              <p:cNvSpPr txBox="1"/>
              <p:nvPr/>
            </p:nvSpPr>
            <p:spPr>
              <a:xfrm>
                <a:off x="7454032" y="3446678"/>
                <a:ext cx="452175" cy="5088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7E8F33-A16D-D843-BAA1-CA0375A1E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032" y="3446678"/>
                <a:ext cx="452175" cy="508857"/>
              </a:xfrm>
              <a:prstGeom prst="rect">
                <a:avLst/>
              </a:prstGeom>
              <a:blipFill>
                <a:blip r:embed="rId5"/>
                <a:stretch>
                  <a:fillRect t="-2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83C1EE0-E1A4-0D48-963A-22B8085D7B24}"/>
                  </a:ext>
                </a:extLst>
              </p:cNvPr>
              <p:cNvSpPr txBox="1"/>
              <p:nvPr/>
            </p:nvSpPr>
            <p:spPr>
              <a:xfrm>
                <a:off x="4947079" y="2985311"/>
                <a:ext cx="4645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83C1EE0-E1A4-0D48-963A-22B8085D7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079" y="2985311"/>
                <a:ext cx="46455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6E84C44-8BFC-CF40-8EED-C331188DA056}"/>
              </a:ext>
            </a:extLst>
          </p:cNvPr>
          <p:cNvCxnSpPr/>
          <p:nvPr/>
        </p:nvCxnSpPr>
        <p:spPr>
          <a:xfrm>
            <a:off x="5451128" y="2612395"/>
            <a:ext cx="0" cy="1278583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7194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4104A31-4108-8540-9906-213B1B553CC7}"/>
              </a:ext>
            </a:extLst>
          </p:cNvPr>
          <p:cNvGrpSpPr/>
          <p:nvPr/>
        </p:nvGrpSpPr>
        <p:grpSpPr>
          <a:xfrm>
            <a:off x="2571454" y="1095153"/>
            <a:ext cx="5092700" cy="4657060"/>
            <a:chOff x="2571454" y="1095153"/>
            <a:chExt cx="5092700" cy="465706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81A6E8B-AFB0-DF42-A0AB-B9F39FC8B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71454" y="1095153"/>
              <a:ext cx="5092700" cy="4114800"/>
            </a:xfrm>
            <a:prstGeom prst="rect">
              <a:avLst/>
            </a:prstGeom>
          </p:spPr>
        </p:pic>
        <p:sp>
          <p:nvSpPr>
            <p:cNvPr id="4" name="Arc 3">
              <a:extLst>
                <a:ext uri="{FF2B5EF4-FFF2-40B4-BE49-F238E27FC236}">
                  <a16:creationId xmlns:a16="http://schemas.microsoft.com/office/drawing/2014/main" id="{5A511A18-B796-4644-874B-8AE1038EF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0404" y="1637413"/>
              <a:ext cx="4114800" cy="4114800"/>
            </a:xfrm>
            <a:prstGeom prst="arc">
              <a:avLst>
                <a:gd name="adj1" fmla="val 10893394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D1FD259-2CE4-9544-B8DD-1046EE35D6E9}"/>
                </a:ext>
              </a:extLst>
            </p:cNvPr>
            <p:cNvSpPr/>
            <p:nvPr/>
          </p:nvSpPr>
          <p:spPr>
            <a:xfrm>
              <a:off x="2571454" y="3657600"/>
              <a:ext cx="5092700" cy="15523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49FBA2C9-DA08-9645-A447-C9983CBE5C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51844" y="1728853"/>
              <a:ext cx="3931920" cy="3931920"/>
            </a:xfrm>
            <a:prstGeom prst="arc">
              <a:avLst>
                <a:gd name="adj1" fmla="val 10893394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1372EBA-1E10-0947-ACD6-09CE70F98F23}"/>
                </a:ext>
              </a:extLst>
            </p:cNvPr>
            <p:cNvCxnSpPr>
              <a:stCxn id="5" idx="0"/>
            </p:cNvCxnSpPr>
            <p:nvPr/>
          </p:nvCxnSpPr>
          <p:spPr>
            <a:xfrm flipV="1">
              <a:off x="5117804" y="2062716"/>
              <a:ext cx="978196" cy="15948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CD93D60-9940-8D46-BFCD-2FE6EA93FF45}"/>
                </a:ext>
              </a:extLst>
            </p:cNvPr>
            <p:cNvCxnSpPr>
              <a:cxnSpLocks/>
            </p:cNvCxnSpPr>
            <p:nvPr/>
          </p:nvCxnSpPr>
          <p:spPr>
            <a:xfrm>
              <a:off x="3870254" y="1431852"/>
              <a:ext cx="219737" cy="4639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E89E33F-41F4-384B-847B-FCA0BBC5EDF8}"/>
                    </a:ext>
                  </a:extLst>
                </p:cNvPr>
                <p:cNvSpPr txBox="1"/>
                <p:nvPr/>
              </p:nvSpPr>
              <p:spPr>
                <a:xfrm>
                  <a:off x="5161074" y="2624018"/>
                  <a:ext cx="44582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E89E33F-41F4-384B-847B-FCA0BBC5E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1074" y="2624018"/>
                  <a:ext cx="445828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8A05568-5C42-4849-86B9-61B4008DEC3F}"/>
                    </a:ext>
                  </a:extLst>
                </p:cNvPr>
                <p:cNvSpPr txBox="1"/>
                <p:nvPr/>
              </p:nvSpPr>
              <p:spPr>
                <a:xfrm>
                  <a:off x="3980122" y="1364463"/>
                  <a:ext cx="65421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𝑑𝑟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8A05568-5C42-4849-86B9-61B4008DEC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0122" y="1364463"/>
                  <a:ext cx="654218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B44BA0-3A96-7641-B0A2-512CAF739CD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30040" y="2002109"/>
              <a:ext cx="219737" cy="4639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670140E-B50C-204E-BBD0-81A2943B3935}"/>
                    </a:ext>
                  </a:extLst>
                </p:cNvPr>
                <p:cNvSpPr txBox="1"/>
                <p:nvPr/>
              </p:nvSpPr>
              <p:spPr>
                <a:xfrm>
                  <a:off x="4849170" y="3601551"/>
                  <a:ext cx="51725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O</m:t>
                        </m:r>
                      </m:oMath>
                    </m:oMathPara>
                  </a14:m>
                  <a:endParaRPr lang="en-US" sz="2800" dirty="0">
                    <a:latin typeface="Baghdad" pitchFamily="2" charset="-78"/>
                    <a:cs typeface="Baghdad" pitchFamily="2" charset="-78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670140E-B50C-204E-BBD0-81A2943B39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9170" y="3601551"/>
                  <a:ext cx="517257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2A4B05E-3E70-F044-ABC7-8BD158BB7320}"/>
                    </a:ext>
                  </a:extLst>
                </p:cNvPr>
                <p:cNvSpPr txBox="1"/>
                <p:nvPr/>
              </p:nvSpPr>
              <p:spPr>
                <a:xfrm>
                  <a:off x="2847496" y="3694813"/>
                  <a:ext cx="51725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oMath>
                    </m:oMathPara>
                  </a14:m>
                  <a:endParaRPr lang="en-US" sz="2800" dirty="0">
                    <a:latin typeface="Baghdad" pitchFamily="2" charset="-78"/>
                    <a:cs typeface="Baghdad" pitchFamily="2" charset="-78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2A4B05E-3E70-F044-ABC7-8BD158BB73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7496" y="3694813"/>
                  <a:ext cx="517257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487129F-6EF7-FC49-AE39-592147BA9B27}"/>
                    </a:ext>
                  </a:extLst>
                </p:cNvPr>
                <p:cNvSpPr txBox="1"/>
                <p:nvPr/>
              </p:nvSpPr>
              <p:spPr>
                <a:xfrm>
                  <a:off x="6848878" y="3740888"/>
                  <a:ext cx="49725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oMath>
                    </m:oMathPara>
                  </a14:m>
                  <a:endParaRPr lang="en-US" sz="2800" dirty="0">
                    <a:latin typeface="Baghdad" pitchFamily="2" charset="-78"/>
                    <a:cs typeface="Baghdad" pitchFamily="2" charset="-78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487129F-6EF7-FC49-AE39-592147BA9B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8878" y="3740888"/>
                  <a:ext cx="497251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47889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D3877C0-5B38-D84E-AAF9-9A540100433E}"/>
              </a:ext>
            </a:extLst>
          </p:cNvPr>
          <p:cNvCxnSpPr/>
          <p:nvPr/>
        </p:nvCxnSpPr>
        <p:spPr>
          <a:xfrm flipV="1">
            <a:off x="6175149" y="-645980"/>
            <a:ext cx="0" cy="70408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8EBC79-3321-384E-BC79-17E0FBE14558}"/>
              </a:ext>
            </a:extLst>
          </p:cNvPr>
          <p:cNvCxnSpPr>
            <a:cxnSpLocks/>
          </p:cNvCxnSpPr>
          <p:nvPr/>
        </p:nvCxnSpPr>
        <p:spPr>
          <a:xfrm>
            <a:off x="2462981" y="3716594"/>
            <a:ext cx="786089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32FA674B-4DBA-1D4E-9818-CC243110DDE9}"/>
              </a:ext>
            </a:extLst>
          </p:cNvPr>
          <p:cNvSpPr/>
          <p:nvPr/>
        </p:nvSpPr>
        <p:spPr>
          <a:xfrm>
            <a:off x="8826909" y="269158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5D8CBCA-4F18-9043-ACA7-2790180D12F3}"/>
              </a:ext>
            </a:extLst>
          </p:cNvPr>
          <p:cNvSpPr/>
          <p:nvPr/>
        </p:nvSpPr>
        <p:spPr>
          <a:xfrm>
            <a:off x="6083709" y="3605981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93A1F06-79AC-8F47-81A4-4B272F09070D}"/>
              </a:ext>
            </a:extLst>
          </p:cNvPr>
          <p:cNvSpPr/>
          <p:nvPr/>
        </p:nvSpPr>
        <p:spPr>
          <a:xfrm>
            <a:off x="4256383" y="-104712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A5602F0-F60F-284B-90CF-DD0893E18C58}"/>
                  </a:ext>
                </a:extLst>
              </p:cNvPr>
              <p:cNvSpPr txBox="1"/>
              <p:nvPr/>
            </p:nvSpPr>
            <p:spPr>
              <a:xfrm>
                <a:off x="5386605" y="3608367"/>
                <a:ext cx="8799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A5602F0-F60F-284B-90CF-DD0893E18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6605" y="3608367"/>
                <a:ext cx="879984" cy="523220"/>
              </a:xfrm>
              <a:prstGeom prst="rect">
                <a:avLst/>
              </a:prstGeom>
              <a:blipFill>
                <a:blip r:embed="rId2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290CAFE-6FEE-D644-B46B-76D359D0F4B9}"/>
                  </a:ext>
                </a:extLst>
              </p:cNvPr>
              <p:cNvSpPr txBox="1"/>
              <p:nvPr/>
            </p:nvSpPr>
            <p:spPr>
              <a:xfrm>
                <a:off x="8988723" y="2351240"/>
                <a:ext cx="88825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290CAFE-6FEE-D644-B46B-76D359D0F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8723" y="2351240"/>
                <a:ext cx="888256" cy="523220"/>
              </a:xfrm>
              <a:prstGeom prst="rect">
                <a:avLst/>
              </a:prstGeom>
              <a:blipFill>
                <a:blip r:embed="rId3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3E26C75-4996-CE4A-9AFC-4EAF24F2BE4B}"/>
                  </a:ext>
                </a:extLst>
              </p:cNvPr>
              <p:cNvSpPr txBox="1"/>
              <p:nvPr/>
            </p:nvSpPr>
            <p:spPr>
              <a:xfrm>
                <a:off x="3555065" y="-274882"/>
                <a:ext cx="88825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3E26C75-4996-CE4A-9AFC-4EAF24F2B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065" y="-274882"/>
                <a:ext cx="888256" cy="523220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35216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EFE3C3C-92C9-1D4F-9A59-2D92587C4A14}"/>
              </a:ext>
            </a:extLst>
          </p:cNvPr>
          <p:cNvCxnSpPr>
            <a:cxnSpLocks/>
          </p:cNvCxnSpPr>
          <p:nvPr/>
        </p:nvCxnSpPr>
        <p:spPr>
          <a:xfrm>
            <a:off x="4099035" y="1198180"/>
            <a:ext cx="0" cy="118241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n 3">
            <a:extLst>
              <a:ext uri="{FF2B5EF4-FFF2-40B4-BE49-F238E27FC236}">
                <a16:creationId xmlns:a16="http://schemas.microsoft.com/office/drawing/2014/main" id="{EA2FBCAD-2DA8-104A-984E-E503FB8511F4}"/>
              </a:ext>
            </a:extLst>
          </p:cNvPr>
          <p:cNvSpPr/>
          <p:nvPr/>
        </p:nvSpPr>
        <p:spPr>
          <a:xfrm>
            <a:off x="3231930" y="2222938"/>
            <a:ext cx="1737360" cy="1645920"/>
          </a:xfrm>
          <a:prstGeom prst="can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4213DB3-1106-774C-9A09-63C2C8F55323}"/>
              </a:ext>
            </a:extLst>
          </p:cNvPr>
          <p:cNvCxnSpPr>
            <a:cxnSpLocks/>
          </p:cNvCxnSpPr>
          <p:nvPr/>
        </p:nvCxnSpPr>
        <p:spPr>
          <a:xfrm>
            <a:off x="4099035" y="2380594"/>
            <a:ext cx="0" cy="1182414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60BA307-BBC6-EF40-8A76-1D601DA1083E}"/>
              </a:ext>
            </a:extLst>
          </p:cNvPr>
          <p:cNvCxnSpPr>
            <a:cxnSpLocks/>
          </p:cNvCxnSpPr>
          <p:nvPr/>
        </p:nvCxnSpPr>
        <p:spPr>
          <a:xfrm>
            <a:off x="4093780" y="3563008"/>
            <a:ext cx="0" cy="118241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7CB5A686-621C-5540-B843-AE7000B25041}"/>
              </a:ext>
            </a:extLst>
          </p:cNvPr>
          <p:cNvSpPr/>
          <p:nvPr/>
        </p:nvSpPr>
        <p:spPr>
          <a:xfrm>
            <a:off x="3225100" y="3427424"/>
            <a:ext cx="1737360" cy="463506"/>
          </a:xfrm>
          <a:prstGeom prst="arc">
            <a:avLst>
              <a:gd name="adj1" fmla="val 16200000"/>
              <a:gd name="adj2" fmla="val 15198037"/>
            </a:avLst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079A6F-8804-A64E-8DF9-2E8220C7E2F8}"/>
                  </a:ext>
                </a:extLst>
              </p:cNvPr>
              <p:cNvSpPr txBox="1"/>
              <p:nvPr/>
            </p:nvSpPr>
            <p:spPr>
              <a:xfrm>
                <a:off x="4062117" y="1204612"/>
                <a:ext cx="61952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079A6F-8804-A64E-8DF9-2E8220C7E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117" y="1204612"/>
                <a:ext cx="61952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Brace 9">
            <a:extLst>
              <a:ext uri="{FF2B5EF4-FFF2-40B4-BE49-F238E27FC236}">
                <a16:creationId xmlns:a16="http://schemas.microsoft.com/office/drawing/2014/main" id="{A4B0B456-1C4B-AA41-BAE1-79941A59E0D4}"/>
              </a:ext>
            </a:extLst>
          </p:cNvPr>
          <p:cNvSpPr/>
          <p:nvPr/>
        </p:nvSpPr>
        <p:spPr>
          <a:xfrm flipH="1">
            <a:off x="3806279" y="2489625"/>
            <a:ext cx="277768" cy="1073384"/>
          </a:xfrm>
          <a:prstGeom prst="rightBrace">
            <a:avLst>
              <a:gd name="adj1" fmla="val 38581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6C45EF0-0964-CD4E-BD67-61B131CD7856}"/>
              </a:ext>
            </a:extLst>
          </p:cNvPr>
          <p:cNvCxnSpPr>
            <a:cxnSpLocks/>
          </p:cNvCxnSpPr>
          <p:nvPr/>
        </p:nvCxnSpPr>
        <p:spPr>
          <a:xfrm flipH="1" flipV="1">
            <a:off x="3055941" y="2084458"/>
            <a:ext cx="934912" cy="810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DEFEE0-ABAC-464F-92F3-F86AA2FB651E}"/>
                  </a:ext>
                </a:extLst>
              </p:cNvPr>
              <p:cNvSpPr txBox="1"/>
              <p:nvPr/>
            </p:nvSpPr>
            <p:spPr>
              <a:xfrm>
                <a:off x="1888509" y="1616091"/>
                <a:ext cx="19275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enc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DEFEE0-ABAC-464F-92F3-F86AA2FB6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509" y="1616091"/>
                <a:ext cx="1927579" cy="523220"/>
              </a:xfrm>
              <a:prstGeom prst="rect">
                <a:avLst/>
              </a:prstGeom>
              <a:blipFill>
                <a:blip r:embed="rId3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31F455-937F-A04D-8110-9108819BA778}"/>
                  </a:ext>
                </a:extLst>
              </p:cNvPr>
              <p:cNvSpPr txBox="1"/>
              <p:nvPr/>
            </p:nvSpPr>
            <p:spPr>
              <a:xfrm>
                <a:off x="2648268" y="2753510"/>
                <a:ext cx="4645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31F455-937F-A04D-8110-9108819BA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268" y="2753510"/>
                <a:ext cx="46455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46E285D-4674-224F-A7B7-A895B113D7AF}"/>
              </a:ext>
            </a:extLst>
          </p:cNvPr>
          <p:cNvCxnSpPr/>
          <p:nvPr/>
        </p:nvCxnSpPr>
        <p:spPr>
          <a:xfrm>
            <a:off x="3152317" y="2380594"/>
            <a:ext cx="0" cy="1278583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15BF797-9A2B-954A-959F-8C5576C0B9ED}"/>
              </a:ext>
            </a:extLst>
          </p:cNvPr>
          <p:cNvCxnSpPr>
            <a:cxnSpLocks/>
          </p:cNvCxnSpPr>
          <p:nvPr/>
        </p:nvCxnSpPr>
        <p:spPr>
          <a:xfrm flipV="1">
            <a:off x="4792497" y="2123205"/>
            <a:ext cx="489533" cy="557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F86515-2143-F343-AD78-9EBA24B417C9}"/>
                  </a:ext>
                </a:extLst>
              </p:cNvPr>
              <p:cNvSpPr txBox="1"/>
              <p:nvPr/>
            </p:nvSpPr>
            <p:spPr>
              <a:xfrm>
                <a:off x="5048902" y="1373752"/>
                <a:ext cx="1641795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Gaussian</m:t>
                      </m:r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Surface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F86515-2143-F343-AD78-9EBA24B41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902" y="1373752"/>
                <a:ext cx="1641795" cy="9541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FE93602-7EAE-BB42-8B13-127994F6D520}"/>
              </a:ext>
            </a:extLst>
          </p:cNvPr>
          <p:cNvCxnSpPr>
            <a:endCxn id="4" idx="4"/>
          </p:cNvCxnSpPr>
          <p:nvPr/>
        </p:nvCxnSpPr>
        <p:spPr>
          <a:xfrm>
            <a:off x="4100610" y="3019885"/>
            <a:ext cx="868680" cy="26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33D8CE9-A848-CB42-8B88-0A26BDD6F4D9}"/>
                  </a:ext>
                </a:extLst>
              </p:cNvPr>
              <p:cNvSpPr txBox="1"/>
              <p:nvPr/>
            </p:nvSpPr>
            <p:spPr>
              <a:xfrm>
                <a:off x="4840997" y="2812890"/>
                <a:ext cx="54252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33D8CE9-A848-CB42-8B88-0A26BDD6F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997" y="2812890"/>
                <a:ext cx="542520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9EEB5E-B9AC-6645-9D42-F4802A27EC12}"/>
                  </a:ext>
                </a:extLst>
              </p:cNvPr>
              <p:cNvSpPr txBox="1"/>
              <p:nvPr/>
            </p:nvSpPr>
            <p:spPr>
              <a:xfrm>
                <a:off x="4243083" y="2655241"/>
                <a:ext cx="4862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9EEB5E-B9AC-6645-9D42-F4802A27E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083" y="2655241"/>
                <a:ext cx="48622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Can 30">
            <a:extLst>
              <a:ext uri="{FF2B5EF4-FFF2-40B4-BE49-F238E27FC236}">
                <a16:creationId xmlns:a16="http://schemas.microsoft.com/office/drawing/2014/main" id="{7C4CB528-7339-A14C-A7C1-CEE231FB71E1}"/>
              </a:ext>
            </a:extLst>
          </p:cNvPr>
          <p:cNvSpPr/>
          <p:nvPr/>
        </p:nvSpPr>
        <p:spPr>
          <a:xfrm>
            <a:off x="8188023" y="3540936"/>
            <a:ext cx="1737360" cy="1645920"/>
          </a:xfrm>
          <a:prstGeom prst="can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CC10427-34CA-3447-AB8B-05F808B2E8C7}"/>
              </a:ext>
            </a:extLst>
          </p:cNvPr>
          <p:cNvCxnSpPr>
            <a:cxnSpLocks/>
          </p:cNvCxnSpPr>
          <p:nvPr/>
        </p:nvCxnSpPr>
        <p:spPr>
          <a:xfrm>
            <a:off x="9055128" y="3698592"/>
            <a:ext cx="0" cy="1182414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rc 33">
            <a:extLst>
              <a:ext uri="{FF2B5EF4-FFF2-40B4-BE49-F238E27FC236}">
                <a16:creationId xmlns:a16="http://schemas.microsoft.com/office/drawing/2014/main" id="{3084D5DD-31B8-0B4C-B0C9-C2753F36F925}"/>
              </a:ext>
            </a:extLst>
          </p:cNvPr>
          <p:cNvSpPr/>
          <p:nvPr/>
        </p:nvSpPr>
        <p:spPr>
          <a:xfrm>
            <a:off x="8181193" y="4745422"/>
            <a:ext cx="1737360" cy="463506"/>
          </a:xfrm>
          <a:prstGeom prst="arc">
            <a:avLst>
              <a:gd name="adj1" fmla="val 16200000"/>
              <a:gd name="adj2" fmla="val 15198037"/>
            </a:avLst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65415FC7-B2B5-234C-AD37-B97EDD01E604}"/>
              </a:ext>
            </a:extLst>
          </p:cNvPr>
          <p:cNvSpPr/>
          <p:nvPr/>
        </p:nvSpPr>
        <p:spPr>
          <a:xfrm flipH="1">
            <a:off x="8558896" y="3753107"/>
            <a:ext cx="277768" cy="1073384"/>
          </a:xfrm>
          <a:prstGeom prst="rightBrace">
            <a:avLst>
              <a:gd name="adj1" fmla="val 38581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6A6A1A5-C82A-9B41-A16E-B8CE93EFE370}"/>
              </a:ext>
            </a:extLst>
          </p:cNvPr>
          <p:cNvCxnSpPr>
            <a:cxnSpLocks/>
          </p:cNvCxnSpPr>
          <p:nvPr/>
        </p:nvCxnSpPr>
        <p:spPr>
          <a:xfrm flipH="1" flipV="1">
            <a:off x="8012034" y="3402457"/>
            <a:ext cx="690463" cy="7179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6221B10-46C7-184C-BF69-B487991023BD}"/>
                  </a:ext>
                </a:extLst>
              </p:cNvPr>
              <p:cNvSpPr txBox="1"/>
              <p:nvPr/>
            </p:nvSpPr>
            <p:spPr>
              <a:xfrm>
                <a:off x="6844602" y="2934089"/>
                <a:ext cx="22161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enc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enc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6221B10-46C7-184C-BF69-B48799102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602" y="2934089"/>
                <a:ext cx="2216119" cy="523220"/>
              </a:xfrm>
              <a:prstGeom prst="rect">
                <a:avLst/>
              </a:prstGeom>
              <a:blipFill>
                <a:blip r:embed="rId8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464BDDE-2848-B74A-A0AD-6303B4DE026C}"/>
                  </a:ext>
                </a:extLst>
              </p:cNvPr>
              <p:cNvSpPr txBox="1"/>
              <p:nvPr/>
            </p:nvSpPr>
            <p:spPr>
              <a:xfrm>
                <a:off x="7604361" y="4071508"/>
                <a:ext cx="4645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464BDDE-2848-B74A-A0AD-6303B4DE0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4361" y="4071508"/>
                <a:ext cx="46455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8CE8606-E33F-E64F-B779-C718991444D3}"/>
              </a:ext>
            </a:extLst>
          </p:cNvPr>
          <p:cNvCxnSpPr/>
          <p:nvPr/>
        </p:nvCxnSpPr>
        <p:spPr>
          <a:xfrm>
            <a:off x="8108410" y="3698592"/>
            <a:ext cx="0" cy="1278583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FC702EC-FEDC-894A-A51C-0D2EDE53DA87}"/>
              </a:ext>
            </a:extLst>
          </p:cNvPr>
          <p:cNvCxnSpPr>
            <a:cxnSpLocks/>
          </p:cNvCxnSpPr>
          <p:nvPr/>
        </p:nvCxnSpPr>
        <p:spPr>
          <a:xfrm flipV="1">
            <a:off x="9748590" y="3441203"/>
            <a:ext cx="489533" cy="557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B835415-C0BA-C045-A8FB-A6A8D0046E30}"/>
                  </a:ext>
                </a:extLst>
              </p:cNvPr>
              <p:cNvSpPr txBox="1"/>
              <p:nvPr/>
            </p:nvSpPr>
            <p:spPr>
              <a:xfrm>
                <a:off x="10143847" y="3121603"/>
                <a:ext cx="14318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Gaussian</m:t>
                      </m:r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Surface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B835415-C0BA-C045-A8FB-A6A8D0046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3847" y="3121603"/>
                <a:ext cx="1431802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88215C5-AC29-5245-B9EC-7B4EF0C0C630}"/>
              </a:ext>
            </a:extLst>
          </p:cNvPr>
          <p:cNvCxnSpPr>
            <a:endCxn id="31" idx="4"/>
          </p:cNvCxnSpPr>
          <p:nvPr/>
        </p:nvCxnSpPr>
        <p:spPr>
          <a:xfrm>
            <a:off x="9056703" y="4337883"/>
            <a:ext cx="868680" cy="26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F5FAAA8-7122-4F45-87C6-7FF9209428A4}"/>
                  </a:ext>
                </a:extLst>
              </p:cNvPr>
              <p:cNvSpPr txBox="1"/>
              <p:nvPr/>
            </p:nvSpPr>
            <p:spPr>
              <a:xfrm>
                <a:off x="9830112" y="4351267"/>
                <a:ext cx="54252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F5FAAA8-7122-4F45-87C6-7FF920942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0112" y="4351267"/>
                <a:ext cx="542520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18B9D72-4535-EC4D-8F49-A1D7C6DD3D8A}"/>
                  </a:ext>
                </a:extLst>
              </p:cNvPr>
              <p:cNvSpPr txBox="1"/>
              <p:nvPr/>
            </p:nvSpPr>
            <p:spPr>
              <a:xfrm>
                <a:off x="9341070" y="3941707"/>
                <a:ext cx="4389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18B9D72-4535-EC4D-8F49-A1D7C6DD3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1070" y="3941707"/>
                <a:ext cx="438903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8538F66-724D-704C-B5F0-34353E1FDCAB}"/>
                  </a:ext>
                </a:extLst>
              </p:cNvPr>
              <p:cNvSpPr txBox="1"/>
              <p:nvPr/>
            </p:nvSpPr>
            <p:spPr>
              <a:xfrm>
                <a:off x="10700366" y="4120434"/>
                <a:ext cx="6531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8538F66-724D-704C-B5F0-34353E1FD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0366" y="4120434"/>
                <a:ext cx="653128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02B53DE-2539-534C-988D-A0B066A4CA92}"/>
              </a:ext>
            </a:extLst>
          </p:cNvPr>
          <p:cNvCxnSpPr>
            <a:cxnSpLocks/>
          </p:cNvCxnSpPr>
          <p:nvPr/>
        </p:nvCxnSpPr>
        <p:spPr>
          <a:xfrm>
            <a:off x="9925383" y="4364255"/>
            <a:ext cx="82296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n 50">
            <a:extLst>
              <a:ext uri="{FF2B5EF4-FFF2-40B4-BE49-F238E27FC236}">
                <a16:creationId xmlns:a16="http://schemas.microsoft.com/office/drawing/2014/main" id="{F8FD5744-FC4F-2E41-A63A-265440ED1FBE}"/>
              </a:ext>
            </a:extLst>
          </p:cNvPr>
          <p:cNvSpPr/>
          <p:nvPr/>
        </p:nvSpPr>
        <p:spPr>
          <a:xfrm>
            <a:off x="8782109" y="3694295"/>
            <a:ext cx="519232" cy="1186711"/>
          </a:xfrm>
          <a:prstGeom prst="can">
            <a:avLst/>
          </a:prstGeom>
          <a:solidFill>
            <a:srgbClr val="C00000">
              <a:alpha val="4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851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n 1">
            <a:extLst>
              <a:ext uri="{FF2B5EF4-FFF2-40B4-BE49-F238E27FC236}">
                <a16:creationId xmlns:a16="http://schemas.microsoft.com/office/drawing/2014/main" id="{DF54492E-356E-694D-A96D-48E44882524B}"/>
              </a:ext>
            </a:extLst>
          </p:cNvPr>
          <p:cNvSpPr/>
          <p:nvPr/>
        </p:nvSpPr>
        <p:spPr>
          <a:xfrm>
            <a:off x="3066393" y="431975"/>
            <a:ext cx="2011680" cy="6400800"/>
          </a:xfrm>
          <a:prstGeom prst="can">
            <a:avLst/>
          </a:prstGeom>
          <a:noFill/>
          <a:ln w="571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F2D9980-D396-2541-83DB-F98BAAECBA91}"/>
              </a:ext>
            </a:extLst>
          </p:cNvPr>
          <p:cNvCxnSpPr/>
          <p:nvPr/>
        </p:nvCxnSpPr>
        <p:spPr>
          <a:xfrm>
            <a:off x="4066119" y="699988"/>
            <a:ext cx="0" cy="5864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n 4">
            <a:extLst>
              <a:ext uri="{FF2B5EF4-FFF2-40B4-BE49-F238E27FC236}">
                <a16:creationId xmlns:a16="http://schemas.microsoft.com/office/drawing/2014/main" id="{3A89FDCE-EFB2-1244-A5F1-37EAA4826FD7}"/>
              </a:ext>
            </a:extLst>
          </p:cNvPr>
          <p:cNvSpPr>
            <a:spLocks/>
          </p:cNvSpPr>
          <p:nvPr/>
        </p:nvSpPr>
        <p:spPr>
          <a:xfrm>
            <a:off x="2238897" y="267768"/>
            <a:ext cx="3657600" cy="6565006"/>
          </a:xfrm>
          <a:prstGeom prst="can">
            <a:avLst/>
          </a:prstGeom>
          <a:noFill/>
          <a:ln w="571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66CEB5-AFEE-C64B-9E19-3134418F63BE}"/>
                  </a:ext>
                </a:extLst>
              </p:cNvPr>
              <p:cNvSpPr txBox="1"/>
              <p:nvPr/>
            </p:nvSpPr>
            <p:spPr>
              <a:xfrm>
                <a:off x="4966485" y="327700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66CEB5-AFEE-C64B-9E19-3134418F6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485" y="327700"/>
                <a:ext cx="58381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50E0D0-2102-F54D-A234-041CBD368DF9}"/>
                  </a:ext>
                </a:extLst>
              </p:cNvPr>
              <p:cNvSpPr txBox="1"/>
              <p:nvPr/>
            </p:nvSpPr>
            <p:spPr>
              <a:xfrm>
                <a:off x="5872410" y="347343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50E0D0-2102-F54D-A234-041CBD368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410" y="347343"/>
                <a:ext cx="58381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8BEAA987-26D3-4F46-861B-B61039E7F427}"/>
              </a:ext>
            </a:extLst>
          </p:cNvPr>
          <p:cNvSpPr/>
          <p:nvPr/>
        </p:nvSpPr>
        <p:spPr>
          <a:xfrm>
            <a:off x="8245366" y="2222938"/>
            <a:ext cx="2011680" cy="201168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54D0262-39CB-E144-B67B-FCDBA5D3BEDE}"/>
              </a:ext>
            </a:extLst>
          </p:cNvPr>
          <p:cNvSpPr/>
          <p:nvPr/>
        </p:nvSpPr>
        <p:spPr>
          <a:xfrm>
            <a:off x="7422406" y="1399978"/>
            <a:ext cx="3657600" cy="36576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2FF992-801E-834B-AED2-7F56E9BB1F8B}"/>
                  </a:ext>
                </a:extLst>
              </p:cNvPr>
              <p:cNvSpPr txBox="1"/>
              <p:nvPr/>
            </p:nvSpPr>
            <p:spPr>
              <a:xfrm>
                <a:off x="10084712" y="2644003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2FF992-801E-834B-AED2-7F56E9BB1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4712" y="2644003"/>
                <a:ext cx="58381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37F86E-4A6D-414F-9A9E-9D90B39CFC6D}"/>
                  </a:ext>
                </a:extLst>
              </p:cNvPr>
              <p:cNvSpPr txBox="1"/>
              <p:nvPr/>
            </p:nvSpPr>
            <p:spPr>
              <a:xfrm>
                <a:off x="10993839" y="2644003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37F86E-4A6D-414F-9A9E-9D90B39CF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3839" y="2644003"/>
                <a:ext cx="58381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Parallelogram 11">
            <a:extLst>
              <a:ext uri="{FF2B5EF4-FFF2-40B4-BE49-F238E27FC236}">
                <a16:creationId xmlns:a16="http://schemas.microsoft.com/office/drawing/2014/main" id="{BC01A886-7702-1D4B-9336-BE92703BBED6}"/>
              </a:ext>
            </a:extLst>
          </p:cNvPr>
          <p:cNvSpPr/>
          <p:nvPr/>
        </p:nvSpPr>
        <p:spPr>
          <a:xfrm rot="1572587">
            <a:off x="625285" y="2274702"/>
            <a:ext cx="6456822" cy="2682013"/>
          </a:xfrm>
          <a:prstGeom prst="parallelogram">
            <a:avLst>
              <a:gd name="adj" fmla="val 134111"/>
            </a:avLst>
          </a:prstGeom>
          <a:solidFill>
            <a:schemeClr val="bg2">
              <a:lumMod val="75000"/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B2A54ED-48A5-004C-9AC2-B05F6F51A3A9}"/>
              </a:ext>
            </a:extLst>
          </p:cNvPr>
          <p:cNvSpPr/>
          <p:nvPr/>
        </p:nvSpPr>
        <p:spPr>
          <a:xfrm>
            <a:off x="3021687" y="3228778"/>
            <a:ext cx="2069994" cy="513958"/>
          </a:xfrm>
          <a:prstGeom prst="arc">
            <a:avLst>
              <a:gd name="adj1" fmla="val 16200000"/>
              <a:gd name="adj2" fmla="val 15909806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134621EE-88FA-C84C-AE56-DAE4ADE9AFD2}"/>
              </a:ext>
            </a:extLst>
          </p:cNvPr>
          <p:cNvSpPr/>
          <p:nvPr/>
        </p:nvSpPr>
        <p:spPr>
          <a:xfrm>
            <a:off x="2249630" y="3067970"/>
            <a:ext cx="3646867" cy="835573"/>
          </a:xfrm>
          <a:prstGeom prst="arc">
            <a:avLst>
              <a:gd name="adj1" fmla="val 16200000"/>
              <a:gd name="adj2" fmla="val 15909806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10EFCB8-0BCB-4D4A-A329-89B22D8E3058}"/>
                  </a:ext>
                </a:extLst>
              </p:cNvPr>
              <p:cNvSpPr txBox="1"/>
              <p:nvPr/>
            </p:nvSpPr>
            <p:spPr>
              <a:xfrm>
                <a:off x="3360109" y="267768"/>
                <a:ext cx="6483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10EFCB8-0BCB-4D4A-A329-89B22D8E3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109" y="267768"/>
                <a:ext cx="648383" cy="523220"/>
              </a:xfrm>
              <a:prstGeom prst="rect">
                <a:avLst/>
              </a:prstGeom>
              <a:blipFill>
                <a:blip r:embed="rId6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43773F-55B3-E645-91F5-DBFD70EFDB99}"/>
              </a:ext>
            </a:extLst>
          </p:cNvPr>
          <p:cNvCxnSpPr/>
          <p:nvPr/>
        </p:nvCxnSpPr>
        <p:spPr>
          <a:xfrm>
            <a:off x="3066393" y="671337"/>
            <a:ext cx="1084747" cy="28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30B79DB-7AF1-3A4F-8628-14B810951987}"/>
              </a:ext>
            </a:extLst>
          </p:cNvPr>
          <p:cNvCxnSpPr>
            <a:cxnSpLocks/>
          </p:cNvCxnSpPr>
          <p:nvPr/>
        </p:nvCxnSpPr>
        <p:spPr>
          <a:xfrm>
            <a:off x="4065071" y="699988"/>
            <a:ext cx="755973" cy="468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9C0D88F-32D0-A848-965F-B588003A7C81}"/>
                  </a:ext>
                </a:extLst>
              </p:cNvPr>
              <p:cNvSpPr txBox="1"/>
              <p:nvPr/>
            </p:nvSpPr>
            <p:spPr>
              <a:xfrm>
                <a:off x="4204410" y="447739"/>
                <a:ext cx="6566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9C0D88F-32D0-A848-965F-B588003A7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410" y="447739"/>
                <a:ext cx="656654" cy="523220"/>
              </a:xfrm>
              <a:prstGeom prst="rect">
                <a:avLst/>
              </a:prstGeom>
              <a:blipFill>
                <a:blip r:embed="rId7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Freeform 22">
            <a:extLst>
              <a:ext uri="{FF2B5EF4-FFF2-40B4-BE49-F238E27FC236}">
                <a16:creationId xmlns:a16="http://schemas.microsoft.com/office/drawing/2014/main" id="{CDEDB86C-8E74-9C46-8A5C-30104569A8BA}"/>
              </a:ext>
            </a:extLst>
          </p:cNvPr>
          <p:cNvSpPr/>
          <p:nvPr/>
        </p:nvSpPr>
        <p:spPr>
          <a:xfrm>
            <a:off x="6164317" y="2459421"/>
            <a:ext cx="1056290" cy="1072055"/>
          </a:xfrm>
          <a:custGeom>
            <a:avLst/>
            <a:gdLst>
              <a:gd name="connsiteX0" fmla="*/ 0 w 1056290"/>
              <a:gd name="connsiteY0" fmla="*/ 1072055 h 1072055"/>
              <a:gd name="connsiteX1" fmla="*/ 204952 w 1056290"/>
              <a:gd name="connsiteY1" fmla="*/ 189186 h 1072055"/>
              <a:gd name="connsiteX2" fmla="*/ 1056290 w 1056290"/>
              <a:gd name="connsiteY2" fmla="*/ 0 h 107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6290" h="1072055">
                <a:moveTo>
                  <a:pt x="0" y="1072055"/>
                </a:moveTo>
                <a:cubicBezTo>
                  <a:pt x="14452" y="719958"/>
                  <a:pt x="28904" y="367862"/>
                  <a:pt x="204952" y="189186"/>
                </a:cubicBezTo>
                <a:cubicBezTo>
                  <a:pt x="381000" y="10510"/>
                  <a:pt x="718645" y="5255"/>
                  <a:pt x="1056290" y="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47930FD-9E7C-B047-8549-27C5AFE03372}"/>
                  </a:ext>
                </a:extLst>
              </p:cNvPr>
              <p:cNvSpPr txBox="1"/>
              <p:nvPr/>
            </p:nvSpPr>
            <p:spPr>
              <a:xfrm>
                <a:off x="9331173" y="2382393"/>
                <a:ext cx="6483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47930FD-9E7C-B047-8549-27C5AFE03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173" y="2382393"/>
                <a:ext cx="64838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D6B9DC0-517C-444C-A160-A554427F2632}"/>
              </a:ext>
            </a:extLst>
          </p:cNvPr>
          <p:cNvCxnSpPr>
            <a:cxnSpLocks/>
          </p:cNvCxnSpPr>
          <p:nvPr/>
        </p:nvCxnSpPr>
        <p:spPr>
          <a:xfrm flipV="1">
            <a:off x="9283637" y="2644004"/>
            <a:ext cx="794043" cy="584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811F40C-5A15-E549-83B0-BCB377C556B4}"/>
              </a:ext>
            </a:extLst>
          </p:cNvPr>
          <p:cNvCxnSpPr>
            <a:stCxn id="8" idx="0"/>
            <a:endCxn id="8" idx="4"/>
          </p:cNvCxnSpPr>
          <p:nvPr/>
        </p:nvCxnSpPr>
        <p:spPr>
          <a:xfrm>
            <a:off x="9251206" y="2222938"/>
            <a:ext cx="0" cy="201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91554D8-8152-6641-9ED4-F535AD38DAE9}"/>
              </a:ext>
            </a:extLst>
          </p:cNvPr>
          <p:cNvCxnSpPr>
            <a:stCxn id="8" idx="2"/>
          </p:cNvCxnSpPr>
          <p:nvPr/>
        </p:nvCxnSpPr>
        <p:spPr>
          <a:xfrm>
            <a:off x="8245366" y="3228778"/>
            <a:ext cx="19904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5409EDA-37E2-F642-A7EE-B5FABBEC8488}"/>
              </a:ext>
            </a:extLst>
          </p:cNvPr>
          <p:cNvCxnSpPr>
            <a:cxnSpLocks/>
          </p:cNvCxnSpPr>
          <p:nvPr/>
        </p:nvCxnSpPr>
        <p:spPr>
          <a:xfrm flipH="1" flipV="1">
            <a:off x="7770442" y="2208220"/>
            <a:ext cx="1513195" cy="10205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EC5F09E-E899-9443-BD65-1E5A81798C0E}"/>
                  </a:ext>
                </a:extLst>
              </p:cNvPr>
              <p:cNvSpPr txBox="1"/>
              <p:nvPr/>
            </p:nvSpPr>
            <p:spPr>
              <a:xfrm>
                <a:off x="7953605" y="1946610"/>
                <a:ext cx="6483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EC5F09E-E899-9443-BD65-1E5A81798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605" y="1946610"/>
                <a:ext cx="648383" cy="523220"/>
              </a:xfrm>
              <a:prstGeom prst="rect">
                <a:avLst/>
              </a:prstGeom>
              <a:blipFill>
                <a:blip r:embed="rId9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274733B-F01B-7A47-91E4-63B4ED47C698}"/>
                  </a:ext>
                </a:extLst>
              </p:cNvPr>
              <p:cNvSpPr txBox="1"/>
              <p:nvPr/>
            </p:nvSpPr>
            <p:spPr>
              <a:xfrm>
                <a:off x="4270153" y="3199117"/>
                <a:ext cx="6095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274733B-F01B-7A47-91E4-63B4ED47C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0153" y="3199117"/>
                <a:ext cx="60952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78F7E7C7-5420-ED41-BD09-2BD613C7B6C6}"/>
              </a:ext>
            </a:extLst>
          </p:cNvPr>
          <p:cNvSpPr/>
          <p:nvPr/>
        </p:nvSpPr>
        <p:spPr>
          <a:xfrm>
            <a:off x="4242500" y="3394316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269DC13-CEBD-4C49-9B43-385AEE8054BB}"/>
                  </a:ext>
                </a:extLst>
              </p:cNvPr>
              <p:cNvSpPr txBox="1"/>
              <p:nvPr/>
            </p:nvSpPr>
            <p:spPr>
              <a:xfrm>
                <a:off x="5321274" y="3190049"/>
                <a:ext cx="6177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269DC13-CEBD-4C49-9B43-385AEE805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274" y="3190049"/>
                <a:ext cx="617798" cy="523220"/>
              </a:xfrm>
              <a:prstGeom prst="rect">
                <a:avLst/>
              </a:prstGeom>
              <a:blipFill>
                <a:blip r:embed="rId11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F92A0DC0-20B4-F54C-B7EA-341C2827D67D}"/>
              </a:ext>
            </a:extLst>
          </p:cNvPr>
          <p:cNvSpPr/>
          <p:nvPr/>
        </p:nvSpPr>
        <p:spPr>
          <a:xfrm>
            <a:off x="5293621" y="3385248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EB6202-9F2B-1745-9516-938653060E0F}"/>
                  </a:ext>
                </a:extLst>
              </p:cNvPr>
              <p:cNvSpPr txBox="1"/>
              <p:nvPr/>
            </p:nvSpPr>
            <p:spPr>
              <a:xfrm>
                <a:off x="6362350" y="3460727"/>
                <a:ext cx="6177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EB6202-9F2B-1745-9516-938653060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350" y="3460727"/>
                <a:ext cx="617798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Oval 42">
            <a:extLst>
              <a:ext uri="{FF2B5EF4-FFF2-40B4-BE49-F238E27FC236}">
                <a16:creationId xmlns:a16="http://schemas.microsoft.com/office/drawing/2014/main" id="{1A578ACA-4E11-C642-AF8F-A1D98C911BEB}"/>
              </a:ext>
            </a:extLst>
          </p:cNvPr>
          <p:cNvSpPr/>
          <p:nvPr/>
        </p:nvSpPr>
        <p:spPr>
          <a:xfrm>
            <a:off x="6334697" y="3655926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E1B1271-F9AC-E848-8BCC-34713F54A659}"/>
                  </a:ext>
                </a:extLst>
              </p:cNvPr>
              <p:cNvSpPr txBox="1"/>
              <p:nvPr/>
            </p:nvSpPr>
            <p:spPr>
              <a:xfrm>
                <a:off x="9501870" y="3348162"/>
                <a:ext cx="6095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E1B1271-F9AC-E848-8BCC-34713F54A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870" y="3348162"/>
                <a:ext cx="60952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35F8CAFF-09A9-9C43-9A89-21CDBCD4CA8D}"/>
              </a:ext>
            </a:extLst>
          </p:cNvPr>
          <p:cNvSpPr/>
          <p:nvPr/>
        </p:nvSpPr>
        <p:spPr>
          <a:xfrm>
            <a:off x="9474217" y="354336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439BC29-9DB5-2F43-9460-E6686B0244F8}"/>
                  </a:ext>
                </a:extLst>
              </p:cNvPr>
              <p:cNvSpPr txBox="1"/>
              <p:nvPr/>
            </p:nvSpPr>
            <p:spPr>
              <a:xfrm>
                <a:off x="10552991" y="3339094"/>
                <a:ext cx="6177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439BC29-9DB5-2F43-9460-E6686B024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2991" y="3339094"/>
                <a:ext cx="617798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>
            <a:extLst>
              <a:ext uri="{FF2B5EF4-FFF2-40B4-BE49-F238E27FC236}">
                <a16:creationId xmlns:a16="http://schemas.microsoft.com/office/drawing/2014/main" id="{5A4FC093-12D7-F04B-A055-4E479B52E6EF}"/>
              </a:ext>
            </a:extLst>
          </p:cNvPr>
          <p:cNvSpPr/>
          <p:nvPr/>
        </p:nvSpPr>
        <p:spPr>
          <a:xfrm>
            <a:off x="10525338" y="3534293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0D87F59-351E-E144-9A68-9CCC58DD6F11}"/>
                  </a:ext>
                </a:extLst>
              </p:cNvPr>
              <p:cNvSpPr txBox="1"/>
              <p:nvPr/>
            </p:nvSpPr>
            <p:spPr>
              <a:xfrm>
                <a:off x="11594067" y="3609772"/>
                <a:ext cx="6177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0D87F59-351E-E144-9A68-9CCC58DD6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4067" y="3609772"/>
                <a:ext cx="617798" cy="523220"/>
              </a:xfrm>
              <a:prstGeom prst="rect">
                <a:avLst/>
              </a:prstGeom>
              <a:blipFill>
                <a:blip r:embed="rId15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Oval 48">
            <a:extLst>
              <a:ext uri="{FF2B5EF4-FFF2-40B4-BE49-F238E27FC236}">
                <a16:creationId xmlns:a16="http://schemas.microsoft.com/office/drawing/2014/main" id="{00FE6364-5365-0E4E-A01B-BB93E59756F1}"/>
              </a:ext>
            </a:extLst>
          </p:cNvPr>
          <p:cNvSpPr/>
          <p:nvPr/>
        </p:nvSpPr>
        <p:spPr>
          <a:xfrm>
            <a:off x="11566414" y="380497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148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A18E39D-F502-F54B-9C21-B78505F4CBDF}"/>
              </a:ext>
            </a:extLst>
          </p:cNvPr>
          <p:cNvCxnSpPr/>
          <p:nvPr/>
        </p:nvCxnSpPr>
        <p:spPr>
          <a:xfrm flipV="1">
            <a:off x="4619297" y="1466193"/>
            <a:ext cx="0" cy="2364828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CB874E8-2EE4-F546-B993-2246374AB564}"/>
              </a:ext>
            </a:extLst>
          </p:cNvPr>
          <p:cNvCxnSpPr>
            <a:cxnSpLocks/>
          </p:cNvCxnSpPr>
          <p:nvPr/>
        </p:nvCxnSpPr>
        <p:spPr>
          <a:xfrm flipH="1">
            <a:off x="2133600" y="3831021"/>
            <a:ext cx="2485697" cy="77251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F6C603-C7B4-DF40-823B-04D17DAAE645}"/>
              </a:ext>
            </a:extLst>
          </p:cNvPr>
          <p:cNvCxnSpPr>
            <a:cxnSpLocks/>
          </p:cNvCxnSpPr>
          <p:nvPr/>
        </p:nvCxnSpPr>
        <p:spPr>
          <a:xfrm rot="5400000" flipV="1">
            <a:off x="5801711" y="2648607"/>
            <a:ext cx="0" cy="2364828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3AE86E-8086-0942-BB7A-01781B17B19A}"/>
              </a:ext>
            </a:extLst>
          </p:cNvPr>
          <p:cNvCxnSpPr>
            <a:cxnSpLocks/>
          </p:cNvCxnSpPr>
          <p:nvPr/>
        </p:nvCxnSpPr>
        <p:spPr>
          <a:xfrm>
            <a:off x="4619297" y="2286000"/>
            <a:ext cx="977462" cy="551793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41477DF-0232-5A45-8E2A-C09227B15FA0}"/>
              </a:ext>
            </a:extLst>
          </p:cNvPr>
          <p:cNvCxnSpPr>
            <a:cxnSpLocks/>
          </p:cNvCxnSpPr>
          <p:nvPr/>
        </p:nvCxnSpPr>
        <p:spPr>
          <a:xfrm>
            <a:off x="4619296" y="3775843"/>
            <a:ext cx="977462" cy="55179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5DFB3A85-FDDD-8B4C-AF6E-FE51B3924EAF}"/>
              </a:ext>
            </a:extLst>
          </p:cNvPr>
          <p:cNvSpPr/>
          <p:nvPr/>
        </p:nvSpPr>
        <p:spPr>
          <a:xfrm>
            <a:off x="2682765" y="3204342"/>
            <a:ext cx="3465787" cy="1269127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A76329B-2103-E84D-8DB3-6019E0AACA7A}"/>
              </a:ext>
            </a:extLst>
          </p:cNvPr>
          <p:cNvCxnSpPr>
            <a:cxnSpLocks/>
          </p:cNvCxnSpPr>
          <p:nvPr/>
        </p:nvCxnSpPr>
        <p:spPr>
          <a:xfrm flipH="1">
            <a:off x="5574638" y="2837793"/>
            <a:ext cx="0" cy="148984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77B5319-4798-DC45-B28D-03189DDD84BD}"/>
                  </a:ext>
                </a:extLst>
              </p:cNvPr>
              <p:cNvSpPr txBox="1"/>
              <p:nvPr/>
            </p:nvSpPr>
            <p:spPr>
              <a:xfrm>
                <a:off x="4884492" y="3941377"/>
                <a:ext cx="4389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77B5319-4798-DC45-B28D-03189DDD8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492" y="3941377"/>
                <a:ext cx="438902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c 22">
            <a:extLst>
              <a:ext uri="{FF2B5EF4-FFF2-40B4-BE49-F238E27FC236}">
                <a16:creationId xmlns:a16="http://schemas.microsoft.com/office/drawing/2014/main" id="{DC51E6D8-E1BF-134D-B860-F78466B53067}"/>
              </a:ext>
            </a:extLst>
          </p:cNvPr>
          <p:cNvSpPr/>
          <p:nvPr/>
        </p:nvSpPr>
        <p:spPr>
          <a:xfrm>
            <a:off x="3944935" y="3099402"/>
            <a:ext cx="1519847" cy="914894"/>
          </a:xfrm>
          <a:prstGeom prst="arc">
            <a:avLst>
              <a:gd name="adj1" fmla="val 3186883"/>
              <a:gd name="adj2" fmla="val 8391261"/>
            </a:avLst>
          </a:prstGeom>
          <a:ln w="28575">
            <a:solidFill>
              <a:srgbClr val="C00000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8B98BC2-438C-C047-AD87-1FE108826790}"/>
                  </a:ext>
                </a:extLst>
              </p:cNvPr>
              <p:cNvSpPr txBox="1"/>
              <p:nvPr/>
            </p:nvSpPr>
            <p:spPr>
              <a:xfrm>
                <a:off x="4209780" y="3935961"/>
                <a:ext cx="5193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8B98BC2-438C-C047-AD87-1FE108826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780" y="3935961"/>
                <a:ext cx="519373" cy="523220"/>
              </a:xfrm>
              <a:prstGeom prst="rect">
                <a:avLst/>
              </a:prstGeom>
              <a:blipFill>
                <a:blip r:embed="rId3"/>
                <a:stretch>
                  <a:fillRect l="-2381" r="-238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A59D6B-AA1B-7445-B2D5-5502C65DDF45}"/>
                  </a:ext>
                </a:extLst>
              </p:cNvPr>
              <p:cNvSpPr txBox="1"/>
              <p:nvPr/>
            </p:nvSpPr>
            <p:spPr>
              <a:xfrm>
                <a:off x="5545127" y="2963424"/>
                <a:ext cx="4456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A59D6B-AA1B-7445-B2D5-5502C65DD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127" y="2963424"/>
                <a:ext cx="44569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CE714DF-A6A9-E740-BC79-F54E859D39D1}"/>
                  </a:ext>
                </a:extLst>
              </p:cNvPr>
              <p:cNvSpPr txBox="1"/>
              <p:nvPr/>
            </p:nvSpPr>
            <p:spPr>
              <a:xfrm>
                <a:off x="4180394" y="1152113"/>
                <a:ext cx="44569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CE714DF-A6A9-E740-BC79-F54E859D3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394" y="1152113"/>
                <a:ext cx="44569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4394D2-4CD5-2649-915A-0A138AA3E96C}"/>
                  </a:ext>
                </a:extLst>
              </p:cNvPr>
              <p:cNvSpPr txBox="1"/>
              <p:nvPr/>
            </p:nvSpPr>
            <p:spPr>
              <a:xfrm>
                <a:off x="1827677" y="4135491"/>
                <a:ext cx="4680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4394D2-4CD5-2649-915A-0A138AA3E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677" y="4135491"/>
                <a:ext cx="46807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C92C1F3-DA6C-6D42-8524-DAED49611989}"/>
                  </a:ext>
                </a:extLst>
              </p:cNvPr>
              <p:cNvSpPr txBox="1"/>
              <p:nvPr/>
            </p:nvSpPr>
            <p:spPr>
              <a:xfrm>
                <a:off x="6920013" y="3528520"/>
                <a:ext cx="4729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C92C1F3-DA6C-6D42-8524-DAED49611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013" y="3528520"/>
                <a:ext cx="472950" cy="523220"/>
              </a:xfrm>
              <a:prstGeom prst="rect">
                <a:avLst/>
              </a:prstGeom>
              <a:blipFill>
                <a:blip r:embed="rId7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80F5E88-50B1-094B-A4E1-A96314C5CCD8}"/>
                  </a:ext>
                </a:extLst>
              </p:cNvPr>
              <p:cNvSpPr txBox="1"/>
              <p:nvPr/>
            </p:nvSpPr>
            <p:spPr>
              <a:xfrm>
                <a:off x="5496774" y="2481096"/>
                <a:ext cx="16678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80F5E88-50B1-094B-A4E1-A96314C5C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6774" y="2481096"/>
                <a:ext cx="1667892" cy="523220"/>
              </a:xfrm>
              <a:prstGeom prst="rect">
                <a:avLst/>
              </a:prstGeom>
              <a:blipFill>
                <a:blip r:embed="rId8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85721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rc 17">
            <a:extLst>
              <a:ext uri="{FF2B5EF4-FFF2-40B4-BE49-F238E27FC236}">
                <a16:creationId xmlns:a16="http://schemas.microsoft.com/office/drawing/2014/main" id="{32DE3804-EF34-DC4C-9D76-1B435F1A4A5F}"/>
              </a:ext>
            </a:extLst>
          </p:cNvPr>
          <p:cNvSpPr/>
          <p:nvPr/>
        </p:nvSpPr>
        <p:spPr>
          <a:xfrm>
            <a:off x="3193437" y="2243139"/>
            <a:ext cx="3691457" cy="494627"/>
          </a:xfrm>
          <a:prstGeom prst="arc">
            <a:avLst>
              <a:gd name="adj1" fmla="val 16200000"/>
              <a:gd name="adj2" fmla="val 15198037"/>
            </a:avLst>
          </a:prstGeom>
          <a:solidFill>
            <a:schemeClr val="accent2">
              <a:lumMod val="40000"/>
              <a:lumOff val="60000"/>
            </a:schemeClr>
          </a:solidFill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8F1B77F2-7D30-2740-9DA2-8BD0FA815F88}"/>
              </a:ext>
            </a:extLst>
          </p:cNvPr>
          <p:cNvSpPr/>
          <p:nvPr/>
        </p:nvSpPr>
        <p:spPr>
          <a:xfrm>
            <a:off x="3211365" y="3826360"/>
            <a:ext cx="3691457" cy="494627"/>
          </a:xfrm>
          <a:prstGeom prst="arc">
            <a:avLst>
              <a:gd name="adj1" fmla="val 16200000"/>
              <a:gd name="adj2" fmla="val 15198037"/>
            </a:avLst>
          </a:prstGeom>
          <a:solidFill>
            <a:schemeClr val="accent2">
              <a:lumMod val="40000"/>
              <a:lumOff val="60000"/>
            </a:schemeClr>
          </a:solidFill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CC9D12-89CB-564D-A61F-210C7E858254}"/>
              </a:ext>
            </a:extLst>
          </p:cNvPr>
          <p:cNvCxnSpPr>
            <a:cxnSpLocks/>
          </p:cNvCxnSpPr>
          <p:nvPr/>
        </p:nvCxnSpPr>
        <p:spPr>
          <a:xfrm>
            <a:off x="5061968" y="2399992"/>
            <a:ext cx="0" cy="1737360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669A-E033-BB4A-8B25-BF738F44FD5A}"/>
              </a:ext>
            </a:extLst>
          </p:cNvPr>
          <p:cNvCxnSpPr>
            <a:cxnSpLocks/>
          </p:cNvCxnSpPr>
          <p:nvPr/>
        </p:nvCxnSpPr>
        <p:spPr>
          <a:xfrm>
            <a:off x="5061968" y="4087905"/>
            <a:ext cx="0" cy="118241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703254-5498-6947-83B0-74C28222A805}"/>
                  </a:ext>
                </a:extLst>
              </p:cNvPr>
              <p:cNvSpPr txBox="1"/>
              <p:nvPr/>
            </p:nvSpPr>
            <p:spPr>
              <a:xfrm>
                <a:off x="1785082" y="78137"/>
                <a:ext cx="61952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703254-5498-6947-83B0-74C28222A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082" y="78137"/>
                <a:ext cx="619529" cy="523220"/>
              </a:xfrm>
              <a:prstGeom prst="rect">
                <a:avLst/>
              </a:prstGeom>
              <a:blipFill>
                <a:blip r:embed="rId2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>
            <a:extLst>
              <a:ext uri="{FF2B5EF4-FFF2-40B4-BE49-F238E27FC236}">
                <a16:creationId xmlns:a16="http://schemas.microsoft.com/office/drawing/2014/main" id="{2375D13D-7176-E244-B704-CB22593745A4}"/>
              </a:ext>
            </a:extLst>
          </p:cNvPr>
          <p:cNvSpPr/>
          <p:nvPr/>
        </p:nvSpPr>
        <p:spPr>
          <a:xfrm flipH="1">
            <a:off x="357854" y="2012408"/>
            <a:ext cx="277768" cy="1073384"/>
          </a:xfrm>
          <a:prstGeom prst="rightBrace">
            <a:avLst>
              <a:gd name="adj1" fmla="val 38581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B10129-2DCC-B544-83E2-B982BF1119A7}"/>
                  </a:ext>
                </a:extLst>
              </p:cNvPr>
              <p:cNvSpPr txBox="1"/>
              <p:nvPr/>
            </p:nvSpPr>
            <p:spPr>
              <a:xfrm>
                <a:off x="3778038" y="3206495"/>
                <a:ext cx="4645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B10129-2DCC-B544-83E2-B982BF111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038" y="3206495"/>
                <a:ext cx="46455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EF2791-BBF3-9543-90C6-1884274F9B64}"/>
              </a:ext>
            </a:extLst>
          </p:cNvPr>
          <p:cNvCxnSpPr>
            <a:cxnSpLocks/>
          </p:cNvCxnSpPr>
          <p:nvPr/>
        </p:nvCxnSpPr>
        <p:spPr>
          <a:xfrm>
            <a:off x="4228081" y="2737766"/>
            <a:ext cx="0" cy="1603423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724DE30-CAAF-5A41-BC35-CD839B97DB17}"/>
              </a:ext>
            </a:extLst>
          </p:cNvPr>
          <p:cNvCxnSpPr>
            <a:cxnSpLocks/>
          </p:cNvCxnSpPr>
          <p:nvPr/>
        </p:nvCxnSpPr>
        <p:spPr>
          <a:xfrm>
            <a:off x="2852066" y="2549100"/>
            <a:ext cx="606090" cy="477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0A42329-C504-A145-9F7F-E408E7B30635}"/>
                  </a:ext>
                </a:extLst>
              </p:cNvPr>
              <p:cNvSpPr txBox="1"/>
              <p:nvPr/>
            </p:nvSpPr>
            <p:spPr>
              <a:xfrm>
                <a:off x="1597451" y="2049849"/>
                <a:ext cx="14318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Gaussian</m:t>
                      </m:r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Surface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0A42329-C504-A145-9F7F-E408E7B30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451" y="2049849"/>
                <a:ext cx="1431802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91F5F7-8656-A74B-8F58-4C0EE7069019}"/>
              </a:ext>
            </a:extLst>
          </p:cNvPr>
          <p:cNvCxnSpPr>
            <a:cxnSpLocks/>
            <a:endCxn id="3" idx="4"/>
          </p:cNvCxnSpPr>
          <p:nvPr/>
        </p:nvCxnSpPr>
        <p:spPr>
          <a:xfrm>
            <a:off x="5102701" y="3270990"/>
            <a:ext cx="18001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B6D28B3-1936-7B4D-9545-951385881077}"/>
                  </a:ext>
                </a:extLst>
              </p:cNvPr>
              <p:cNvSpPr txBox="1"/>
              <p:nvPr/>
            </p:nvSpPr>
            <p:spPr>
              <a:xfrm>
                <a:off x="6822140" y="2793404"/>
                <a:ext cx="54252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B6D28B3-1936-7B4D-9545-951385881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2140" y="2793404"/>
                <a:ext cx="54252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n 2">
            <a:extLst>
              <a:ext uri="{FF2B5EF4-FFF2-40B4-BE49-F238E27FC236}">
                <a16:creationId xmlns:a16="http://schemas.microsoft.com/office/drawing/2014/main" id="{FA4C2FD2-6981-5749-B373-EF87873958A6}"/>
              </a:ext>
            </a:extLst>
          </p:cNvPr>
          <p:cNvSpPr/>
          <p:nvPr/>
        </p:nvSpPr>
        <p:spPr>
          <a:xfrm>
            <a:off x="3249858" y="2243139"/>
            <a:ext cx="3652964" cy="2098050"/>
          </a:xfrm>
          <a:prstGeom prst="can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51204D-FB2D-E641-8B04-00BA7FEC8DE0}"/>
              </a:ext>
            </a:extLst>
          </p:cNvPr>
          <p:cNvSpPr/>
          <p:nvPr/>
        </p:nvSpPr>
        <p:spPr>
          <a:xfrm>
            <a:off x="6741459" y="3085792"/>
            <a:ext cx="161363" cy="39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4DDDFB-BFBC-3F4D-852B-5B8C876F9F10}"/>
              </a:ext>
            </a:extLst>
          </p:cNvPr>
          <p:cNvCxnSpPr>
            <a:stCxn id="22" idx="3"/>
          </p:cNvCxnSpPr>
          <p:nvPr/>
        </p:nvCxnSpPr>
        <p:spPr>
          <a:xfrm>
            <a:off x="6902822" y="3282049"/>
            <a:ext cx="132677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A8877A-0C8F-3D49-AF7F-8F0DB59C890A}"/>
              </a:ext>
            </a:extLst>
          </p:cNvPr>
          <p:cNvCxnSpPr>
            <a:cxnSpLocks/>
          </p:cNvCxnSpPr>
          <p:nvPr/>
        </p:nvCxnSpPr>
        <p:spPr>
          <a:xfrm>
            <a:off x="6902822" y="3378179"/>
            <a:ext cx="914402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6F334CA-C820-7149-A39E-815C41C2734F}"/>
                  </a:ext>
                </a:extLst>
              </p:cNvPr>
              <p:cNvSpPr txBox="1"/>
              <p:nvPr/>
            </p:nvSpPr>
            <p:spPr>
              <a:xfrm>
                <a:off x="8215016" y="2955086"/>
                <a:ext cx="6531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6F334CA-C820-7149-A39E-815C41C27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5016" y="2955086"/>
                <a:ext cx="65312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714368-E5B0-444B-9A7B-6AC6C6F3C935}"/>
                  </a:ext>
                </a:extLst>
              </p:cNvPr>
              <p:cNvSpPr txBox="1"/>
              <p:nvPr/>
            </p:nvSpPr>
            <p:spPr>
              <a:xfrm>
                <a:off x="6928391" y="3305614"/>
                <a:ext cx="88883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714368-E5B0-444B-9A7B-6AC6C6F3C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391" y="3305614"/>
                <a:ext cx="888833" cy="523220"/>
              </a:xfrm>
              <a:prstGeom prst="rect">
                <a:avLst/>
              </a:prstGeom>
              <a:blipFill>
                <a:blip r:embed="rId7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D8CD429-0D1D-7146-BF2C-527FB3E09412}"/>
                  </a:ext>
                </a:extLst>
              </p:cNvPr>
              <p:cNvSpPr txBox="1"/>
              <p:nvPr/>
            </p:nvSpPr>
            <p:spPr>
              <a:xfrm>
                <a:off x="5771220" y="1939961"/>
                <a:ext cx="63831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D8CD429-0D1D-7146-BF2C-527FB3E09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220" y="1939961"/>
                <a:ext cx="638316" cy="584775"/>
              </a:xfrm>
              <a:prstGeom prst="rect">
                <a:avLst/>
              </a:prstGeom>
              <a:blipFill>
                <a:blip r:embed="rId8"/>
                <a:stretch>
                  <a:fillRect l="-1923" r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2C62A89-59A3-2341-82FC-7E12F5D60534}"/>
              </a:ext>
            </a:extLst>
          </p:cNvPr>
          <p:cNvCxnSpPr>
            <a:cxnSpLocks/>
          </p:cNvCxnSpPr>
          <p:nvPr/>
        </p:nvCxnSpPr>
        <p:spPr>
          <a:xfrm>
            <a:off x="5851902" y="2428606"/>
            <a:ext cx="132677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AB97A2-EF69-AC46-BF94-74FDFCF0EA15}"/>
                  </a:ext>
                </a:extLst>
              </p:cNvPr>
              <p:cNvSpPr txBox="1"/>
              <p:nvPr/>
            </p:nvSpPr>
            <p:spPr>
              <a:xfrm>
                <a:off x="7164096" y="2101643"/>
                <a:ext cx="50488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AB97A2-EF69-AC46-BF94-74FDFCF0E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096" y="2101643"/>
                <a:ext cx="50488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6252773-5DCE-ED46-B236-68306D9B81BB}"/>
              </a:ext>
            </a:extLst>
          </p:cNvPr>
          <p:cNvCxnSpPr>
            <a:cxnSpLocks/>
          </p:cNvCxnSpPr>
          <p:nvPr/>
        </p:nvCxnSpPr>
        <p:spPr>
          <a:xfrm>
            <a:off x="5061968" y="1328000"/>
            <a:ext cx="0" cy="118241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78A0779B-BB73-094B-8261-5907140F6344}"/>
              </a:ext>
            </a:extLst>
          </p:cNvPr>
          <p:cNvSpPr/>
          <p:nvPr/>
        </p:nvSpPr>
        <p:spPr>
          <a:xfrm rot="2258446">
            <a:off x="5391965" y="2248705"/>
            <a:ext cx="780862" cy="380354"/>
          </a:xfrm>
          <a:prstGeom prst="parallelogram">
            <a:avLst>
              <a:gd name="adj" fmla="val 1268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E842BB7-F473-AD4D-9671-11FE8FC5E284}"/>
                  </a:ext>
                </a:extLst>
              </p:cNvPr>
              <p:cNvSpPr txBox="1"/>
              <p:nvPr/>
            </p:nvSpPr>
            <p:spPr>
              <a:xfrm>
                <a:off x="5763287" y="1448305"/>
                <a:ext cx="71077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E842BB7-F473-AD4D-9671-11FE8FC5E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287" y="1448305"/>
                <a:ext cx="71077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FEEFFFD-A63C-A24D-8B86-8D830D86343F}"/>
              </a:ext>
            </a:extLst>
          </p:cNvPr>
          <p:cNvCxnSpPr>
            <a:cxnSpLocks/>
          </p:cNvCxnSpPr>
          <p:nvPr/>
        </p:nvCxnSpPr>
        <p:spPr>
          <a:xfrm flipH="1" flipV="1">
            <a:off x="5763287" y="1466222"/>
            <a:ext cx="7933" cy="1044192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E8711E2-BC73-7B4A-A83A-7556C91D48ED}"/>
                  </a:ext>
                </a:extLst>
              </p:cNvPr>
              <p:cNvSpPr txBox="1"/>
              <p:nvPr/>
            </p:nvSpPr>
            <p:spPr>
              <a:xfrm>
                <a:off x="6277612" y="1734275"/>
                <a:ext cx="12145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E8711E2-BC73-7B4A-A83A-7556C91D4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612" y="1734275"/>
                <a:ext cx="1214563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243534-5AA3-B44E-A435-BBB8704268D8}"/>
                  </a:ext>
                </a:extLst>
              </p:cNvPr>
              <p:cNvSpPr txBox="1"/>
              <p:nvPr/>
            </p:nvSpPr>
            <p:spPr>
              <a:xfrm>
                <a:off x="7783435" y="3436590"/>
                <a:ext cx="12145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243534-5AA3-B44E-A435-BBB870426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435" y="3436590"/>
                <a:ext cx="1214563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10375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3F8C7AEE-48D2-DF4C-A419-315F0EC3D2A3}"/>
              </a:ext>
            </a:extLst>
          </p:cNvPr>
          <p:cNvSpPr/>
          <p:nvPr/>
        </p:nvSpPr>
        <p:spPr>
          <a:xfrm rot="13000782">
            <a:off x="298290" y="1578464"/>
            <a:ext cx="6456822" cy="2682013"/>
          </a:xfrm>
          <a:prstGeom prst="parallelogram">
            <a:avLst>
              <a:gd name="adj" fmla="val 134111"/>
            </a:avLst>
          </a:prstGeom>
          <a:solidFill>
            <a:schemeClr val="accent2">
              <a:lumMod val="60000"/>
              <a:lumOff val="40000"/>
              <a:alpha val="6902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9378AED-5D93-744A-9517-6FD107522E4F}"/>
              </a:ext>
            </a:extLst>
          </p:cNvPr>
          <p:cNvCxnSpPr>
            <a:cxnSpLocks/>
          </p:cNvCxnSpPr>
          <p:nvPr/>
        </p:nvCxnSpPr>
        <p:spPr>
          <a:xfrm>
            <a:off x="6956612" y="2832847"/>
            <a:ext cx="457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EA2A66-B976-434A-9045-F1D661638E67}"/>
                  </a:ext>
                </a:extLst>
              </p:cNvPr>
              <p:cNvSpPr txBox="1"/>
              <p:nvPr/>
            </p:nvSpPr>
            <p:spPr>
              <a:xfrm>
                <a:off x="8607826" y="3022010"/>
                <a:ext cx="18694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Edge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View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EA2A66-B976-434A-9045-F1D661638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7826" y="3022010"/>
                <a:ext cx="1869423" cy="523220"/>
              </a:xfrm>
              <a:prstGeom prst="rect">
                <a:avLst/>
              </a:prstGeom>
              <a:blipFill>
                <a:blip r:embed="rId2"/>
                <a:stretch>
                  <a:fillRect l="-1351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07FB93-6B98-E14F-B972-0851A070FB18}"/>
                  </a:ext>
                </a:extLst>
              </p:cNvPr>
              <p:cNvSpPr txBox="1"/>
              <p:nvPr/>
            </p:nvSpPr>
            <p:spPr>
              <a:xfrm>
                <a:off x="6916885" y="2382075"/>
                <a:ext cx="465524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++++++++++++++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07FB93-6B98-E14F-B972-0851A070F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885" y="2382075"/>
                <a:ext cx="4655249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53FCF6-3320-374C-B183-950EEBC0E8AD}"/>
                  </a:ext>
                </a:extLst>
              </p:cNvPr>
              <p:cNvSpPr txBox="1"/>
              <p:nvPr/>
            </p:nvSpPr>
            <p:spPr>
              <a:xfrm>
                <a:off x="166461" y="1886947"/>
                <a:ext cx="465524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++++++++++++++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53FCF6-3320-374C-B183-950EEBC0E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61" y="1886947"/>
                <a:ext cx="4655249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348BCC7-E395-8440-B6C5-9FDBF21BEA48}"/>
                  </a:ext>
                </a:extLst>
              </p:cNvPr>
              <p:cNvSpPr txBox="1"/>
              <p:nvPr/>
            </p:nvSpPr>
            <p:spPr>
              <a:xfrm>
                <a:off x="587801" y="2218175"/>
                <a:ext cx="465524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++++++++++++++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348BCC7-E395-8440-B6C5-9FDBF21BE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01" y="2218175"/>
                <a:ext cx="465524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B2CE8B-D9F4-D646-8F61-7B84FD7B31DD}"/>
                  </a:ext>
                </a:extLst>
              </p:cNvPr>
              <p:cNvSpPr txBox="1"/>
              <p:nvPr/>
            </p:nvSpPr>
            <p:spPr>
              <a:xfrm>
                <a:off x="1006389" y="2573951"/>
                <a:ext cx="4655249" cy="6432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++++++++++++++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B2CE8B-D9F4-D646-8F61-7B84FD7B3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89" y="2573951"/>
                <a:ext cx="4655249" cy="6432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6C5FA7-D830-8C4A-A4A5-E6372F327609}"/>
                  </a:ext>
                </a:extLst>
              </p:cNvPr>
              <p:cNvSpPr txBox="1"/>
              <p:nvPr/>
            </p:nvSpPr>
            <p:spPr>
              <a:xfrm>
                <a:off x="1419855" y="2919471"/>
                <a:ext cx="465524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++++++++++++++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6C5FA7-D830-8C4A-A4A5-E6372F327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855" y="2919471"/>
                <a:ext cx="4655249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A66620-CE89-6542-BB9C-5CCF0E9B53EA}"/>
                  </a:ext>
                </a:extLst>
              </p:cNvPr>
              <p:cNvSpPr txBox="1"/>
              <p:nvPr/>
            </p:nvSpPr>
            <p:spPr>
              <a:xfrm>
                <a:off x="2020490" y="3211858"/>
                <a:ext cx="465524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++++++++++++++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A66620-CE89-6542-BB9C-5CCF0E9B5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490" y="3211858"/>
                <a:ext cx="4655249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0521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5A26E150-898C-0449-ABC4-441E44D430DF}"/>
              </a:ext>
            </a:extLst>
          </p:cNvPr>
          <p:cNvGrpSpPr/>
          <p:nvPr/>
        </p:nvGrpSpPr>
        <p:grpSpPr>
          <a:xfrm>
            <a:off x="1408889" y="1407687"/>
            <a:ext cx="7866256" cy="4042625"/>
            <a:chOff x="1408889" y="1407687"/>
            <a:chExt cx="7866256" cy="404262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F33E184-83C2-524B-BDC1-1FC5E7352EC6}"/>
                </a:ext>
              </a:extLst>
            </p:cNvPr>
            <p:cNvGrpSpPr/>
            <p:nvPr/>
          </p:nvGrpSpPr>
          <p:grpSpPr>
            <a:xfrm>
              <a:off x="1408889" y="1407687"/>
              <a:ext cx="7866256" cy="4042625"/>
              <a:chOff x="933401" y="1969526"/>
              <a:chExt cx="7866256" cy="4042625"/>
            </a:xfrm>
          </p:grpSpPr>
          <p:sp>
            <p:nvSpPr>
              <p:cNvPr id="2" name="Parallelogram 1">
                <a:extLst>
                  <a:ext uri="{FF2B5EF4-FFF2-40B4-BE49-F238E27FC236}">
                    <a16:creationId xmlns:a16="http://schemas.microsoft.com/office/drawing/2014/main" id="{1CC7B216-E6F5-E94B-9503-45ABCBA9C663}"/>
                  </a:ext>
                </a:extLst>
              </p:cNvPr>
              <p:cNvSpPr/>
              <p:nvPr/>
            </p:nvSpPr>
            <p:spPr>
              <a:xfrm rot="11709772">
                <a:off x="1455890" y="3263966"/>
                <a:ext cx="7343767" cy="1652688"/>
              </a:xfrm>
              <a:prstGeom prst="parallelogram">
                <a:avLst>
                  <a:gd name="adj" fmla="val 166890"/>
                </a:avLst>
              </a:prstGeom>
              <a:solidFill>
                <a:srgbClr val="F4B183">
                  <a:alpha val="83922"/>
                </a:srgb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164AD623-AC07-5B46-B8F6-526F69D5C190}"/>
                  </a:ext>
                </a:extLst>
              </p:cNvPr>
              <p:cNvCxnSpPr/>
              <p:nvPr/>
            </p:nvCxnSpPr>
            <p:spPr>
              <a:xfrm flipV="1">
                <a:off x="1367580" y="2231136"/>
                <a:ext cx="0" cy="172153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D6CB0D28-F669-1749-8BF2-205CF2857E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7579" y="3921469"/>
                <a:ext cx="5088085" cy="138205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911854EE-6F30-5A4C-A271-CD3DC6AE4D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50899" y="2851574"/>
                <a:ext cx="3915110" cy="107108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2AEECE00-F52C-9348-87A0-D52CC0CDE30D}"/>
                      </a:ext>
                    </a:extLst>
                  </p:cNvPr>
                  <p:cNvSpPr txBox="1"/>
                  <p:nvPr/>
                </p:nvSpPr>
                <p:spPr>
                  <a:xfrm>
                    <a:off x="6361834" y="5064021"/>
                    <a:ext cx="468077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2AEECE00-F52C-9348-87A0-D52CC0CDE3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61834" y="5064021"/>
                    <a:ext cx="468077" cy="52322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19D9ABD0-9974-7A44-813B-A905CBFE4EEA}"/>
                      </a:ext>
                    </a:extLst>
                  </p:cNvPr>
                  <p:cNvSpPr txBox="1"/>
                  <p:nvPr/>
                </p:nvSpPr>
                <p:spPr>
                  <a:xfrm>
                    <a:off x="5244260" y="2499647"/>
                    <a:ext cx="47295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19D9ABD0-9974-7A44-813B-A905CBFE4E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44260" y="2499647"/>
                    <a:ext cx="472950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95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7CAEBDB-6902-C741-B9A3-0DD6BE022400}"/>
                      </a:ext>
                    </a:extLst>
                  </p:cNvPr>
                  <p:cNvSpPr txBox="1"/>
                  <p:nvPr/>
                </p:nvSpPr>
                <p:spPr>
                  <a:xfrm>
                    <a:off x="933401" y="1969526"/>
                    <a:ext cx="44569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7CAEBDB-6902-C741-B9A3-0DD6BE0224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3401" y="1969526"/>
                    <a:ext cx="445698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09017370-5DF5-BC49-A665-857DD3CD998F}"/>
                      </a:ext>
                    </a:extLst>
                  </p:cNvPr>
                  <p:cNvSpPr txBox="1"/>
                  <p:nvPr/>
                </p:nvSpPr>
                <p:spPr>
                  <a:xfrm>
                    <a:off x="1468422" y="2794438"/>
                    <a:ext cx="633314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09017370-5DF5-BC49-A665-857DD3CD99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68422" y="2794438"/>
                    <a:ext cx="633314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47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4729A739-2F19-564E-A297-A2DAD2759F54}"/>
                  </a:ext>
                </a:extLst>
              </p:cNvPr>
              <p:cNvCxnSpPr/>
              <p:nvPr/>
            </p:nvCxnSpPr>
            <p:spPr>
              <a:xfrm flipV="1">
                <a:off x="1385240" y="2950644"/>
                <a:ext cx="0" cy="9144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Parallelogram 4">
                <a:extLst>
                  <a:ext uri="{FF2B5EF4-FFF2-40B4-BE49-F238E27FC236}">
                    <a16:creationId xmlns:a16="http://schemas.microsoft.com/office/drawing/2014/main" id="{B0C04A2B-4E60-F946-822A-5368AFD673A4}"/>
                  </a:ext>
                </a:extLst>
              </p:cNvPr>
              <p:cNvSpPr/>
              <p:nvPr/>
            </p:nvSpPr>
            <p:spPr>
              <a:xfrm rot="11709772">
                <a:off x="2933820" y="4686418"/>
                <a:ext cx="2032133" cy="559013"/>
              </a:xfrm>
              <a:prstGeom prst="parallelogram">
                <a:avLst>
                  <a:gd name="adj" fmla="val 166890"/>
                </a:avLst>
              </a:prstGeom>
              <a:solidFill>
                <a:schemeClr val="bg2">
                  <a:lumMod val="50000"/>
                  <a:alpha val="6902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Parallelogram 2">
                <a:extLst>
                  <a:ext uri="{FF2B5EF4-FFF2-40B4-BE49-F238E27FC236}">
                    <a16:creationId xmlns:a16="http://schemas.microsoft.com/office/drawing/2014/main" id="{6407B701-498E-7A4F-9DC6-3EE9CC1DC75A}"/>
                  </a:ext>
                </a:extLst>
              </p:cNvPr>
              <p:cNvSpPr/>
              <p:nvPr/>
            </p:nvSpPr>
            <p:spPr>
              <a:xfrm rot="11709772">
                <a:off x="2933819" y="3435276"/>
                <a:ext cx="2032133" cy="559013"/>
              </a:xfrm>
              <a:prstGeom prst="parallelogram">
                <a:avLst>
                  <a:gd name="adj" fmla="val 166890"/>
                </a:avLst>
              </a:prstGeom>
              <a:solidFill>
                <a:schemeClr val="bg2">
                  <a:lumMod val="50000"/>
                  <a:alpha val="6902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Parallelogram 3">
                <a:extLst>
                  <a:ext uri="{FF2B5EF4-FFF2-40B4-BE49-F238E27FC236}">
                    <a16:creationId xmlns:a16="http://schemas.microsoft.com/office/drawing/2014/main" id="{29F29AD4-4FB0-D341-8205-702EB2C2FA3A}"/>
                  </a:ext>
                </a:extLst>
              </p:cNvPr>
              <p:cNvSpPr/>
              <p:nvPr/>
            </p:nvSpPr>
            <p:spPr>
              <a:xfrm rot="11709772">
                <a:off x="2933819" y="3970817"/>
                <a:ext cx="2032133" cy="559013"/>
              </a:xfrm>
              <a:prstGeom prst="parallelogram">
                <a:avLst>
                  <a:gd name="adj" fmla="val 166890"/>
                </a:avLst>
              </a:prstGeom>
              <a:pattFill prst="wdDnDiag">
                <a:fgClr>
                  <a:schemeClr val="accent2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n w="381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3E4BABF-121C-4740-A025-435EE4814D6E}"/>
                  </a:ext>
                </a:extLst>
              </p:cNvPr>
              <p:cNvGrpSpPr/>
              <p:nvPr/>
            </p:nvGrpSpPr>
            <p:grpSpPr>
              <a:xfrm>
                <a:off x="4948824" y="3714781"/>
                <a:ext cx="0" cy="1188720"/>
                <a:chOff x="6096000" y="3255354"/>
                <a:chExt cx="0" cy="1188720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1D3B394E-B441-4947-9389-FBC7B660371C}"/>
                    </a:ext>
                  </a:extLst>
                </p:cNvPr>
                <p:cNvCxnSpPr/>
                <p:nvPr/>
              </p:nvCxnSpPr>
              <p:spPr>
                <a:xfrm>
                  <a:off x="6096000" y="3255354"/>
                  <a:ext cx="0" cy="54864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7997CDAB-4473-134B-B9A3-4B65483791D0}"/>
                    </a:ext>
                  </a:extLst>
                </p:cNvPr>
                <p:cNvCxnSpPr/>
                <p:nvPr/>
              </p:nvCxnSpPr>
              <p:spPr>
                <a:xfrm>
                  <a:off x="6096000" y="3803994"/>
                  <a:ext cx="0" cy="64008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DCC976C6-1E53-1C49-A56F-B69B6ABD0141}"/>
                  </a:ext>
                </a:extLst>
              </p:cNvPr>
              <p:cNvGrpSpPr/>
              <p:nvPr/>
            </p:nvGrpSpPr>
            <p:grpSpPr>
              <a:xfrm>
                <a:off x="3949885" y="3982189"/>
                <a:ext cx="0" cy="1188720"/>
                <a:chOff x="6096000" y="3255354"/>
                <a:chExt cx="0" cy="1188720"/>
              </a:xfrm>
            </p:grpSpPr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797F2333-7A9B-E64D-B512-529D77E69C38}"/>
                    </a:ext>
                  </a:extLst>
                </p:cNvPr>
                <p:cNvCxnSpPr/>
                <p:nvPr/>
              </p:nvCxnSpPr>
              <p:spPr>
                <a:xfrm>
                  <a:off x="6096000" y="3255354"/>
                  <a:ext cx="0" cy="54864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6A6FD6FB-E195-314E-A35F-23C13E7A9E6E}"/>
                    </a:ext>
                  </a:extLst>
                </p:cNvPr>
                <p:cNvCxnSpPr/>
                <p:nvPr/>
              </p:nvCxnSpPr>
              <p:spPr>
                <a:xfrm>
                  <a:off x="6096000" y="3803994"/>
                  <a:ext cx="0" cy="64008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CFECC62C-85EB-574F-9A0D-728D110F348A}"/>
                  </a:ext>
                </a:extLst>
              </p:cNvPr>
              <p:cNvGrpSpPr/>
              <p:nvPr/>
            </p:nvGrpSpPr>
            <p:grpSpPr>
              <a:xfrm>
                <a:off x="2914371" y="3721138"/>
                <a:ext cx="0" cy="1188720"/>
                <a:chOff x="6096000" y="3255354"/>
                <a:chExt cx="0" cy="1188720"/>
              </a:xfrm>
            </p:grpSpPr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717225BE-FC58-1943-A2E2-C920F54D95D7}"/>
                    </a:ext>
                  </a:extLst>
                </p:cNvPr>
                <p:cNvCxnSpPr/>
                <p:nvPr/>
              </p:nvCxnSpPr>
              <p:spPr>
                <a:xfrm>
                  <a:off x="6096000" y="3255354"/>
                  <a:ext cx="0" cy="54864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D3710681-3876-B041-876C-6AAD58D332AE}"/>
                    </a:ext>
                  </a:extLst>
                </p:cNvPr>
                <p:cNvCxnSpPr/>
                <p:nvPr/>
              </p:nvCxnSpPr>
              <p:spPr>
                <a:xfrm>
                  <a:off x="6096000" y="3803994"/>
                  <a:ext cx="0" cy="64008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F70736AD-4962-2E49-9892-225FAFA68A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16248" y="3136227"/>
                <a:ext cx="0" cy="58554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6A3E3D8C-E582-144F-A419-6E3CB1A251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16248" y="3982189"/>
                <a:ext cx="0" cy="468401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4A869C69-EABA-E34E-8172-BD6E0F3A11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6248" y="4558096"/>
                <a:ext cx="0" cy="58554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FBBEF66E-AC93-2040-ABE9-C4B9E369A0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23792" y="5208694"/>
                <a:ext cx="0" cy="58554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F8044C2B-2814-674E-8BE8-A3F698BCAC68}"/>
                      </a:ext>
                    </a:extLst>
                  </p:cNvPr>
                  <p:cNvSpPr txBox="1"/>
                  <p:nvPr/>
                </p:nvSpPr>
                <p:spPr>
                  <a:xfrm>
                    <a:off x="4260387" y="3035477"/>
                    <a:ext cx="504882" cy="57547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F8044C2B-2814-674E-8BE8-A3F698BCAC6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60387" y="3035477"/>
                    <a:ext cx="504882" cy="57547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38EFECEF-FED1-0D4F-A6DD-74AC0CA599A0}"/>
                      </a:ext>
                    </a:extLst>
                  </p:cNvPr>
                  <p:cNvSpPr txBox="1"/>
                  <p:nvPr/>
                </p:nvSpPr>
                <p:spPr>
                  <a:xfrm>
                    <a:off x="4095613" y="5436672"/>
                    <a:ext cx="504882" cy="57547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38EFECEF-FED1-0D4F-A6DD-74AC0CA599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5613" y="5436672"/>
                    <a:ext cx="504882" cy="57547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3" name="Parallelogram 42">
                <a:extLst>
                  <a:ext uri="{FF2B5EF4-FFF2-40B4-BE49-F238E27FC236}">
                    <a16:creationId xmlns:a16="http://schemas.microsoft.com/office/drawing/2014/main" id="{71F6E872-6035-1444-8585-CA9B0BC705BB}"/>
                  </a:ext>
                </a:extLst>
              </p:cNvPr>
              <p:cNvSpPr/>
              <p:nvPr/>
            </p:nvSpPr>
            <p:spPr>
              <a:xfrm rot="20628335">
                <a:off x="3814730" y="3877056"/>
                <a:ext cx="1312442" cy="1182334"/>
              </a:xfrm>
              <a:prstGeom prst="parallelogram">
                <a:avLst>
                  <a:gd name="adj" fmla="val 25668"/>
                </a:avLst>
              </a:prstGeom>
              <a:solidFill>
                <a:schemeClr val="bg2">
                  <a:lumMod val="75000"/>
                  <a:alpha val="6902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Parallelogram 43">
                <a:extLst>
                  <a:ext uri="{FF2B5EF4-FFF2-40B4-BE49-F238E27FC236}">
                    <a16:creationId xmlns:a16="http://schemas.microsoft.com/office/drawing/2014/main" id="{345943C4-61B5-AF42-9CC4-E407330C3367}"/>
                  </a:ext>
                </a:extLst>
              </p:cNvPr>
              <p:cNvSpPr/>
              <p:nvPr/>
            </p:nvSpPr>
            <p:spPr>
              <a:xfrm rot="20628335">
                <a:off x="2748086" y="3547653"/>
                <a:ext cx="1405608" cy="1261560"/>
              </a:xfrm>
              <a:prstGeom prst="parallelogram">
                <a:avLst>
                  <a:gd name="adj" fmla="val 25668"/>
                </a:avLst>
              </a:prstGeom>
              <a:solidFill>
                <a:schemeClr val="bg2">
                  <a:lumMod val="75000"/>
                  <a:alpha val="6902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059EA7D3-A61C-D947-9E8B-88B1D5DFDD2C}"/>
                      </a:ext>
                    </a:extLst>
                  </p:cNvPr>
                  <p:cNvSpPr txBox="1"/>
                  <p:nvPr/>
                </p:nvSpPr>
                <p:spPr>
                  <a:xfrm>
                    <a:off x="3389194" y="2736976"/>
                    <a:ext cx="479362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059EA7D3-A61C-D947-9E8B-88B1D5DFDD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89194" y="2736976"/>
                    <a:ext cx="479362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71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6C4D101C-EEBC-A649-A45C-EE104B06ED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68556" y="2860458"/>
                <a:ext cx="0" cy="91440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E57A3837-DCBB-0946-9A7C-B554ADBC7B1B}"/>
                      </a:ext>
                    </a:extLst>
                  </p:cNvPr>
                  <p:cNvSpPr txBox="1"/>
                  <p:nvPr/>
                </p:nvSpPr>
                <p:spPr>
                  <a:xfrm>
                    <a:off x="3265129" y="5450131"/>
                    <a:ext cx="479362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E57A3837-DCBB-0946-9A7C-B554ADBC7B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65129" y="5450131"/>
                    <a:ext cx="479362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46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D43252D8-36C5-164D-B62B-D7FB30C62D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1275" y="4965924"/>
                <a:ext cx="0" cy="91440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96D15CB8-CE30-104D-868D-DC57B07F68B2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4630173" y="4621146"/>
                <a:ext cx="822960" cy="22353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8190164C-59CD-2C4F-BBDB-7A5BEF498423}"/>
                      </a:ext>
                    </a:extLst>
                  </p:cNvPr>
                  <p:cNvSpPr txBox="1"/>
                  <p:nvPr/>
                </p:nvSpPr>
                <p:spPr>
                  <a:xfrm>
                    <a:off x="5354770" y="4616114"/>
                    <a:ext cx="479362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8190164C-59CD-2C4F-BBDB-7A5BEF49842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54770" y="4616114"/>
                    <a:ext cx="479362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t="-71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9BDE239E-2B88-1842-811F-29602044EDA8}"/>
                      </a:ext>
                    </a:extLst>
                  </p:cNvPr>
                  <p:cNvSpPr txBox="1"/>
                  <p:nvPr/>
                </p:nvSpPr>
                <p:spPr>
                  <a:xfrm>
                    <a:off x="4536332" y="3656181"/>
                    <a:ext cx="504882" cy="57547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9BDE239E-2B88-1842-811F-29602044ED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36332" y="3656181"/>
                    <a:ext cx="504882" cy="57547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53751096-8C16-3042-9564-801886980C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30173" y="4022560"/>
                <a:ext cx="0" cy="58554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6B21782F-DEB1-AD43-86AC-36D17BB4EBAF}"/>
                      </a:ext>
                    </a:extLst>
                  </p:cNvPr>
                  <p:cNvSpPr txBox="1"/>
                  <p:nvPr/>
                </p:nvSpPr>
                <p:spPr>
                  <a:xfrm>
                    <a:off x="3065578" y="3375340"/>
                    <a:ext cx="802977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top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6B21782F-DEB1-AD43-86AC-36D17BB4EBA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65578" y="3375340"/>
                    <a:ext cx="802977" cy="52322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65A34984-E2A1-0E42-9723-F40EBE61B1AA}"/>
                      </a:ext>
                    </a:extLst>
                  </p:cNvPr>
                  <p:cNvSpPr txBox="1"/>
                  <p:nvPr/>
                </p:nvSpPr>
                <p:spPr>
                  <a:xfrm>
                    <a:off x="2282079" y="4880248"/>
                    <a:ext cx="1383712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bottom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65A34984-E2A1-0E42-9723-F40EBE61B1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82079" y="4880248"/>
                    <a:ext cx="1383712" cy="52322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DDBD5230-3094-5443-8960-B9D037C7D6E4}"/>
                      </a:ext>
                    </a:extLst>
                  </p:cNvPr>
                  <p:cNvSpPr txBox="1"/>
                  <p:nvPr/>
                </p:nvSpPr>
                <p:spPr>
                  <a:xfrm>
                    <a:off x="4722093" y="4207179"/>
                    <a:ext cx="89319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side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DDBD5230-3094-5443-8960-B9D037C7D6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2093" y="4207179"/>
                    <a:ext cx="893193" cy="52322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BDC60BC-AE6A-BE41-AD4A-AA7E53DE021F}"/>
                    </a:ext>
                  </a:extLst>
                </p:cNvPr>
                <p:cNvSpPr txBox="1"/>
                <p:nvPr/>
              </p:nvSpPr>
              <p:spPr>
                <a:xfrm>
                  <a:off x="4521159" y="2824756"/>
                  <a:ext cx="49802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BDC60BC-AE6A-BE41-AD4A-AA7E53DE02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1159" y="2824756"/>
                  <a:ext cx="498020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006612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077603-1560-4748-ABF5-C6B3970F23E2}"/>
              </a:ext>
            </a:extLst>
          </p:cNvPr>
          <p:cNvCxnSpPr/>
          <p:nvPr/>
        </p:nvCxnSpPr>
        <p:spPr>
          <a:xfrm>
            <a:off x="1875519" y="1780382"/>
            <a:ext cx="0" cy="411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4DAF4A50-57BC-4D4D-99FC-049F7E217B53}"/>
              </a:ext>
            </a:extLst>
          </p:cNvPr>
          <p:cNvSpPr/>
          <p:nvPr/>
        </p:nvSpPr>
        <p:spPr>
          <a:xfrm rot="19330431">
            <a:off x="2948070" y="1891509"/>
            <a:ext cx="4892171" cy="2540993"/>
          </a:xfrm>
          <a:prstGeom prst="parallelogram">
            <a:avLst>
              <a:gd name="adj" fmla="val 68853"/>
            </a:avLst>
          </a:prstGeom>
          <a:solidFill>
            <a:schemeClr val="accent2">
              <a:lumMod val="60000"/>
              <a:lumOff val="40000"/>
              <a:alpha val="6902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752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B7FBABE-9385-CF43-9C9D-7C19D835DC2E}"/>
              </a:ext>
            </a:extLst>
          </p:cNvPr>
          <p:cNvCxnSpPr>
            <a:cxnSpLocks/>
          </p:cNvCxnSpPr>
          <p:nvPr/>
        </p:nvCxnSpPr>
        <p:spPr>
          <a:xfrm>
            <a:off x="484094" y="2857763"/>
            <a:ext cx="516367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D320A2-6551-FB44-9D5B-A1302B304BA4}"/>
                  </a:ext>
                </a:extLst>
              </p:cNvPr>
              <p:cNvSpPr txBox="1"/>
              <p:nvPr/>
            </p:nvSpPr>
            <p:spPr>
              <a:xfrm>
                <a:off x="2102784" y="3150781"/>
                <a:ext cx="18694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Edge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View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D320A2-6551-FB44-9D5B-A1302B304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784" y="3150781"/>
                <a:ext cx="1869423" cy="523220"/>
              </a:xfrm>
              <a:prstGeom prst="rect">
                <a:avLst/>
              </a:prstGeom>
              <a:blipFill>
                <a:blip r:embed="rId2"/>
                <a:stretch>
                  <a:fillRect l="-1351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9AA02C-86EE-6342-83D4-D37C39F50C51}"/>
              </a:ext>
            </a:extLst>
          </p:cNvPr>
          <p:cNvCxnSpPr/>
          <p:nvPr/>
        </p:nvCxnSpPr>
        <p:spPr>
          <a:xfrm flipV="1">
            <a:off x="3030069" y="769758"/>
            <a:ext cx="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C52AD9A-9762-E249-9C30-9D994BF6153E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030069" y="1234126"/>
            <a:ext cx="509453" cy="457200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272AA08-AD37-D74D-B70F-9E68CECB29E6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1730315" y="1462726"/>
            <a:ext cx="1554480" cy="1395038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AC8ED7F-E15A-7F47-AA88-E47758410B54}"/>
              </a:ext>
            </a:extLst>
          </p:cNvPr>
          <p:cNvGrpSpPr/>
          <p:nvPr/>
        </p:nvGrpSpPr>
        <p:grpSpPr>
          <a:xfrm flipH="1">
            <a:off x="2525486" y="1253346"/>
            <a:ext cx="1809207" cy="1623638"/>
            <a:chOff x="1882715" y="1386526"/>
            <a:chExt cx="1809207" cy="1623638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DC65E77-BC8D-8048-B95E-24C2833D2E3B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3182469" y="1386526"/>
              <a:ext cx="509453" cy="45720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BF39CDF-453C-624F-85DC-6FA751B9C286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1882715" y="1615126"/>
              <a:ext cx="1554480" cy="1395038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DF57E99-ECF9-2F4F-B691-46501CD53C6C}"/>
              </a:ext>
            </a:extLst>
          </p:cNvPr>
          <p:cNvCxnSpPr/>
          <p:nvPr/>
        </p:nvCxnSpPr>
        <p:spPr>
          <a:xfrm flipV="1">
            <a:off x="2525486" y="788894"/>
            <a:ext cx="504583" cy="445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9AE2A4D-2CD0-B242-8DCB-075EB9230363}"/>
              </a:ext>
            </a:extLst>
          </p:cNvPr>
          <p:cNvCxnSpPr>
            <a:cxnSpLocks/>
          </p:cNvCxnSpPr>
          <p:nvPr/>
        </p:nvCxnSpPr>
        <p:spPr>
          <a:xfrm flipH="1" flipV="1">
            <a:off x="3032503" y="781726"/>
            <a:ext cx="504583" cy="445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ECF8FD3-C1E0-FD46-8F10-438ED4132D9B}"/>
                  </a:ext>
                </a:extLst>
              </p:cNvPr>
              <p:cNvSpPr txBox="1"/>
              <p:nvPr/>
            </p:nvSpPr>
            <p:spPr>
              <a:xfrm>
                <a:off x="2904325" y="265674"/>
                <a:ext cx="6531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ECF8FD3-C1E0-FD46-8F10-438ED4132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325" y="265674"/>
                <a:ext cx="65312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667DC8C-8CB9-4D41-B1A4-E7C2DE1CCC24}"/>
                  </a:ext>
                </a:extLst>
              </p:cNvPr>
              <p:cNvSpPr txBox="1"/>
              <p:nvPr/>
            </p:nvSpPr>
            <p:spPr>
              <a:xfrm>
                <a:off x="1386446" y="2866602"/>
                <a:ext cx="49757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667DC8C-8CB9-4D41-B1A4-E7C2DE1CC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446" y="2866602"/>
                <a:ext cx="49757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14E5498-016A-C14D-8715-8060DD65B271}"/>
                  </a:ext>
                </a:extLst>
              </p:cNvPr>
              <p:cNvSpPr txBox="1"/>
              <p:nvPr/>
            </p:nvSpPr>
            <p:spPr>
              <a:xfrm>
                <a:off x="4085907" y="2889171"/>
                <a:ext cx="5116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14E5498-016A-C14D-8715-8060DD65B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907" y="2889171"/>
                <a:ext cx="51167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5D752664-4DB1-284D-AF70-299C602E6662}"/>
              </a:ext>
            </a:extLst>
          </p:cNvPr>
          <p:cNvSpPr/>
          <p:nvPr/>
        </p:nvSpPr>
        <p:spPr>
          <a:xfrm>
            <a:off x="1613773" y="2788349"/>
            <a:ext cx="233083" cy="1526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FBDA660-0F85-AA46-B3C1-9D4F63CF5841}"/>
              </a:ext>
            </a:extLst>
          </p:cNvPr>
          <p:cNvSpPr/>
          <p:nvPr/>
        </p:nvSpPr>
        <p:spPr>
          <a:xfrm>
            <a:off x="4180990" y="2781439"/>
            <a:ext cx="233083" cy="1526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4276423-01D5-BA47-9FD8-CF74B39C4F3E}"/>
                  </a:ext>
                </a:extLst>
              </p:cNvPr>
              <p:cNvSpPr txBox="1"/>
              <p:nvPr/>
            </p:nvSpPr>
            <p:spPr>
              <a:xfrm>
                <a:off x="3462814" y="1081911"/>
                <a:ext cx="13424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from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4276423-01D5-BA47-9FD8-CF74B39C4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814" y="1081911"/>
                <a:ext cx="1342419" cy="523220"/>
              </a:xfrm>
              <a:prstGeom prst="rect">
                <a:avLst/>
              </a:prstGeom>
              <a:blipFill>
                <a:blip r:embed="rId6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C4F0F93-FE5E-9345-96A7-617A93C598F9}"/>
                  </a:ext>
                </a:extLst>
              </p:cNvPr>
              <p:cNvSpPr txBox="1"/>
              <p:nvPr/>
            </p:nvSpPr>
            <p:spPr>
              <a:xfrm>
                <a:off x="1358414" y="1003923"/>
                <a:ext cx="13446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from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C4F0F93-FE5E-9345-96A7-617A93C59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414" y="1003923"/>
                <a:ext cx="1344663" cy="523220"/>
              </a:xfrm>
              <a:prstGeom prst="rect">
                <a:avLst/>
              </a:prstGeom>
              <a:blipFill>
                <a:blip r:embed="rId7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D0F8D3-7D84-C049-AAB6-03D15A52CCA4}"/>
                  </a:ext>
                </a:extLst>
              </p:cNvPr>
              <p:cNvSpPr txBox="1"/>
              <p:nvPr/>
            </p:nvSpPr>
            <p:spPr>
              <a:xfrm>
                <a:off x="3087593" y="1443506"/>
                <a:ext cx="5116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D0F8D3-7D84-C049-AAB6-03D15A52C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7593" y="1443506"/>
                <a:ext cx="51167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0DAEA67-33C7-0D4D-AAA8-2D1732204978}"/>
                  </a:ext>
                </a:extLst>
              </p:cNvPr>
              <p:cNvSpPr/>
              <p:nvPr/>
            </p:nvSpPr>
            <p:spPr>
              <a:xfrm>
                <a:off x="4821961" y="2358603"/>
                <a:ext cx="81785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0DAEA67-33C7-0D4D-AAA8-2D17322049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1961" y="2358603"/>
                <a:ext cx="817853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77023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B4110CF-D77F-8646-B866-B0D3D1AFD716}"/>
              </a:ext>
            </a:extLst>
          </p:cNvPr>
          <p:cNvCxnSpPr>
            <a:cxnSpLocks/>
          </p:cNvCxnSpPr>
          <p:nvPr/>
        </p:nvCxnSpPr>
        <p:spPr>
          <a:xfrm>
            <a:off x="2348774" y="3072916"/>
            <a:ext cx="713232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342BE8-4EA7-1849-829C-0BDE0C61EEE7}"/>
                  </a:ext>
                </a:extLst>
              </p:cNvPr>
              <p:cNvSpPr txBox="1"/>
              <p:nvPr/>
            </p:nvSpPr>
            <p:spPr>
              <a:xfrm>
                <a:off x="7671237" y="2967110"/>
                <a:ext cx="18694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Edge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View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342BE8-4EA7-1849-829C-0BDE0C61E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1237" y="2967110"/>
                <a:ext cx="1869423" cy="523220"/>
              </a:xfrm>
              <a:prstGeom prst="rect">
                <a:avLst/>
              </a:prstGeom>
              <a:blipFill>
                <a:blip r:embed="rId2"/>
                <a:stretch>
                  <a:fillRect l="-1351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880B08F-54B6-924A-8560-771D7FB9C8DA}"/>
              </a:ext>
            </a:extLst>
          </p:cNvPr>
          <p:cNvCxnSpPr/>
          <p:nvPr/>
        </p:nvCxnSpPr>
        <p:spPr>
          <a:xfrm flipV="1">
            <a:off x="6849034" y="984911"/>
            <a:ext cx="0" cy="9144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2CA1B6-0441-FF42-9458-D9A60DA2F38B}"/>
                  </a:ext>
                </a:extLst>
              </p:cNvPr>
              <p:cNvSpPr txBox="1"/>
              <p:nvPr/>
            </p:nvSpPr>
            <p:spPr>
              <a:xfrm>
                <a:off x="6705361" y="480827"/>
                <a:ext cx="123155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800" b="0" i="0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2CA1B6-0441-FF42-9458-D9A60DA2F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361" y="480827"/>
                <a:ext cx="1231556" cy="523220"/>
              </a:xfrm>
              <a:prstGeom prst="rect">
                <a:avLst/>
              </a:prstGeom>
              <a:blipFill>
                <a:blip r:embed="rId3"/>
                <a:stretch>
                  <a:fillRect r="-206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C35F59-8CCE-6F42-B5BB-BCADF0772ED6}"/>
                  </a:ext>
                </a:extLst>
              </p:cNvPr>
              <p:cNvSpPr txBox="1"/>
              <p:nvPr/>
            </p:nvSpPr>
            <p:spPr>
              <a:xfrm>
                <a:off x="6727268" y="1604872"/>
                <a:ext cx="184076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C35F59-8CCE-6F42-B5BB-BCADF0772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268" y="1604872"/>
                <a:ext cx="1840760" cy="523220"/>
              </a:xfrm>
              <a:prstGeom prst="rect">
                <a:avLst/>
              </a:prstGeom>
              <a:blipFill>
                <a:blip r:embed="rId4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E1D990F-AEE5-5549-ADB2-DA0B3F4E5785}"/>
                  </a:ext>
                </a:extLst>
              </p:cNvPr>
              <p:cNvSpPr/>
              <p:nvPr/>
            </p:nvSpPr>
            <p:spPr>
              <a:xfrm>
                <a:off x="8622997" y="2573756"/>
                <a:ext cx="81785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E1D990F-AEE5-5549-ADB2-DA0B3F4E57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2997" y="2573756"/>
                <a:ext cx="81785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6745D6F-9BAC-8F48-AC66-6612F17B4288}"/>
              </a:ext>
            </a:extLst>
          </p:cNvPr>
          <p:cNvCxnSpPr/>
          <p:nvPr/>
        </p:nvCxnSpPr>
        <p:spPr>
          <a:xfrm flipV="1">
            <a:off x="6849034" y="1899311"/>
            <a:ext cx="0" cy="1173605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A84229E-8CB7-1A4D-A70C-00FBA886637E}"/>
                  </a:ext>
                </a:extLst>
              </p:cNvPr>
              <p:cNvSpPr txBox="1"/>
              <p:nvPr/>
            </p:nvSpPr>
            <p:spPr>
              <a:xfrm>
                <a:off x="4762470" y="2896921"/>
                <a:ext cx="15902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plane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A84229E-8CB7-1A4D-A70C-00FBA8866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470" y="2896921"/>
                <a:ext cx="1590244" cy="523220"/>
              </a:xfrm>
              <a:prstGeom prst="rect">
                <a:avLst/>
              </a:prstGeom>
              <a:blipFill>
                <a:blip r:embed="rId6"/>
                <a:stretch>
                  <a:fillRect r="-1587" b="-2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611CBEC-75C3-1F4A-929E-6A5563C2C0C4}"/>
              </a:ext>
            </a:extLst>
          </p:cNvPr>
          <p:cNvCxnSpPr>
            <a:cxnSpLocks/>
          </p:cNvCxnSpPr>
          <p:nvPr/>
        </p:nvCxnSpPr>
        <p:spPr>
          <a:xfrm flipV="1">
            <a:off x="4670610" y="480827"/>
            <a:ext cx="0" cy="2592089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49DB4EA-4DD1-244B-94CC-97C30EC0F3B2}"/>
                  </a:ext>
                </a:extLst>
              </p:cNvPr>
              <p:cNvSpPr/>
              <p:nvPr/>
            </p:nvSpPr>
            <p:spPr>
              <a:xfrm>
                <a:off x="4141696" y="480825"/>
                <a:ext cx="52891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49DB4EA-4DD1-244B-94CC-97C30EC0F3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696" y="480825"/>
                <a:ext cx="52891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64061DA-F4ED-BB45-A04C-5EC1436C8726}"/>
              </a:ext>
            </a:extLst>
          </p:cNvPr>
          <p:cNvSpPr txBox="1"/>
          <p:nvPr/>
        </p:nvSpPr>
        <p:spPr>
          <a:xfrm>
            <a:off x="7906871" y="770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C31E3F6-6ECB-9E4D-8F9C-3FACA93F5949}"/>
              </a:ext>
            </a:extLst>
          </p:cNvPr>
          <p:cNvCxnSpPr/>
          <p:nvPr/>
        </p:nvCxnSpPr>
        <p:spPr>
          <a:xfrm flipV="1">
            <a:off x="2929139" y="984911"/>
            <a:ext cx="0" cy="9144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38F68B6-6F6D-3C41-8855-0CB42ED62D84}"/>
                  </a:ext>
                </a:extLst>
              </p:cNvPr>
              <p:cNvSpPr txBox="1"/>
              <p:nvPr/>
            </p:nvSpPr>
            <p:spPr>
              <a:xfrm>
                <a:off x="2785466" y="480827"/>
                <a:ext cx="123155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800" b="0" i="0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38F68B6-6F6D-3C41-8855-0CB42ED62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466" y="480827"/>
                <a:ext cx="1231556" cy="523220"/>
              </a:xfrm>
              <a:prstGeom prst="rect">
                <a:avLst/>
              </a:prstGeom>
              <a:blipFill>
                <a:blip r:embed="rId8"/>
                <a:stretch>
                  <a:fillRect r="-204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F822ACF-E052-1B47-AC7D-0DFB8419DB48}"/>
                  </a:ext>
                </a:extLst>
              </p:cNvPr>
              <p:cNvSpPr txBox="1"/>
              <p:nvPr/>
            </p:nvSpPr>
            <p:spPr>
              <a:xfrm>
                <a:off x="2807373" y="1604872"/>
                <a:ext cx="184076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F822ACF-E052-1B47-AC7D-0DFB8419D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373" y="1604872"/>
                <a:ext cx="1840760" cy="523220"/>
              </a:xfrm>
              <a:prstGeom prst="rect">
                <a:avLst/>
              </a:prstGeom>
              <a:blipFill>
                <a:blip r:embed="rId9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0161C8D-4EC3-8441-B8A8-C21F3B56545A}"/>
              </a:ext>
            </a:extLst>
          </p:cNvPr>
          <p:cNvCxnSpPr/>
          <p:nvPr/>
        </p:nvCxnSpPr>
        <p:spPr>
          <a:xfrm flipV="1">
            <a:off x="2929139" y="1899311"/>
            <a:ext cx="0" cy="1173605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2769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3E3125B-F6E7-D145-BD9C-38BB40410D1B}"/>
              </a:ext>
            </a:extLst>
          </p:cNvPr>
          <p:cNvGrpSpPr/>
          <p:nvPr/>
        </p:nvGrpSpPr>
        <p:grpSpPr>
          <a:xfrm>
            <a:off x="2253692" y="1011034"/>
            <a:ext cx="8123094" cy="4760259"/>
            <a:chOff x="2253692" y="1011034"/>
            <a:chExt cx="8123094" cy="4760259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FAE92C8C-99D0-064B-80E6-2136DF92CC21}"/>
                </a:ext>
              </a:extLst>
            </p:cNvPr>
            <p:cNvCxnSpPr>
              <a:cxnSpLocks/>
            </p:cNvCxnSpPr>
            <p:nvPr/>
          </p:nvCxnSpPr>
          <p:spPr>
            <a:xfrm>
              <a:off x="2259127" y="1925434"/>
              <a:ext cx="713232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B7E5995-F015-8541-93A4-E5646ED48ED0}"/>
                </a:ext>
              </a:extLst>
            </p:cNvPr>
            <p:cNvCxnSpPr/>
            <p:nvPr/>
          </p:nvCxnSpPr>
          <p:spPr>
            <a:xfrm flipV="1">
              <a:off x="2814916" y="1011034"/>
              <a:ext cx="0" cy="9144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29C6E2F2-259D-1A4A-B613-67A4F329F546}"/>
                    </a:ext>
                  </a:extLst>
                </p:cNvPr>
                <p:cNvSpPr/>
                <p:nvPr/>
              </p:nvSpPr>
              <p:spPr>
                <a:xfrm>
                  <a:off x="8533350" y="1426274"/>
                  <a:ext cx="817853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29C6E2F2-259D-1A4A-B613-67A4F329F5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3350" y="1426274"/>
                  <a:ext cx="817853" cy="58477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09CAE5D-8EBE-1A40-8133-58A8A2E91F08}"/>
                </a:ext>
              </a:extLst>
            </p:cNvPr>
            <p:cNvCxnSpPr/>
            <p:nvPr/>
          </p:nvCxnSpPr>
          <p:spPr>
            <a:xfrm flipV="1">
              <a:off x="2417926" y="1011034"/>
              <a:ext cx="0" cy="9144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A40C9AF-EB2D-0646-8B49-A383AE5062CF}"/>
                </a:ext>
              </a:extLst>
            </p:cNvPr>
            <p:cNvCxnSpPr/>
            <p:nvPr/>
          </p:nvCxnSpPr>
          <p:spPr>
            <a:xfrm flipV="1">
              <a:off x="3594846" y="1011034"/>
              <a:ext cx="0" cy="9144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4C4E5DC-BCBA-FB45-BB47-5507ECAF47FE}"/>
                </a:ext>
              </a:extLst>
            </p:cNvPr>
            <p:cNvCxnSpPr/>
            <p:nvPr/>
          </p:nvCxnSpPr>
          <p:spPr>
            <a:xfrm flipV="1">
              <a:off x="3197856" y="1011034"/>
              <a:ext cx="0" cy="9144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4680082-E327-824B-A355-C8EBE9C76B5E}"/>
                </a:ext>
              </a:extLst>
            </p:cNvPr>
            <p:cNvCxnSpPr/>
            <p:nvPr/>
          </p:nvCxnSpPr>
          <p:spPr>
            <a:xfrm flipV="1">
              <a:off x="4401668" y="1011034"/>
              <a:ext cx="0" cy="9144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038569D-14E3-8142-B3EB-7CE038BD9B0C}"/>
                </a:ext>
              </a:extLst>
            </p:cNvPr>
            <p:cNvCxnSpPr/>
            <p:nvPr/>
          </p:nvCxnSpPr>
          <p:spPr>
            <a:xfrm flipV="1">
              <a:off x="4004678" y="1011034"/>
              <a:ext cx="0" cy="9144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08D334B-A539-FA4D-9B3B-FFB520458A01}"/>
                </a:ext>
              </a:extLst>
            </p:cNvPr>
            <p:cNvCxnSpPr/>
            <p:nvPr/>
          </p:nvCxnSpPr>
          <p:spPr>
            <a:xfrm flipV="1">
              <a:off x="5181598" y="1011034"/>
              <a:ext cx="0" cy="9144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C4F241B-7C1C-7D4B-AC58-6CAC22522451}"/>
                </a:ext>
              </a:extLst>
            </p:cNvPr>
            <p:cNvCxnSpPr/>
            <p:nvPr/>
          </p:nvCxnSpPr>
          <p:spPr>
            <a:xfrm flipV="1">
              <a:off x="4784608" y="1011034"/>
              <a:ext cx="0" cy="9144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C3C1A84-0BB0-3A44-A121-45FFC489437F}"/>
                </a:ext>
              </a:extLst>
            </p:cNvPr>
            <p:cNvCxnSpPr/>
            <p:nvPr/>
          </p:nvCxnSpPr>
          <p:spPr>
            <a:xfrm flipV="1">
              <a:off x="5970492" y="1011919"/>
              <a:ext cx="0" cy="9144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8C01EAB-A9D5-6C41-9B1C-9D7261433283}"/>
                </a:ext>
              </a:extLst>
            </p:cNvPr>
            <p:cNvCxnSpPr/>
            <p:nvPr/>
          </p:nvCxnSpPr>
          <p:spPr>
            <a:xfrm flipV="1">
              <a:off x="5573502" y="1011919"/>
              <a:ext cx="0" cy="9144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40C0604-90E4-3641-94CD-25971E4F3885}"/>
                </a:ext>
              </a:extLst>
            </p:cNvPr>
            <p:cNvCxnSpPr/>
            <p:nvPr/>
          </p:nvCxnSpPr>
          <p:spPr>
            <a:xfrm flipV="1">
              <a:off x="6750422" y="1011919"/>
              <a:ext cx="0" cy="9144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69C8D97-6618-BD46-98E1-2D4B75C863E3}"/>
                </a:ext>
              </a:extLst>
            </p:cNvPr>
            <p:cNvCxnSpPr/>
            <p:nvPr/>
          </p:nvCxnSpPr>
          <p:spPr>
            <a:xfrm flipV="1">
              <a:off x="6353432" y="1011919"/>
              <a:ext cx="0" cy="9144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AFC6B41-580A-314F-9EDB-A0DCBA9081E0}"/>
                </a:ext>
              </a:extLst>
            </p:cNvPr>
            <p:cNvCxnSpPr/>
            <p:nvPr/>
          </p:nvCxnSpPr>
          <p:spPr>
            <a:xfrm flipV="1">
              <a:off x="7557245" y="1011034"/>
              <a:ext cx="0" cy="9144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B656DA4-5791-7B45-969F-B1C3E2220DE0}"/>
                </a:ext>
              </a:extLst>
            </p:cNvPr>
            <p:cNvCxnSpPr/>
            <p:nvPr/>
          </p:nvCxnSpPr>
          <p:spPr>
            <a:xfrm flipV="1">
              <a:off x="7160255" y="1011034"/>
              <a:ext cx="0" cy="9144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6FAF66A-E407-F546-8CE3-EBE4C29E79F9}"/>
                </a:ext>
              </a:extLst>
            </p:cNvPr>
            <p:cNvCxnSpPr/>
            <p:nvPr/>
          </p:nvCxnSpPr>
          <p:spPr>
            <a:xfrm flipV="1">
              <a:off x="8337175" y="1011034"/>
              <a:ext cx="0" cy="9144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708C9B5-93DB-314E-BE21-79C5B4615DE0}"/>
                </a:ext>
              </a:extLst>
            </p:cNvPr>
            <p:cNvCxnSpPr/>
            <p:nvPr/>
          </p:nvCxnSpPr>
          <p:spPr>
            <a:xfrm flipV="1">
              <a:off x="7940185" y="1011034"/>
              <a:ext cx="0" cy="9144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579C0C47-2A23-9645-B614-77889BEA8FA3}"/>
                    </a:ext>
                  </a:extLst>
                </p:cNvPr>
                <p:cNvSpPr/>
                <p:nvPr/>
              </p:nvSpPr>
              <p:spPr>
                <a:xfrm>
                  <a:off x="8507363" y="1925434"/>
                  <a:ext cx="186942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Edge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View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579C0C47-2A23-9645-B614-77889BEA8F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7363" y="1925434"/>
                  <a:ext cx="1869423" cy="523220"/>
                </a:xfrm>
                <a:prstGeom prst="rect">
                  <a:avLst/>
                </a:prstGeom>
                <a:blipFill>
                  <a:blip r:embed="rId3"/>
                  <a:stretch>
                    <a:fillRect l="-2041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24FBBA4-4E94-7540-8407-9973BA91B17D}"/>
                </a:ext>
              </a:extLst>
            </p:cNvPr>
            <p:cNvCxnSpPr>
              <a:cxnSpLocks/>
            </p:cNvCxnSpPr>
            <p:nvPr/>
          </p:nvCxnSpPr>
          <p:spPr>
            <a:xfrm>
              <a:off x="2814915" y="1924549"/>
              <a:ext cx="0" cy="9144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7F14249-0664-2048-B430-A858FC91CEAA}"/>
                </a:ext>
              </a:extLst>
            </p:cNvPr>
            <p:cNvCxnSpPr>
              <a:cxnSpLocks/>
            </p:cNvCxnSpPr>
            <p:nvPr/>
          </p:nvCxnSpPr>
          <p:spPr>
            <a:xfrm>
              <a:off x="2417925" y="1924549"/>
              <a:ext cx="0" cy="9144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0583930-5F55-2B49-8162-E27CD07BC7FA}"/>
                </a:ext>
              </a:extLst>
            </p:cNvPr>
            <p:cNvCxnSpPr>
              <a:cxnSpLocks/>
            </p:cNvCxnSpPr>
            <p:nvPr/>
          </p:nvCxnSpPr>
          <p:spPr>
            <a:xfrm>
              <a:off x="3594845" y="1924549"/>
              <a:ext cx="0" cy="9144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9DB86D5-09D3-5D47-8C73-62E5CB297AC0}"/>
                </a:ext>
              </a:extLst>
            </p:cNvPr>
            <p:cNvCxnSpPr>
              <a:cxnSpLocks/>
            </p:cNvCxnSpPr>
            <p:nvPr/>
          </p:nvCxnSpPr>
          <p:spPr>
            <a:xfrm>
              <a:off x="3197855" y="1924549"/>
              <a:ext cx="0" cy="9144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E8E73D2-F41C-744E-8B02-686D785111EA}"/>
                </a:ext>
              </a:extLst>
            </p:cNvPr>
            <p:cNvCxnSpPr>
              <a:cxnSpLocks/>
            </p:cNvCxnSpPr>
            <p:nvPr/>
          </p:nvCxnSpPr>
          <p:spPr>
            <a:xfrm>
              <a:off x="4401667" y="1924549"/>
              <a:ext cx="0" cy="9144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D336E7B-7933-B44A-860E-9D2CE2358EFD}"/>
                </a:ext>
              </a:extLst>
            </p:cNvPr>
            <p:cNvCxnSpPr>
              <a:cxnSpLocks/>
            </p:cNvCxnSpPr>
            <p:nvPr/>
          </p:nvCxnSpPr>
          <p:spPr>
            <a:xfrm>
              <a:off x="4004677" y="1924549"/>
              <a:ext cx="0" cy="9144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B27838C-2048-3849-9969-B11B2A411E4F}"/>
                </a:ext>
              </a:extLst>
            </p:cNvPr>
            <p:cNvCxnSpPr>
              <a:cxnSpLocks/>
            </p:cNvCxnSpPr>
            <p:nvPr/>
          </p:nvCxnSpPr>
          <p:spPr>
            <a:xfrm>
              <a:off x="5181597" y="1924549"/>
              <a:ext cx="0" cy="9144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A39025E-4717-EF43-879C-F91D30877EAF}"/>
                </a:ext>
              </a:extLst>
            </p:cNvPr>
            <p:cNvCxnSpPr>
              <a:cxnSpLocks/>
            </p:cNvCxnSpPr>
            <p:nvPr/>
          </p:nvCxnSpPr>
          <p:spPr>
            <a:xfrm>
              <a:off x="4784607" y="1924549"/>
              <a:ext cx="0" cy="9144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24EC150-E82E-D04D-B4A2-2F8ECDC1728C}"/>
                </a:ext>
              </a:extLst>
            </p:cNvPr>
            <p:cNvCxnSpPr>
              <a:cxnSpLocks/>
            </p:cNvCxnSpPr>
            <p:nvPr/>
          </p:nvCxnSpPr>
          <p:spPr>
            <a:xfrm>
              <a:off x="5970491" y="1925434"/>
              <a:ext cx="0" cy="9144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41902482-2B40-9C4B-9FB4-36D4CA03534A}"/>
                </a:ext>
              </a:extLst>
            </p:cNvPr>
            <p:cNvCxnSpPr>
              <a:cxnSpLocks/>
            </p:cNvCxnSpPr>
            <p:nvPr/>
          </p:nvCxnSpPr>
          <p:spPr>
            <a:xfrm>
              <a:off x="5573501" y="1925434"/>
              <a:ext cx="0" cy="9144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5301491-9213-0144-B338-82C2687B6458}"/>
                </a:ext>
              </a:extLst>
            </p:cNvPr>
            <p:cNvCxnSpPr>
              <a:cxnSpLocks/>
            </p:cNvCxnSpPr>
            <p:nvPr/>
          </p:nvCxnSpPr>
          <p:spPr>
            <a:xfrm>
              <a:off x="6750421" y="1925434"/>
              <a:ext cx="0" cy="9144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00B70B5-F9BB-F047-BF35-F7C101A66FC9}"/>
                </a:ext>
              </a:extLst>
            </p:cNvPr>
            <p:cNvCxnSpPr>
              <a:cxnSpLocks/>
            </p:cNvCxnSpPr>
            <p:nvPr/>
          </p:nvCxnSpPr>
          <p:spPr>
            <a:xfrm>
              <a:off x="6353431" y="1925434"/>
              <a:ext cx="0" cy="9144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628843F-F353-4340-8956-8C0235E2F6B3}"/>
                </a:ext>
              </a:extLst>
            </p:cNvPr>
            <p:cNvCxnSpPr>
              <a:cxnSpLocks/>
            </p:cNvCxnSpPr>
            <p:nvPr/>
          </p:nvCxnSpPr>
          <p:spPr>
            <a:xfrm>
              <a:off x="7557244" y="1924549"/>
              <a:ext cx="0" cy="9144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7A467C1-C326-F14B-BA2C-6211E03B84E5}"/>
                </a:ext>
              </a:extLst>
            </p:cNvPr>
            <p:cNvCxnSpPr>
              <a:cxnSpLocks/>
            </p:cNvCxnSpPr>
            <p:nvPr/>
          </p:nvCxnSpPr>
          <p:spPr>
            <a:xfrm>
              <a:off x="7160254" y="1924549"/>
              <a:ext cx="0" cy="9144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C957BD3-60C7-034D-9D67-48D53155C7B0}"/>
                </a:ext>
              </a:extLst>
            </p:cNvPr>
            <p:cNvCxnSpPr>
              <a:cxnSpLocks/>
            </p:cNvCxnSpPr>
            <p:nvPr/>
          </p:nvCxnSpPr>
          <p:spPr>
            <a:xfrm>
              <a:off x="8337174" y="1924549"/>
              <a:ext cx="0" cy="9144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8D4B716C-8D43-3F42-86E7-3B841574686A}"/>
                </a:ext>
              </a:extLst>
            </p:cNvPr>
            <p:cNvCxnSpPr>
              <a:cxnSpLocks/>
            </p:cNvCxnSpPr>
            <p:nvPr/>
          </p:nvCxnSpPr>
          <p:spPr>
            <a:xfrm>
              <a:off x="7940184" y="1924549"/>
              <a:ext cx="0" cy="9144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60AB925-A794-0D44-A55B-A2EF8B8D16F9}"/>
                </a:ext>
              </a:extLst>
            </p:cNvPr>
            <p:cNvCxnSpPr>
              <a:cxnSpLocks/>
            </p:cNvCxnSpPr>
            <p:nvPr/>
          </p:nvCxnSpPr>
          <p:spPr>
            <a:xfrm>
              <a:off x="2253692" y="4856893"/>
              <a:ext cx="713232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A3A5100-E436-1B4F-8D20-EE8C2B4AF32C}"/>
                </a:ext>
              </a:extLst>
            </p:cNvPr>
            <p:cNvCxnSpPr>
              <a:cxnSpLocks/>
            </p:cNvCxnSpPr>
            <p:nvPr/>
          </p:nvCxnSpPr>
          <p:spPr>
            <a:xfrm>
              <a:off x="2809481" y="3942493"/>
              <a:ext cx="0" cy="9144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936777F1-8069-9B42-AE76-028C06CDCAA5}"/>
                    </a:ext>
                  </a:extLst>
                </p:cNvPr>
                <p:cNvSpPr/>
                <p:nvPr/>
              </p:nvSpPr>
              <p:spPr>
                <a:xfrm>
                  <a:off x="8527915" y="4357733"/>
                  <a:ext cx="817853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936777F1-8069-9B42-AE76-028C06CDCA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7915" y="4357733"/>
                  <a:ext cx="817853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FBC590F-3A25-EC42-A3C5-45B7D90AE63E}"/>
                </a:ext>
              </a:extLst>
            </p:cNvPr>
            <p:cNvCxnSpPr>
              <a:cxnSpLocks/>
            </p:cNvCxnSpPr>
            <p:nvPr/>
          </p:nvCxnSpPr>
          <p:spPr>
            <a:xfrm>
              <a:off x="2412491" y="3942493"/>
              <a:ext cx="0" cy="9144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09DDA28-2294-2F42-8E04-5446F65350C0}"/>
                </a:ext>
              </a:extLst>
            </p:cNvPr>
            <p:cNvCxnSpPr>
              <a:cxnSpLocks/>
            </p:cNvCxnSpPr>
            <p:nvPr/>
          </p:nvCxnSpPr>
          <p:spPr>
            <a:xfrm>
              <a:off x="3589411" y="3942493"/>
              <a:ext cx="0" cy="9144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9FA3C3E-4111-CB46-8B3F-121CAE0EEE25}"/>
                </a:ext>
              </a:extLst>
            </p:cNvPr>
            <p:cNvCxnSpPr>
              <a:cxnSpLocks/>
            </p:cNvCxnSpPr>
            <p:nvPr/>
          </p:nvCxnSpPr>
          <p:spPr>
            <a:xfrm>
              <a:off x="3192421" y="3942493"/>
              <a:ext cx="0" cy="9144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6BEB1DEF-B31D-8543-B7C1-7F7B8E49C4AC}"/>
                </a:ext>
              </a:extLst>
            </p:cNvPr>
            <p:cNvCxnSpPr>
              <a:cxnSpLocks/>
            </p:cNvCxnSpPr>
            <p:nvPr/>
          </p:nvCxnSpPr>
          <p:spPr>
            <a:xfrm>
              <a:off x="4396233" y="3942493"/>
              <a:ext cx="0" cy="9144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E9A4B862-4743-8F41-8B16-CD5B02D85C58}"/>
                </a:ext>
              </a:extLst>
            </p:cNvPr>
            <p:cNvCxnSpPr>
              <a:cxnSpLocks/>
            </p:cNvCxnSpPr>
            <p:nvPr/>
          </p:nvCxnSpPr>
          <p:spPr>
            <a:xfrm>
              <a:off x="3999243" y="3942493"/>
              <a:ext cx="0" cy="9144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AF2FF979-686C-7B43-ABA1-C9BB1F06A71A}"/>
                </a:ext>
              </a:extLst>
            </p:cNvPr>
            <p:cNvCxnSpPr>
              <a:cxnSpLocks/>
            </p:cNvCxnSpPr>
            <p:nvPr/>
          </p:nvCxnSpPr>
          <p:spPr>
            <a:xfrm>
              <a:off x="5176163" y="3942493"/>
              <a:ext cx="0" cy="9144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3D7D7912-B088-AA4C-BADE-9981EC6A4961}"/>
                </a:ext>
              </a:extLst>
            </p:cNvPr>
            <p:cNvCxnSpPr>
              <a:cxnSpLocks/>
            </p:cNvCxnSpPr>
            <p:nvPr/>
          </p:nvCxnSpPr>
          <p:spPr>
            <a:xfrm>
              <a:off x="4779173" y="3942493"/>
              <a:ext cx="0" cy="9144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D623E0E-8861-6E4C-9300-8647649E4837}"/>
                </a:ext>
              </a:extLst>
            </p:cNvPr>
            <p:cNvCxnSpPr>
              <a:cxnSpLocks/>
            </p:cNvCxnSpPr>
            <p:nvPr/>
          </p:nvCxnSpPr>
          <p:spPr>
            <a:xfrm>
              <a:off x="5965057" y="3943378"/>
              <a:ext cx="0" cy="9144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5695FDAA-D541-B240-B062-B92C5A04D49A}"/>
                </a:ext>
              </a:extLst>
            </p:cNvPr>
            <p:cNvCxnSpPr>
              <a:cxnSpLocks/>
            </p:cNvCxnSpPr>
            <p:nvPr/>
          </p:nvCxnSpPr>
          <p:spPr>
            <a:xfrm>
              <a:off x="5568067" y="3943378"/>
              <a:ext cx="0" cy="9144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1C575023-CAE8-664E-A697-BC86AC49D622}"/>
                </a:ext>
              </a:extLst>
            </p:cNvPr>
            <p:cNvCxnSpPr>
              <a:cxnSpLocks/>
            </p:cNvCxnSpPr>
            <p:nvPr/>
          </p:nvCxnSpPr>
          <p:spPr>
            <a:xfrm>
              <a:off x="6744987" y="3943378"/>
              <a:ext cx="0" cy="9144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BE49EFE7-8303-FD4B-ABF4-AA37CE22400B}"/>
                </a:ext>
              </a:extLst>
            </p:cNvPr>
            <p:cNvCxnSpPr>
              <a:cxnSpLocks/>
            </p:cNvCxnSpPr>
            <p:nvPr/>
          </p:nvCxnSpPr>
          <p:spPr>
            <a:xfrm>
              <a:off x="6347997" y="3943378"/>
              <a:ext cx="0" cy="9144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D4EF3AD6-3381-0B4A-8CBD-416E49351899}"/>
                </a:ext>
              </a:extLst>
            </p:cNvPr>
            <p:cNvCxnSpPr>
              <a:cxnSpLocks/>
            </p:cNvCxnSpPr>
            <p:nvPr/>
          </p:nvCxnSpPr>
          <p:spPr>
            <a:xfrm>
              <a:off x="7551810" y="3942493"/>
              <a:ext cx="0" cy="9144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7C2B82D6-AAE3-2E41-B876-C88561EBDD27}"/>
                </a:ext>
              </a:extLst>
            </p:cNvPr>
            <p:cNvCxnSpPr>
              <a:cxnSpLocks/>
            </p:cNvCxnSpPr>
            <p:nvPr/>
          </p:nvCxnSpPr>
          <p:spPr>
            <a:xfrm>
              <a:off x="7154820" y="3942493"/>
              <a:ext cx="0" cy="9144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C4D162FC-CACC-E34A-95D2-29EE975692C2}"/>
                </a:ext>
              </a:extLst>
            </p:cNvPr>
            <p:cNvCxnSpPr>
              <a:cxnSpLocks/>
            </p:cNvCxnSpPr>
            <p:nvPr/>
          </p:nvCxnSpPr>
          <p:spPr>
            <a:xfrm>
              <a:off x="8331740" y="3942493"/>
              <a:ext cx="0" cy="9144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7950841F-131C-E64D-A1E0-69A2229B90F5}"/>
                </a:ext>
              </a:extLst>
            </p:cNvPr>
            <p:cNvCxnSpPr>
              <a:cxnSpLocks/>
            </p:cNvCxnSpPr>
            <p:nvPr/>
          </p:nvCxnSpPr>
          <p:spPr>
            <a:xfrm>
              <a:off x="7934750" y="3942493"/>
              <a:ext cx="0" cy="9144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37B97211-FF2C-0F41-B940-15056A06E69B}"/>
                    </a:ext>
                  </a:extLst>
                </p:cNvPr>
                <p:cNvSpPr/>
                <p:nvPr/>
              </p:nvSpPr>
              <p:spPr>
                <a:xfrm>
                  <a:off x="8501928" y="4856893"/>
                  <a:ext cx="186942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Edge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View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37B97211-FF2C-0F41-B940-15056A06E6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1928" y="4856893"/>
                  <a:ext cx="1869423" cy="523220"/>
                </a:xfrm>
                <a:prstGeom prst="rect">
                  <a:avLst/>
                </a:prstGeom>
                <a:blipFill>
                  <a:blip r:embed="rId5"/>
                  <a:stretch>
                    <a:fillRect l="-1351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DC2DFBD2-26EE-A34E-BC5B-074C90392B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9480" y="4856008"/>
              <a:ext cx="0" cy="9144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EF5CE13E-E57C-794F-9926-290B75EB77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2490" y="4856008"/>
              <a:ext cx="0" cy="9144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783C44A-5570-7346-91B3-158BEDD53B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9410" y="4856008"/>
              <a:ext cx="0" cy="9144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99D79A1-8E79-604E-9481-11A3F9CD30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2420" y="4856008"/>
              <a:ext cx="0" cy="9144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B8855682-ECAF-8445-9D54-47C73FB76A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6232" y="4856008"/>
              <a:ext cx="0" cy="9144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0D84C1F5-AAFD-A34C-A247-1A90BA3700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9242" y="4856008"/>
              <a:ext cx="0" cy="9144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BDAECFE5-5116-084D-8572-48E0C00877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6162" y="4856008"/>
              <a:ext cx="0" cy="9144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8AA082AA-BD9E-E945-9221-02083DC805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9172" y="4856008"/>
              <a:ext cx="0" cy="9144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882BF69F-E698-CF4E-962F-8D872A2DC5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65056" y="4856893"/>
              <a:ext cx="0" cy="9144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59A8D390-F8DE-1A46-BFC8-CE00B361B9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8066" y="4856893"/>
              <a:ext cx="0" cy="9144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9025F8EE-9B71-454C-B0B1-6B61A6AE0A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44986" y="4856893"/>
              <a:ext cx="0" cy="9144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39109394-CE4B-734B-BA31-762F7C1A62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47996" y="4856893"/>
              <a:ext cx="0" cy="9144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D54F5AA5-761A-D447-AC06-97D8FF82F6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1809" y="4856008"/>
              <a:ext cx="0" cy="9144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EC82ADB5-6ED8-9C48-B4F8-66044E1475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54819" y="4856008"/>
              <a:ext cx="0" cy="9144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C7FB11E1-795F-7E48-BA85-3D97AB95B5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31739" y="4856008"/>
              <a:ext cx="0" cy="9144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9D582914-6167-4847-A250-53662C9084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34749" y="4856008"/>
              <a:ext cx="0" cy="9144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8458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5F9F277-4FE5-2448-BF68-410A1A350E6E}"/>
              </a:ext>
            </a:extLst>
          </p:cNvPr>
          <p:cNvCxnSpPr/>
          <p:nvPr/>
        </p:nvCxnSpPr>
        <p:spPr>
          <a:xfrm flipV="1">
            <a:off x="6189898" y="-371098"/>
            <a:ext cx="0" cy="704088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EC99C37-E1F2-234B-B51A-8DF0FE401183}"/>
              </a:ext>
            </a:extLst>
          </p:cNvPr>
          <p:cNvCxnSpPr>
            <a:cxnSpLocks/>
          </p:cNvCxnSpPr>
          <p:nvPr/>
        </p:nvCxnSpPr>
        <p:spPr>
          <a:xfrm>
            <a:off x="2477730" y="3991476"/>
            <a:ext cx="7860890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D960D8E7-125F-0D4D-865F-7553BA464E70}"/>
              </a:ext>
            </a:extLst>
          </p:cNvPr>
          <p:cNvSpPr/>
          <p:nvPr/>
        </p:nvSpPr>
        <p:spPr>
          <a:xfrm>
            <a:off x="8841658" y="2966462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62EE2B-21CA-E441-AA0F-3FFA3EFD7150}"/>
              </a:ext>
            </a:extLst>
          </p:cNvPr>
          <p:cNvSpPr/>
          <p:nvPr/>
        </p:nvSpPr>
        <p:spPr>
          <a:xfrm>
            <a:off x="6098458" y="388086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E725268-A351-6844-BBAB-095AB570B1B7}"/>
              </a:ext>
            </a:extLst>
          </p:cNvPr>
          <p:cNvSpPr/>
          <p:nvPr/>
        </p:nvSpPr>
        <p:spPr>
          <a:xfrm>
            <a:off x="4271132" y="17017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7C1E4C-EDAD-794F-8714-FC31A1508953}"/>
                  </a:ext>
                </a:extLst>
              </p:cNvPr>
              <p:cNvSpPr txBox="1"/>
              <p:nvPr/>
            </p:nvSpPr>
            <p:spPr>
              <a:xfrm>
                <a:off x="5401354" y="3883249"/>
                <a:ext cx="8799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7C1E4C-EDAD-794F-8714-FC31A1508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354" y="3883249"/>
                <a:ext cx="879984" cy="523220"/>
              </a:xfrm>
              <a:prstGeom prst="rect">
                <a:avLst/>
              </a:prstGeom>
              <a:blipFill>
                <a:blip r:embed="rId2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844FEB-AA5C-124E-9203-184BB4229FF2}"/>
                  </a:ext>
                </a:extLst>
              </p:cNvPr>
              <p:cNvSpPr txBox="1"/>
              <p:nvPr/>
            </p:nvSpPr>
            <p:spPr>
              <a:xfrm>
                <a:off x="9003472" y="2626122"/>
                <a:ext cx="88825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844FEB-AA5C-124E-9203-184BB4229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3472" y="2626122"/>
                <a:ext cx="888256" cy="523220"/>
              </a:xfrm>
              <a:prstGeom prst="rect">
                <a:avLst/>
              </a:prstGeom>
              <a:blipFill>
                <a:blip r:embed="rId3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726143-722B-0B4D-8C3C-4A437B26DB44}"/>
                  </a:ext>
                </a:extLst>
              </p:cNvPr>
              <p:cNvSpPr txBox="1"/>
              <p:nvPr/>
            </p:nvSpPr>
            <p:spPr>
              <a:xfrm>
                <a:off x="3569814" y="0"/>
                <a:ext cx="88825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726143-722B-0B4D-8C3C-4A437B26D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814" y="0"/>
                <a:ext cx="888256" cy="523220"/>
              </a:xfrm>
              <a:prstGeom prst="rect">
                <a:avLst/>
              </a:prstGeom>
              <a:blipFill>
                <a:blip r:embed="rId4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8C50FA8-1B26-C54B-9647-84A84626D167}"/>
              </a:ext>
            </a:extLst>
          </p:cNvPr>
          <p:cNvCxnSpPr>
            <a:cxnSpLocks/>
          </p:cNvCxnSpPr>
          <p:nvPr/>
        </p:nvCxnSpPr>
        <p:spPr>
          <a:xfrm rot="60000" flipV="1">
            <a:off x="6225086" y="3057902"/>
            <a:ext cx="2616572" cy="933574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69ACF70-9322-CC48-89E7-36C1F4AE6EEC}"/>
              </a:ext>
            </a:extLst>
          </p:cNvPr>
          <p:cNvCxnSpPr>
            <a:cxnSpLocks/>
          </p:cNvCxnSpPr>
          <p:nvPr/>
        </p:nvCxnSpPr>
        <p:spPr>
          <a:xfrm>
            <a:off x="4327380" y="276465"/>
            <a:ext cx="1858460" cy="3715011"/>
          </a:xfrm>
          <a:prstGeom prst="straightConnector1">
            <a:avLst/>
          </a:prstGeom>
          <a:ln w="38100">
            <a:solidFill>
              <a:srgbClr val="C0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BC6BBC-A87C-104D-9B92-D88973ACE67D}"/>
              </a:ext>
            </a:extLst>
          </p:cNvPr>
          <p:cNvCxnSpPr>
            <a:cxnSpLocks/>
          </p:cNvCxnSpPr>
          <p:nvPr/>
        </p:nvCxnSpPr>
        <p:spPr>
          <a:xfrm>
            <a:off x="5256610" y="2133970"/>
            <a:ext cx="1858460" cy="37150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4E21D69-F70A-B44F-B0A3-821CA105ECA2}"/>
                  </a:ext>
                </a:extLst>
              </p:cNvPr>
              <p:cNvSpPr txBox="1"/>
              <p:nvPr/>
            </p:nvSpPr>
            <p:spPr>
              <a:xfrm>
                <a:off x="7298477" y="2884704"/>
                <a:ext cx="6139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4E21D69-F70A-B44F-B0A3-821CA105E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477" y="2884704"/>
                <a:ext cx="613951" cy="523220"/>
              </a:xfrm>
              <a:prstGeom prst="rect">
                <a:avLst/>
              </a:prstGeom>
              <a:blipFill>
                <a:blip r:embed="rId5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7E7309E-86B2-2F4F-8B68-BAC19FABF9A4}"/>
                  </a:ext>
                </a:extLst>
              </p:cNvPr>
              <p:cNvSpPr txBox="1"/>
              <p:nvPr/>
            </p:nvSpPr>
            <p:spPr>
              <a:xfrm>
                <a:off x="6239863" y="4907417"/>
                <a:ext cx="6139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7E7309E-86B2-2F4F-8B68-BAC19FABF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863" y="4907417"/>
                <a:ext cx="61395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7B795A5-86F9-344F-AA92-5467B1E9AD8C}"/>
                  </a:ext>
                </a:extLst>
              </p:cNvPr>
              <p:cNvSpPr txBox="1"/>
              <p:nvPr/>
            </p:nvSpPr>
            <p:spPr>
              <a:xfrm>
                <a:off x="10257922" y="3710693"/>
                <a:ext cx="4680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7B795A5-86F9-344F-AA92-5467B1E9A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7922" y="3710693"/>
                <a:ext cx="468077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90A501F-63D7-0B47-B747-1CFA81C8CEFD}"/>
                  </a:ext>
                </a:extLst>
              </p:cNvPr>
              <p:cNvSpPr txBox="1"/>
              <p:nvPr/>
            </p:nvSpPr>
            <p:spPr>
              <a:xfrm>
                <a:off x="5676101" y="-547635"/>
                <a:ext cx="4729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90A501F-63D7-0B47-B747-1CFA81C8C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101" y="-547635"/>
                <a:ext cx="472950" cy="523220"/>
              </a:xfrm>
              <a:prstGeom prst="rect">
                <a:avLst/>
              </a:prstGeom>
              <a:blipFill>
                <a:blip r:embed="rId8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41210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D992F2D-317B-F646-A698-F9CA2249A626}"/>
              </a:ext>
            </a:extLst>
          </p:cNvPr>
          <p:cNvGrpSpPr/>
          <p:nvPr/>
        </p:nvGrpSpPr>
        <p:grpSpPr>
          <a:xfrm>
            <a:off x="3083142" y="1358153"/>
            <a:ext cx="4043082" cy="4141694"/>
            <a:chOff x="3119718" y="1452282"/>
            <a:chExt cx="4043082" cy="414169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568FC60-A86D-7946-805E-C7D4D916A496}"/>
                </a:ext>
              </a:extLst>
            </p:cNvPr>
            <p:cNvGrpSpPr/>
            <p:nvPr/>
          </p:nvGrpSpPr>
          <p:grpSpPr>
            <a:xfrm rot="-900000">
              <a:off x="4642892" y="2306902"/>
              <a:ext cx="1906604" cy="2169459"/>
              <a:chOff x="4581786" y="2438399"/>
              <a:chExt cx="1906604" cy="2169459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6B830E67-57A7-F648-A4C1-8F8DAA743ED7}"/>
                  </a:ext>
                </a:extLst>
              </p:cNvPr>
              <p:cNvSpPr/>
              <p:nvPr/>
            </p:nvSpPr>
            <p:spPr>
              <a:xfrm rot="21300000">
                <a:off x="4581786" y="2438399"/>
                <a:ext cx="683200" cy="2169459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28575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054CBD09-8D9A-2D4F-B676-94604FBF511E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rot="21300000">
                <a:off x="4933910" y="3440585"/>
                <a:ext cx="155448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E7554F98-6174-F846-BC7E-81BEB36AE650}"/>
                      </a:ext>
                    </a:extLst>
                  </p:cNvPr>
                  <p:cNvSpPr txBox="1"/>
                  <p:nvPr/>
                </p:nvSpPr>
                <p:spPr>
                  <a:xfrm>
                    <a:off x="4647899" y="2565807"/>
                    <a:ext cx="497572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E7554F98-6174-F846-BC7E-81BEB36AE6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7899" y="2565807"/>
                    <a:ext cx="497572" cy="52322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3F0E7BE1-3F40-204D-A9BB-9F07486C2F2E}"/>
                  </a:ext>
                </a:extLst>
              </p:cNvPr>
              <p:cNvCxnSpPr>
                <a:cxnSpLocks/>
                <a:stCxn id="4" idx="0"/>
                <a:endCxn id="4" idx="4"/>
              </p:cNvCxnSpPr>
              <p:nvPr/>
            </p:nvCxnSpPr>
            <p:spPr>
              <a:xfrm>
                <a:off x="4828846" y="2442527"/>
                <a:ext cx="189080" cy="21612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3A46096-03B0-8742-9940-93FE83F2390A}"/>
                </a:ext>
              </a:extLst>
            </p:cNvPr>
            <p:cNvSpPr/>
            <p:nvPr/>
          </p:nvSpPr>
          <p:spPr>
            <a:xfrm>
              <a:off x="3119718" y="1452282"/>
              <a:ext cx="161364" cy="4141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C692AFA-3A23-0442-97EC-3EAA56CF5635}"/>
                </a:ext>
              </a:extLst>
            </p:cNvPr>
            <p:cNvSpPr/>
            <p:nvPr/>
          </p:nvSpPr>
          <p:spPr>
            <a:xfrm>
              <a:off x="7001436" y="1452282"/>
              <a:ext cx="161364" cy="4141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E1B8C2B-218E-3F42-8520-E6861D52AE87}"/>
                </a:ext>
              </a:extLst>
            </p:cNvPr>
            <p:cNvCxnSpPr>
              <a:cxnSpLocks/>
              <a:stCxn id="2" idx="3"/>
              <a:endCxn id="3" idx="1"/>
            </p:cNvCxnSpPr>
            <p:nvPr/>
          </p:nvCxnSpPr>
          <p:spPr>
            <a:xfrm>
              <a:off x="3281082" y="3523129"/>
              <a:ext cx="372035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8B90BE66-62EC-5C4F-BF5F-D8B9F4E346FC}"/>
                </a:ext>
              </a:extLst>
            </p:cNvPr>
            <p:cNvSpPr/>
            <p:nvPr/>
          </p:nvSpPr>
          <p:spPr>
            <a:xfrm>
              <a:off x="4903694" y="2853749"/>
              <a:ext cx="1090745" cy="1075764"/>
            </a:xfrm>
            <a:prstGeom prst="arc">
              <a:avLst>
                <a:gd name="adj1" fmla="val 20232361"/>
                <a:gd name="adj2" fmla="val 924575"/>
              </a:avLst>
            </a:prstGeom>
            <a:ln w="28575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D875F7A-EC1A-4F44-90A1-5ACFF09AA1A7}"/>
                    </a:ext>
                  </a:extLst>
                </p:cNvPr>
                <p:cNvSpPr txBox="1"/>
                <p:nvPr/>
              </p:nvSpPr>
              <p:spPr>
                <a:xfrm>
                  <a:off x="5952448" y="3065875"/>
                  <a:ext cx="47891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D875F7A-EC1A-4F44-90A1-5ACFF09AA1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2448" y="3065875"/>
                  <a:ext cx="478914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63285CB-B3CD-1E44-ACDF-D97BEAF7C84B}"/>
                    </a:ext>
                  </a:extLst>
                </p:cNvPr>
                <p:cNvSpPr txBox="1"/>
                <p:nvPr/>
              </p:nvSpPr>
              <p:spPr>
                <a:xfrm>
                  <a:off x="3200400" y="1702876"/>
                  <a:ext cx="75289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63285CB-B3CD-1E44-ACDF-D97BEAF7C8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0400" y="1702876"/>
                  <a:ext cx="752898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7D3CFD6-A86E-F445-8AB2-296B7171DFB5}"/>
                    </a:ext>
                  </a:extLst>
                </p:cNvPr>
                <p:cNvSpPr txBox="1"/>
                <p:nvPr/>
              </p:nvSpPr>
              <p:spPr>
                <a:xfrm>
                  <a:off x="6340201" y="1755093"/>
                  <a:ext cx="75289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7D3CFD6-A86E-F445-8AB2-296B7171DF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0201" y="1755093"/>
                  <a:ext cx="752898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780095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2169464-2D61-4944-BAA4-56C645DFD835}"/>
              </a:ext>
            </a:extLst>
          </p:cNvPr>
          <p:cNvSpPr/>
          <p:nvPr/>
        </p:nvSpPr>
        <p:spPr>
          <a:xfrm>
            <a:off x="3065929" y="753036"/>
            <a:ext cx="5486400" cy="548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28EE325-85F4-8548-8A0F-D922AEE4C8AD}"/>
              </a:ext>
            </a:extLst>
          </p:cNvPr>
          <p:cNvSpPr>
            <a:spLocks noChangeAspect="1"/>
          </p:cNvSpPr>
          <p:nvPr/>
        </p:nvSpPr>
        <p:spPr>
          <a:xfrm>
            <a:off x="3980329" y="1667436"/>
            <a:ext cx="3657600" cy="3657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2056E2E-9388-484C-812A-7329AB466A1E}"/>
              </a:ext>
            </a:extLst>
          </p:cNvPr>
          <p:cNvSpPr>
            <a:spLocks noChangeAspect="1"/>
          </p:cNvSpPr>
          <p:nvPr/>
        </p:nvSpPr>
        <p:spPr>
          <a:xfrm>
            <a:off x="4894729" y="2581836"/>
            <a:ext cx="1828800" cy="1828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C6D9BE-D6E5-CA4B-84E9-9B965CCD2B70}"/>
                  </a:ext>
                </a:extLst>
              </p:cNvPr>
              <p:cNvSpPr txBox="1"/>
              <p:nvPr/>
            </p:nvSpPr>
            <p:spPr>
              <a:xfrm>
                <a:off x="6571129" y="3234626"/>
                <a:ext cx="8784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C6D9BE-D6E5-CA4B-84E9-9B965CCD2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129" y="3234626"/>
                <a:ext cx="87844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52A265-2D35-2C4D-8C16-6BC65D7748ED}"/>
                  </a:ext>
                </a:extLst>
              </p:cNvPr>
              <p:cNvSpPr txBox="1"/>
              <p:nvPr/>
            </p:nvSpPr>
            <p:spPr>
              <a:xfrm>
                <a:off x="7485624" y="2922894"/>
                <a:ext cx="8867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52A265-2D35-2C4D-8C16-6BC65D774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624" y="2922894"/>
                <a:ext cx="886717" cy="523220"/>
              </a:xfrm>
              <a:prstGeom prst="rect">
                <a:avLst/>
              </a:prstGeom>
              <a:blipFill>
                <a:blip r:embed="rId3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502D4B-1DCA-F14F-B164-8CA7C1D37A44}"/>
                  </a:ext>
                </a:extLst>
              </p:cNvPr>
              <p:cNvSpPr txBox="1"/>
              <p:nvPr/>
            </p:nvSpPr>
            <p:spPr>
              <a:xfrm>
                <a:off x="8344848" y="2581836"/>
                <a:ext cx="8867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502D4B-1DCA-F14F-B164-8CA7C1D37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4848" y="2581836"/>
                <a:ext cx="886717" cy="523220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9017F0-6803-DE49-811C-BC32C56921C2}"/>
              </a:ext>
            </a:extLst>
          </p:cNvPr>
          <p:cNvCxnSpPr>
            <a:cxnSpLocks/>
          </p:cNvCxnSpPr>
          <p:nvPr/>
        </p:nvCxnSpPr>
        <p:spPr>
          <a:xfrm flipV="1">
            <a:off x="5809129" y="2903445"/>
            <a:ext cx="646578" cy="646578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1E987F-1E0C-C845-8E31-47B203A1FA68}"/>
              </a:ext>
            </a:extLst>
          </p:cNvPr>
          <p:cNvCxnSpPr>
            <a:cxnSpLocks/>
          </p:cNvCxnSpPr>
          <p:nvPr/>
        </p:nvCxnSpPr>
        <p:spPr>
          <a:xfrm flipV="1">
            <a:off x="5806487" y="1721223"/>
            <a:ext cx="522595" cy="1828801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2BAB7A-37F8-9145-9272-37FB5B961E46}"/>
              </a:ext>
            </a:extLst>
          </p:cNvPr>
          <p:cNvCxnSpPr>
            <a:cxnSpLocks/>
          </p:cNvCxnSpPr>
          <p:nvPr/>
        </p:nvCxnSpPr>
        <p:spPr>
          <a:xfrm flipH="1" flipV="1">
            <a:off x="5191731" y="753037"/>
            <a:ext cx="614756" cy="2796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695E30A-313C-434B-BF19-9DDA4807F08D}"/>
                  </a:ext>
                </a:extLst>
              </p:cNvPr>
              <p:cNvSpPr txBox="1"/>
              <p:nvPr/>
            </p:nvSpPr>
            <p:spPr>
              <a:xfrm>
                <a:off x="5990504" y="3105056"/>
                <a:ext cx="6483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695E30A-313C-434B-BF19-9DDA4807F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504" y="3105056"/>
                <a:ext cx="64838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5C1118-1067-284E-9183-D32DC1A6A0F9}"/>
                  </a:ext>
                </a:extLst>
              </p:cNvPr>
              <p:cNvSpPr txBox="1"/>
              <p:nvPr/>
            </p:nvSpPr>
            <p:spPr>
              <a:xfrm>
                <a:off x="6089117" y="2020335"/>
                <a:ext cx="6566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5C1118-1067-284E-9183-D32DC1A6A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9117" y="2020335"/>
                <a:ext cx="656654" cy="523220"/>
              </a:xfrm>
              <a:prstGeom prst="rect">
                <a:avLst/>
              </a:prstGeom>
              <a:blipFill>
                <a:blip r:embed="rId6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28E80F-5751-1D40-8AB5-3097B7B90A28}"/>
                  </a:ext>
                </a:extLst>
              </p:cNvPr>
              <p:cNvSpPr txBox="1"/>
              <p:nvPr/>
            </p:nvSpPr>
            <p:spPr>
              <a:xfrm>
                <a:off x="5191731" y="882606"/>
                <a:ext cx="6566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28E80F-5751-1D40-8AB5-3097B7B90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731" y="882606"/>
                <a:ext cx="65665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090094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69BAE01C-1E6D-4B4F-A3AB-F77B4DED4FF0}"/>
              </a:ext>
            </a:extLst>
          </p:cNvPr>
          <p:cNvSpPr>
            <a:spLocks noChangeAspect="1"/>
          </p:cNvSpPr>
          <p:nvPr/>
        </p:nvSpPr>
        <p:spPr>
          <a:xfrm>
            <a:off x="2114471" y="-336404"/>
            <a:ext cx="7315200" cy="7315200"/>
          </a:xfrm>
          <a:prstGeom prst="ellipse">
            <a:avLst/>
          </a:prstGeom>
          <a:solidFill>
            <a:srgbClr val="FFC000"/>
          </a:solidFill>
          <a:ln w="28575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F0EF32D-31F6-5B46-8758-A107096BFEE1}"/>
              </a:ext>
            </a:extLst>
          </p:cNvPr>
          <p:cNvSpPr>
            <a:spLocks noChangeAspect="1"/>
          </p:cNvSpPr>
          <p:nvPr/>
        </p:nvSpPr>
        <p:spPr>
          <a:xfrm>
            <a:off x="3041054" y="555091"/>
            <a:ext cx="5486400" cy="5486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9A96EE6-DF40-964A-8374-B9E6420745E7}"/>
              </a:ext>
            </a:extLst>
          </p:cNvPr>
          <p:cNvSpPr/>
          <p:nvPr/>
        </p:nvSpPr>
        <p:spPr>
          <a:xfrm>
            <a:off x="3956678" y="1481731"/>
            <a:ext cx="3657600" cy="36576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444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753346B-7447-E449-AC48-B6269B2936A5}"/>
              </a:ext>
            </a:extLst>
          </p:cNvPr>
          <p:cNvGrpSpPr/>
          <p:nvPr/>
        </p:nvGrpSpPr>
        <p:grpSpPr>
          <a:xfrm>
            <a:off x="5779756" y="566404"/>
            <a:ext cx="4630" cy="5482829"/>
            <a:chOff x="8795407" y="471518"/>
            <a:chExt cx="4630" cy="5482829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AB6ADAC-91FE-3C48-9F16-9642F47AC8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95407" y="471518"/>
              <a:ext cx="0" cy="90990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9CDF72E-6E0A-FF46-A187-316FC9C5129A}"/>
                </a:ext>
              </a:extLst>
            </p:cNvPr>
            <p:cNvCxnSpPr>
              <a:cxnSpLocks/>
            </p:cNvCxnSpPr>
            <p:nvPr/>
          </p:nvCxnSpPr>
          <p:spPr>
            <a:xfrm>
              <a:off x="8800037" y="5044445"/>
              <a:ext cx="0" cy="90990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545148B-60D8-B748-97BA-989E8A9B6DF8}"/>
              </a:ext>
            </a:extLst>
          </p:cNvPr>
          <p:cNvGrpSpPr/>
          <p:nvPr/>
        </p:nvGrpSpPr>
        <p:grpSpPr>
          <a:xfrm rot="1800000">
            <a:off x="5775188" y="602340"/>
            <a:ext cx="4135" cy="5477404"/>
            <a:chOff x="8792557" y="398409"/>
            <a:chExt cx="4135" cy="5477404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2FB4269-AB54-7E40-9729-184BF371D351}"/>
                </a:ext>
              </a:extLst>
            </p:cNvPr>
            <p:cNvCxnSpPr/>
            <p:nvPr/>
          </p:nvCxnSpPr>
          <p:spPr>
            <a:xfrm flipV="1">
              <a:off x="8796692" y="398409"/>
              <a:ext cx="0" cy="90990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6BD72D3-070B-4242-9D77-F4D947AA923B}"/>
                </a:ext>
              </a:extLst>
            </p:cNvPr>
            <p:cNvCxnSpPr>
              <a:cxnSpLocks/>
            </p:cNvCxnSpPr>
            <p:nvPr/>
          </p:nvCxnSpPr>
          <p:spPr>
            <a:xfrm>
              <a:off x="8792557" y="4965911"/>
              <a:ext cx="0" cy="90990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5D1E300-70C0-BF4E-986F-FBE84CAFCEDB}"/>
              </a:ext>
            </a:extLst>
          </p:cNvPr>
          <p:cNvGrpSpPr/>
          <p:nvPr/>
        </p:nvGrpSpPr>
        <p:grpSpPr>
          <a:xfrm rot="3600000">
            <a:off x="5797546" y="597518"/>
            <a:ext cx="4135" cy="5477404"/>
            <a:chOff x="8792557" y="398409"/>
            <a:chExt cx="4135" cy="547740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6046B93-AA5F-3A40-ABB3-8076A712C1EC}"/>
                </a:ext>
              </a:extLst>
            </p:cNvPr>
            <p:cNvCxnSpPr/>
            <p:nvPr/>
          </p:nvCxnSpPr>
          <p:spPr>
            <a:xfrm flipV="1">
              <a:off x="8796692" y="398409"/>
              <a:ext cx="0" cy="90990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B193ADB-306F-DC48-B7E3-940B0CEB5415}"/>
                </a:ext>
              </a:extLst>
            </p:cNvPr>
            <p:cNvCxnSpPr>
              <a:cxnSpLocks/>
            </p:cNvCxnSpPr>
            <p:nvPr/>
          </p:nvCxnSpPr>
          <p:spPr>
            <a:xfrm>
              <a:off x="8792557" y="4965911"/>
              <a:ext cx="0" cy="90990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496E3C1-A53A-1648-A2E4-94FDD37484DA}"/>
              </a:ext>
            </a:extLst>
          </p:cNvPr>
          <p:cNvGrpSpPr/>
          <p:nvPr/>
        </p:nvGrpSpPr>
        <p:grpSpPr>
          <a:xfrm rot="5400000">
            <a:off x="5777688" y="561656"/>
            <a:ext cx="4135" cy="5477404"/>
            <a:chOff x="8792557" y="398409"/>
            <a:chExt cx="4135" cy="5477404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BB34AF2-EA7C-AC48-9D43-9B02E57CBA6F}"/>
                </a:ext>
              </a:extLst>
            </p:cNvPr>
            <p:cNvCxnSpPr/>
            <p:nvPr/>
          </p:nvCxnSpPr>
          <p:spPr>
            <a:xfrm flipV="1">
              <a:off x="8796692" y="398409"/>
              <a:ext cx="0" cy="90990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C1D1C2E-F1D4-0C4B-8EF3-AC5E3B36D20D}"/>
                </a:ext>
              </a:extLst>
            </p:cNvPr>
            <p:cNvCxnSpPr>
              <a:cxnSpLocks/>
            </p:cNvCxnSpPr>
            <p:nvPr/>
          </p:nvCxnSpPr>
          <p:spPr>
            <a:xfrm>
              <a:off x="8792557" y="4965911"/>
              <a:ext cx="0" cy="90990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D95CC35-8CB8-4B4F-A420-7C01D4EB2C9B}"/>
              </a:ext>
            </a:extLst>
          </p:cNvPr>
          <p:cNvGrpSpPr/>
          <p:nvPr/>
        </p:nvGrpSpPr>
        <p:grpSpPr>
          <a:xfrm rot="72000000">
            <a:off x="5805510" y="588319"/>
            <a:ext cx="4135" cy="5477404"/>
            <a:chOff x="8792557" y="398409"/>
            <a:chExt cx="4135" cy="5477404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51C33E2-3DAA-CA42-A99B-CC7D9617CE11}"/>
                </a:ext>
              </a:extLst>
            </p:cNvPr>
            <p:cNvCxnSpPr/>
            <p:nvPr/>
          </p:nvCxnSpPr>
          <p:spPr>
            <a:xfrm flipV="1">
              <a:off x="8796692" y="398409"/>
              <a:ext cx="0" cy="90990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69C4618-DEA6-3047-8191-500813F0699C}"/>
                </a:ext>
              </a:extLst>
            </p:cNvPr>
            <p:cNvCxnSpPr>
              <a:cxnSpLocks/>
            </p:cNvCxnSpPr>
            <p:nvPr/>
          </p:nvCxnSpPr>
          <p:spPr>
            <a:xfrm>
              <a:off x="8792557" y="4965911"/>
              <a:ext cx="0" cy="90990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BE21D21-27F4-9347-A2FE-4F1F5EFC09DE}"/>
              </a:ext>
            </a:extLst>
          </p:cNvPr>
          <p:cNvGrpSpPr/>
          <p:nvPr/>
        </p:nvGrpSpPr>
        <p:grpSpPr>
          <a:xfrm rot="9000000">
            <a:off x="5767691" y="563724"/>
            <a:ext cx="4135" cy="5477404"/>
            <a:chOff x="8792557" y="398409"/>
            <a:chExt cx="4135" cy="5477404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3E21806-7BC2-FC4D-BE02-7FF98C8A4716}"/>
                </a:ext>
              </a:extLst>
            </p:cNvPr>
            <p:cNvCxnSpPr/>
            <p:nvPr/>
          </p:nvCxnSpPr>
          <p:spPr>
            <a:xfrm flipV="1">
              <a:off x="8796692" y="398409"/>
              <a:ext cx="0" cy="90990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DDEAA08-879D-2B45-980D-14F9608F19E7}"/>
                </a:ext>
              </a:extLst>
            </p:cNvPr>
            <p:cNvCxnSpPr>
              <a:cxnSpLocks/>
            </p:cNvCxnSpPr>
            <p:nvPr/>
          </p:nvCxnSpPr>
          <p:spPr>
            <a:xfrm>
              <a:off x="8792557" y="4965911"/>
              <a:ext cx="0" cy="90990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6B1D957-70E5-C948-B409-D5672A5BAE3C}"/>
                  </a:ext>
                </a:extLst>
              </p:cNvPr>
              <p:cNvSpPr txBox="1"/>
              <p:nvPr/>
            </p:nvSpPr>
            <p:spPr>
              <a:xfrm>
                <a:off x="7424193" y="2429611"/>
                <a:ext cx="58381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6B1D957-70E5-C948-B409-D5672A5BA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4193" y="2429611"/>
                <a:ext cx="583814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3CAC09-EF2F-AB4E-98E0-D1720EACA21D}"/>
                  </a:ext>
                </a:extLst>
              </p:cNvPr>
              <p:cNvSpPr txBox="1"/>
              <p:nvPr/>
            </p:nvSpPr>
            <p:spPr>
              <a:xfrm>
                <a:off x="8344661" y="2361642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3CAC09-EF2F-AB4E-98E0-D1720EACA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4661" y="2361642"/>
                <a:ext cx="58381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58712AF-0D61-2547-AF66-61A6D9056B27}"/>
              </a:ext>
            </a:extLst>
          </p:cNvPr>
          <p:cNvCxnSpPr>
            <a:stCxn id="3" idx="2"/>
            <a:endCxn id="3" idx="6"/>
          </p:cNvCxnSpPr>
          <p:nvPr/>
        </p:nvCxnSpPr>
        <p:spPr>
          <a:xfrm>
            <a:off x="3956678" y="3310531"/>
            <a:ext cx="365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F98A270-738D-324F-AB67-54A2304FDB9D}"/>
              </a:ext>
            </a:extLst>
          </p:cNvPr>
          <p:cNvCxnSpPr>
            <a:stCxn id="3" idx="0"/>
            <a:endCxn id="3" idx="4"/>
          </p:cNvCxnSpPr>
          <p:nvPr/>
        </p:nvCxnSpPr>
        <p:spPr>
          <a:xfrm>
            <a:off x="5785478" y="1481731"/>
            <a:ext cx="0" cy="3657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4C238-3DEF-1B46-ADCE-C5BD4B2E10E6}"/>
              </a:ext>
            </a:extLst>
          </p:cNvPr>
          <p:cNvCxnSpPr>
            <a:cxnSpLocks/>
          </p:cNvCxnSpPr>
          <p:nvPr/>
        </p:nvCxnSpPr>
        <p:spPr>
          <a:xfrm flipH="1">
            <a:off x="4861065" y="1717606"/>
            <a:ext cx="1832381" cy="3185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A05D6CB-780E-6844-AB41-E13FCF5EDFDD}"/>
              </a:ext>
            </a:extLst>
          </p:cNvPr>
          <p:cNvCxnSpPr/>
          <p:nvPr/>
        </p:nvCxnSpPr>
        <p:spPr>
          <a:xfrm>
            <a:off x="4854638" y="1717606"/>
            <a:ext cx="1834867" cy="3198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A20E2B-3793-7A44-BCD6-A3CC70FB9665}"/>
              </a:ext>
            </a:extLst>
          </p:cNvPr>
          <p:cNvCxnSpPr>
            <a:cxnSpLocks/>
          </p:cNvCxnSpPr>
          <p:nvPr/>
        </p:nvCxnSpPr>
        <p:spPr>
          <a:xfrm flipV="1">
            <a:off x="4214793" y="2410831"/>
            <a:ext cx="3175537" cy="18323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BC12212-E83E-2E48-BA89-324EBDFD8F63}"/>
              </a:ext>
            </a:extLst>
          </p:cNvPr>
          <p:cNvCxnSpPr/>
          <p:nvPr/>
        </p:nvCxnSpPr>
        <p:spPr>
          <a:xfrm>
            <a:off x="4214793" y="2399182"/>
            <a:ext cx="3169641" cy="1844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48D1BEE-6EB1-374F-9616-1D1171EF64D0}"/>
                  </a:ext>
                </a:extLst>
              </p:cNvPr>
              <p:cNvSpPr txBox="1"/>
              <p:nvPr/>
            </p:nvSpPr>
            <p:spPr>
              <a:xfrm>
                <a:off x="5376986" y="2233493"/>
                <a:ext cx="13119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48D1BEE-6EB1-374F-9616-1D1171EF6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986" y="2233493"/>
                <a:ext cx="131196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1BF41E1-6925-E141-864F-26BEEF56EBB7}"/>
                  </a:ext>
                </a:extLst>
              </p:cNvPr>
              <p:cNvSpPr txBox="1"/>
              <p:nvPr/>
            </p:nvSpPr>
            <p:spPr>
              <a:xfrm>
                <a:off x="7595852" y="779514"/>
                <a:ext cx="131196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1BF41E1-6925-E141-864F-26BEEF56E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5852" y="779514"/>
                <a:ext cx="131196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DE0CAF41-CE6B-6D49-B5FD-36316A2ED255}"/>
              </a:ext>
            </a:extLst>
          </p:cNvPr>
          <p:cNvGrpSpPr/>
          <p:nvPr/>
        </p:nvGrpSpPr>
        <p:grpSpPr>
          <a:xfrm>
            <a:off x="5769592" y="-1246306"/>
            <a:ext cx="30021" cy="9135004"/>
            <a:chOff x="5769592" y="-1246306"/>
            <a:chExt cx="30021" cy="9135004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22E3354-6C13-4940-A4EC-5F4B4CDC9C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9592" y="-1246306"/>
              <a:ext cx="0" cy="90990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4FC5482-C137-4048-9E4F-7278D22AE610}"/>
                </a:ext>
              </a:extLst>
            </p:cNvPr>
            <p:cNvCxnSpPr>
              <a:cxnSpLocks/>
            </p:cNvCxnSpPr>
            <p:nvPr/>
          </p:nvCxnSpPr>
          <p:spPr>
            <a:xfrm>
              <a:off x="5799613" y="6978796"/>
              <a:ext cx="0" cy="90990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36985A1-F8F7-054B-939A-C3292C887334}"/>
              </a:ext>
            </a:extLst>
          </p:cNvPr>
          <p:cNvGrpSpPr/>
          <p:nvPr/>
        </p:nvGrpSpPr>
        <p:grpSpPr>
          <a:xfrm rot="1800000">
            <a:off x="5686687" y="-1246306"/>
            <a:ext cx="30021" cy="9135004"/>
            <a:chOff x="5769592" y="-1246306"/>
            <a:chExt cx="30021" cy="9135004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965E411-04D5-5842-8F8B-D4580AA779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9592" y="-1246306"/>
              <a:ext cx="0" cy="90990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F2EECC3-E366-C44B-BD2C-9A5FAD20AFD7}"/>
                </a:ext>
              </a:extLst>
            </p:cNvPr>
            <p:cNvCxnSpPr>
              <a:cxnSpLocks/>
            </p:cNvCxnSpPr>
            <p:nvPr/>
          </p:nvCxnSpPr>
          <p:spPr>
            <a:xfrm>
              <a:off x="5799613" y="6978796"/>
              <a:ext cx="0" cy="90990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219687F-B3C4-F744-B5A0-9AE8F2624805}"/>
              </a:ext>
            </a:extLst>
          </p:cNvPr>
          <p:cNvGrpSpPr/>
          <p:nvPr/>
        </p:nvGrpSpPr>
        <p:grpSpPr>
          <a:xfrm rot="3600000">
            <a:off x="5754581" y="-1246307"/>
            <a:ext cx="30021" cy="9135004"/>
            <a:chOff x="5769592" y="-1246306"/>
            <a:chExt cx="30021" cy="9135004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AA31A11-2EFB-D044-824F-353CC0DD01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9592" y="-1246306"/>
              <a:ext cx="0" cy="90990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27F30EC-7BDA-394B-92CD-0316BEE3FF54}"/>
                </a:ext>
              </a:extLst>
            </p:cNvPr>
            <p:cNvCxnSpPr>
              <a:cxnSpLocks/>
            </p:cNvCxnSpPr>
            <p:nvPr/>
          </p:nvCxnSpPr>
          <p:spPr>
            <a:xfrm>
              <a:off x="5799613" y="6978796"/>
              <a:ext cx="0" cy="90990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D5573B5-F5F7-DA47-AA62-ADEFF05A0255}"/>
              </a:ext>
            </a:extLst>
          </p:cNvPr>
          <p:cNvGrpSpPr/>
          <p:nvPr/>
        </p:nvGrpSpPr>
        <p:grpSpPr>
          <a:xfrm rot="5400000">
            <a:off x="5754582" y="-1272344"/>
            <a:ext cx="30021" cy="9135004"/>
            <a:chOff x="5769592" y="-1246306"/>
            <a:chExt cx="30021" cy="9135004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DBAF68D-9EF2-DD4C-9338-3FE80FD0A4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9592" y="-1246306"/>
              <a:ext cx="0" cy="90990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808FC94E-479E-BD43-B095-0DEF6BF84550}"/>
                </a:ext>
              </a:extLst>
            </p:cNvPr>
            <p:cNvCxnSpPr>
              <a:cxnSpLocks/>
            </p:cNvCxnSpPr>
            <p:nvPr/>
          </p:nvCxnSpPr>
          <p:spPr>
            <a:xfrm>
              <a:off x="5799613" y="6978796"/>
              <a:ext cx="0" cy="90990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E991980-DD68-F44D-9CD5-403C69BF7CCB}"/>
              </a:ext>
            </a:extLst>
          </p:cNvPr>
          <p:cNvGrpSpPr/>
          <p:nvPr/>
        </p:nvGrpSpPr>
        <p:grpSpPr>
          <a:xfrm rot="7200000">
            <a:off x="5784603" y="-1222813"/>
            <a:ext cx="30021" cy="9135004"/>
            <a:chOff x="5769592" y="-1246306"/>
            <a:chExt cx="30021" cy="9135004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C39FF8D-0A5D-8545-9193-3D096113EB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9592" y="-1246306"/>
              <a:ext cx="0" cy="90990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8025437-C3B9-5348-8A2C-2A550F40A214}"/>
                </a:ext>
              </a:extLst>
            </p:cNvPr>
            <p:cNvCxnSpPr>
              <a:cxnSpLocks/>
            </p:cNvCxnSpPr>
            <p:nvPr/>
          </p:nvCxnSpPr>
          <p:spPr>
            <a:xfrm>
              <a:off x="5799613" y="6978796"/>
              <a:ext cx="0" cy="90990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A5754E8-69D5-6245-9727-BFDB3C68EB00}"/>
              </a:ext>
            </a:extLst>
          </p:cNvPr>
          <p:cNvGrpSpPr/>
          <p:nvPr/>
        </p:nvGrpSpPr>
        <p:grpSpPr>
          <a:xfrm rot="9000000">
            <a:off x="5777745" y="-1287354"/>
            <a:ext cx="30021" cy="9135004"/>
            <a:chOff x="5769592" y="-1246306"/>
            <a:chExt cx="30021" cy="9135004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E9318C65-576A-EE4A-9762-CA2946B216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9592" y="-1246306"/>
              <a:ext cx="0" cy="90990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03E7C5A-751A-8B4F-B681-1C827A0655C1}"/>
                </a:ext>
              </a:extLst>
            </p:cNvPr>
            <p:cNvCxnSpPr>
              <a:cxnSpLocks/>
            </p:cNvCxnSpPr>
            <p:nvPr/>
          </p:nvCxnSpPr>
          <p:spPr>
            <a:xfrm>
              <a:off x="5799613" y="6978796"/>
              <a:ext cx="0" cy="90990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D4BEA53-91B2-AD48-AA41-C33F24D18160}"/>
                  </a:ext>
                </a:extLst>
              </p:cNvPr>
              <p:cNvSpPr txBox="1"/>
              <p:nvPr/>
            </p:nvSpPr>
            <p:spPr>
              <a:xfrm>
                <a:off x="9224188" y="2118443"/>
                <a:ext cx="58381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D4BEA53-91B2-AD48-AA41-C33F24D18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4188" y="2118443"/>
                <a:ext cx="583814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56433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A9326BE-B33D-F24D-B9F1-C4082FA6119A}"/>
              </a:ext>
            </a:extLst>
          </p:cNvPr>
          <p:cNvCxnSpPr/>
          <p:nvPr/>
        </p:nvCxnSpPr>
        <p:spPr>
          <a:xfrm>
            <a:off x="3677248" y="5540187"/>
            <a:ext cx="5943600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79D3AF3-70A9-C94C-A1BB-656DED6CAB69}"/>
              </a:ext>
            </a:extLst>
          </p:cNvPr>
          <p:cNvCxnSpPr>
            <a:cxnSpLocks/>
          </p:cNvCxnSpPr>
          <p:nvPr/>
        </p:nvCxnSpPr>
        <p:spPr>
          <a:xfrm flipV="1">
            <a:off x="6172200" y="358588"/>
            <a:ext cx="0" cy="6293223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C510AB2E-740F-D545-A897-0B00D741D491}"/>
              </a:ext>
            </a:extLst>
          </p:cNvPr>
          <p:cNvSpPr/>
          <p:nvPr/>
        </p:nvSpPr>
        <p:spPr>
          <a:xfrm flipH="1">
            <a:off x="5031443" y="5430818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6E925B0-B9B2-A348-BE67-AB7D61D06CE7}"/>
              </a:ext>
            </a:extLst>
          </p:cNvPr>
          <p:cNvCxnSpPr>
            <a:cxnSpLocks/>
          </p:cNvCxnSpPr>
          <p:nvPr/>
        </p:nvCxnSpPr>
        <p:spPr>
          <a:xfrm flipV="1">
            <a:off x="5122883" y="1373388"/>
            <a:ext cx="3123301" cy="4148870"/>
          </a:xfrm>
          <a:prstGeom prst="line">
            <a:avLst/>
          </a:prstGeom>
          <a:ln w="28575">
            <a:solidFill>
              <a:srgbClr val="C00000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AA47F36-4199-B64F-AFB2-6E47E6D9DD13}"/>
              </a:ext>
            </a:extLst>
          </p:cNvPr>
          <p:cNvSpPr/>
          <p:nvPr/>
        </p:nvSpPr>
        <p:spPr>
          <a:xfrm flipH="1">
            <a:off x="7130078" y="5430818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618779-BA02-A94E-A6FE-3F10FF2DD50F}"/>
              </a:ext>
            </a:extLst>
          </p:cNvPr>
          <p:cNvCxnSpPr>
            <a:cxnSpLocks/>
          </p:cNvCxnSpPr>
          <p:nvPr/>
        </p:nvCxnSpPr>
        <p:spPr>
          <a:xfrm flipV="1">
            <a:off x="7256482" y="1407458"/>
            <a:ext cx="976254" cy="4023360"/>
          </a:xfrm>
          <a:prstGeom prst="line">
            <a:avLst/>
          </a:prstGeom>
          <a:ln w="28575">
            <a:solidFill>
              <a:srgbClr val="C00000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D96BE9-C944-484D-A13B-467374340ED1}"/>
              </a:ext>
            </a:extLst>
          </p:cNvPr>
          <p:cNvCxnSpPr>
            <a:cxnSpLocks/>
          </p:cNvCxnSpPr>
          <p:nvPr/>
        </p:nvCxnSpPr>
        <p:spPr>
          <a:xfrm flipV="1">
            <a:off x="8223249" y="389704"/>
            <a:ext cx="770614" cy="1017755"/>
          </a:xfrm>
          <a:prstGeom prst="line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B544428-BC0D-AB4A-A002-BACB88B8CF05}"/>
              </a:ext>
            </a:extLst>
          </p:cNvPr>
          <p:cNvCxnSpPr>
            <a:cxnSpLocks/>
          </p:cNvCxnSpPr>
          <p:nvPr/>
        </p:nvCxnSpPr>
        <p:spPr>
          <a:xfrm flipV="1">
            <a:off x="7744609" y="1373387"/>
            <a:ext cx="488127" cy="2045751"/>
          </a:xfrm>
          <a:prstGeom prst="line">
            <a:avLst/>
          </a:prstGeom>
          <a:ln w="38100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5D1DE66-2DF2-DE41-91EA-97CA3796A774}"/>
              </a:ext>
            </a:extLst>
          </p:cNvPr>
          <p:cNvCxnSpPr/>
          <p:nvPr/>
        </p:nvCxnSpPr>
        <p:spPr>
          <a:xfrm>
            <a:off x="6143064" y="1373389"/>
            <a:ext cx="21031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172A9BD-AA1D-0E47-8054-1CEF9293F8C6}"/>
              </a:ext>
            </a:extLst>
          </p:cNvPr>
          <p:cNvCxnSpPr>
            <a:cxnSpLocks/>
          </p:cNvCxnSpPr>
          <p:nvPr/>
        </p:nvCxnSpPr>
        <p:spPr>
          <a:xfrm rot="16200000">
            <a:off x="6145306" y="3510578"/>
            <a:ext cx="4206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73ED86F-42A0-4A4F-9848-5EB937ABA06B}"/>
                  </a:ext>
                </a:extLst>
              </p:cNvPr>
              <p:cNvSpPr txBox="1"/>
              <p:nvPr/>
            </p:nvSpPr>
            <p:spPr>
              <a:xfrm>
                <a:off x="8897581" y="358588"/>
                <a:ext cx="63042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73ED86F-42A0-4A4F-9848-5EB937ABA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7581" y="358588"/>
                <a:ext cx="630429" cy="523220"/>
              </a:xfrm>
              <a:prstGeom prst="rect">
                <a:avLst/>
              </a:prstGeom>
              <a:blipFill>
                <a:blip r:embed="rId2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561BF2-CEF7-B14E-9C31-B925A2A6E962}"/>
                  </a:ext>
                </a:extLst>
              </p:cNvPr>
              <p:cNvSpPr txBox="1"/>
              <p:nvPr/>
            </p:nvSpPr>
            <p:spPr>
              <a:xfrm>
                <a:off x="7724438" y="3174562"/>
                <a:ext cx="6387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561BF2-CEF7-B14E-9C31-B925A2A6E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438" y="3174562"/>
                <a:ext cx="63870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228CBA8-7F49-8D4A-9BC7-1867CC790D1F}"/>
                  </a:ext>
                </a:extLst>
              </p:cNvPr>
              <p:cNvSpPr txBox="1"/>
              <p:nvPr/>
            </p:nvSpPr>
            <p:spPr>
              <a:xfrm>
                <a:off x="9695547" y="5222995"/>
                <a:ext cx="4680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228CBA8-7F49-8D4A-9BC7-1867CC790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5547" y="5222995"/>
                <a:ext cx="46807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04C5158-169E-0141-A436-8E55F13DB77F}"/>
                  </a:ext>
                </a:extLst>
              </p:cNvPr>
              <p:cNvSpPr txBox="1"/>
              <p:nvPr/>
            </p:nvSpPr>
            <p:spPr>
              <a:xfrm>
                <a:off x="5684594" y="83002"/>
                <a:ext cx="4729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04C5158-169E-0141-A436-8E55F13D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594" y="83002"/>
                <a:ext cx="472950" cy="523220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4BD88A0-3981-244E-9FCB-814D004494BE}"/>
                  </a:ext>
                </a:extLst>
              </p:cNvPr>
              <p:cNvSpPr txBox="1"/>
              <p:nvPr/>
            </p:nvSpPr>
            <p:spPr>
              <a:xfrm>
                <a:off x="4537290" y="5554849"/>
                <a:ext cx="8872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4BD88A0-3981-244E-9FCB-814D00449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7290" y="5554849"/>
                <a:ext cx="88723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851AFAA-8D39-5B4B-8269-FC79F4F4A74C}"/>
                  </a:ext>
                </a:extLst>
              </p:cNvPr>
              <p:cNvSpPr txBox="1"/>
              <p:nvPr/>
            </p:nvSpPr>
            <p:spPr>
              <a:xfrm>
                <a:off x="6986717" y="5512506"/>
                <a:ext cx="8872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851AFAA-8D39-5B4B-8269-FC79F4F4A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717" y="5512506"/>
                <a:ext cx="887231" cy="523220"/>
              </a:xfrm>
              <a:prstGeom prst="rect">
                <a:avLst/>
              </a:prstGeom>
              <a:blipFill>
                <a:blip r:embed="rId7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80041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B328EF8E-A048-5D45-B52D-77F52D5AF8DC}"/>
              </a:ext>
            </a:extLst>
          </p:cNvPr>
          <p:cNvGrpSpPr/>
          <p:nvPr/>
        </p:nvGrpSpPr>
        <p:grpSpPr>
          <a:xfrm>
            <a:off x="1590217" y="467091"/>
            <a:ext cx="8583612" cy="5204741"/>
            <a:chOff x="1590217" y="467091"/>
            <a:chExt cx="8583612" cy="520474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068497E-7579-2041-B93F-79D12EC18AA7}"/>
                </a:ext>
              </a:extLst>
            </p:cNvPr>
            <p:cNvSpPr/>
            <p:nvPr/>
          </p:nvSpPr>
          <p:spPr>
            <a:xfrm>
              <a:off x="4580932" y="1099832"/>
              <a:ext cx="4572000" cy="4572000"/>
            </a:xfrm>
            <a:prstGeom prst="ellipse">
              <a:avLst/>
            </a:prstGeom>
            <a:solidFill>
              <a:srgbClr val="E97955">
                <a:alpha val="56863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EA4AEB7-AA9B-BC43-96EE-ECB8BDFDDC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0217" y="1074627"/>
              <a:ext cx="4572000" cy="4572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4902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B4A2187-BBC4-4C4B-B6B9-074F69BC8482}"/>
                </a:ext>
              </a:extLst>
            </p:cNvPr>
            <p:cNvCxnSpPr>
              <a:stCxn id="3" idx="0"/>
              <a:endCxn id="3" idx="4"/>
            </p:cNvCxnSpPr>
            <p:nvPr/>
          </p:nvCxnSpPr>
          <p:spPr>
            <a:xfrm>
              <a:off x="6866932" y="1099832"/>
              <a:ext cx="0" cy="45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6B6AD48-D563-B548-A3A0-3B9FE1C968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91597" y="3370885"/>
              <a:ext cx="3075335" cy="1494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8DEFC1C-58DE-F24D-95F9-0C780004FC56}"/>
                    </a:ext>
                  </a:extLst>
                </p:cNvPr>
                <p:cNvSpPr txBox="1"/>
                <p:nvPr/>
              </p:nvSpPr>
              <p:spPr>
                <a:xfrm>
                  <a:off x="4965254" y="3383369"/>
                  <a:ext cx="39132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8DEFC1C-58DE-F24D-95F9-0C780004FC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5254" y="3383369"/>
                  <a:ext cx="391325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1F69478-64F0-B247-A8D0-21F9468B5DF9}"/>
                    </a:ext>
                  </a:extLst>
                </p:cNvPr>
                <p:cNvSpPr txBox="1"/>
                <p:nvPr/>
              </p:nvSpPr>
              <p:spPr>
                <a:xfrm>
                  <a:off x="8198638" y="2469813"/>
                  <a:ext cx="49314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1F69478-64F0-B247-A8D0-21F9468B5D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8638" y="2469813"/>
                  <a:ext cx="493148" cy="400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7BA3ABD-F17E-ED46-877A-E4F608BF4ABB}"/>
                    </a:ext>
                  </a:extLst>
                </p:cNvPr>
                <p:cNvSpPr txBox="1"/>
                <p:nvPr/>
              </p:nvSpPr>
              <p:spPr>
                <a:xfrm>
                  <a:off x="6812069" y="3370885"/>
                  <a:ext cx="52386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7BA3ABD-F17E-ED46-877A-E4F608BF4A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2069" y="3370885"/>
                  <a:ext cx="523861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4FECF01-C98B-024E-B6A2-CAD30A183F0F}"/>
                    </a:ext>
                  </a:extLst>
                </p:cNvPr>
                <p:cNvSpPr txBox="1"/>
                <p:nvPr/>
              </p:nvSpPr>
              <p:spPr>
                <a:xfrm>
                  <a:off x="8236804" y="467091"/>
                  <a:ext cx="48718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4FECF01-C98B-024E-B6A2-CAD30A183F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6804" y="467091"/>
                  <a:ext cx="487185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758C731-8838-3646-BA3F-2D6431B375DD}"/>
                </a:ext>
              </a:extLst>
            </p:cNvPr>
            <p:cNvCxnSpPr>
              <a:stCxn id="4" idx="0"/>
              <a:endCxn id="4" idx="4"/>
            </p:cNvCxnSpPr>
            <p:nvPr/>
          </p:nvCxnSpPr>
          <p:spPr>
            <a:xfrm>
              <a:off x="3876217" y="1074627"/>
              <a:ext cx="0" cy="45720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9F5AE3-2651-1043-BD5C-995053664723}"/>
                </a:ext>
              </a:extLst>
            </p:cNvPr>
            <p:cNvCxnSpPr>
              <a:stCxn id="4" idx="2"/>
              <a:endCxn id="4" idx="6"/>
            </p:cNvCxnSpPr>
            <p:nvPr/>
          </p:nvCxnSpPr>
          <p:spPr>
            <a:xfrm>
              <a:off x="1590217" y="3360627"/>
              <a:ext cx="4572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081641F-C5A3-3B45-84B1-4065F5DB7142}"/>
                    </a:ext>
                  </a:extLst>
                </p:cNvPr>
                <p:cNvSpPr txBox="1"/>
                <p:nvPr/>
              </p:nvSpPr>
              <p:spPr>
                <a:xfrm>
                  <a:off x="3784115" y="1906488"/>
                  <a:ext cx="41338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081641F-C5A3-3B45-84B1-4065F5DB71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4115" y="1906488"/>
                  <a:ext cx="413383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79BFCE99-1C28-C147-A5F1-593BF6045510}"/>
                    </a:ext>
                  </a:extLst>
                </p:cNvPr>
                <p:cNvSpPr txBox="1"/>
                <p:nvPr/>
              </p:nvSpPr>
              <p:spPr>
                <a:xfrm>
                  <a:off x="3791597" y="3345070"/>
                  <a:ext cx="51789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79BFCE99-1C28-C147-A5F1-593BF60455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1597" y="3345070"/>
                  <a:ext cx="517899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1BD991F-3272-CD42-A7B8-DEC2B1EAD6FA}"/>
                    </a:ext>
                  </a:extLst>
                </p:cNvPr>
                <p:cNvSpPr txBox="1"/>
                <p:nvPr/>
              </p:nvSpPr>
              <p:spPr>
                <a:xfrm>
                  <a:off x="5125001" y="2280537"/>
                  <a:ext cx="49314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1BD991F-3272-CD42-A7B8-DEC2B1EAD6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5001" y="2280537"/>
                  <a:ext cx="493148" cy="4001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B6E1227-6126-014E-8B68-98E955778C20}"/>
                </a:ext>
              </a:extLst>
            </p:cNvPr>
            <p:cNvCxnSpPr/>
            <p:nvPr/>
          </p:nvCxnSpPr>
          <p:spPr>
            <a:xfrm>
              <a:off x="1607798" y="3371998"/>
              <a:ext cx="82296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0CB9D9-AE04-0E40-BBEF-E4506A41062A}"/>
                </a:ext>
              </a:extLst>
            </p:cNvPr>
            <p:cNvCxnSpPr/>
            <p:nvPr/>
          </p:nvCxnSpPr>
          <p:spPr>
            <a:xfrm flipV="1">
              <a:off x="6892162" y="754342"/>
              <a:ext cx="1442798" cy="26051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20C786A-9EEC-9049-A418-6F8B8BD107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6931" y="2759354"/>
              <a:ext cx="1430221" cy="61900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FA6FE6C-8DF3-6848-9871-4EBC7CEE36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476" y="2669868"/>
              <a:ext cx="1323300" cy="68964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7DAD8C7-9DB5-7C4E-9295-2A4AE0BC1A78}"/>
                    </a:ext>
                  </a:extLst>
                </p:cNvPr>
                <p:cNvSpPr txBox="1"/>
                <p:nvPr/>
              </p:nvSpPr>
              <p:spPr>
                <a:xfrm>
                  <a:off x="9803663" y="3204416"/>
                  <a:ext cx="37016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7DAD8C7-9DB5-7C4E-9295-2A4AE0BC1A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03663" y="3204416"/>
                  <a:ext cx="370166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AE05421E-4752-954F-BDA9-5BA2FB9E734B}"/>
                    </a:ext>
                  </a:extLst>
                </p:cNvPr>
                <p:cNvSpPr txBox="1"/>
                <p:nvPr/>
              </p:nvSpPr>
              <p:spPr>
                <a:xfrm>
                  <a:off x="7159999" y="1777353"/>
                  <a:ext cx="44973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AE05421E-4752-954F-BDA9-5BA2FB9E73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9999" y="1777353"/>
                  <a:ext cx="449739" cy="4001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503A1C77-3FAE-AC4C-8898-43E20178020C}"/>
                    </a:ext>
                  </a:extLst>
                </p:cNvPr>
                <p:cNvSpPr txBox="1"/>
                <p:nvPr/>
              </p:nvSpPr>
              <p:spPr>
                <a:xfrm>
                  <a:off x="7743192" y="2480888"/>
                  <a:ext cx="45570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503A1C77-3FAE-AC4C-8898-43E2017802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3192" y="2480888"/>
                  <a:ext cx="455702" cy="4001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3FCCE1D1-7995-8D4D-9631-854C51C892C5}"/>
                </a:ext>
              </a:extLst>
            </p:cNvPr>
            <p:cNvSpPr/>
            <p:nvPr/>
          </p:nvSpPr>
          <p:spPr>
            <a:xfrm>
              <a:off x="6200328" y="2679400"/>
              <a:ext cx="1371600" cy="1371600"/>
            </a:xfrm>
            <a:prstGeom prst="arc">
              <a:avLst>
                <a:gd name="adj1" fmla="val 17889669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E566F28-F4A2-024D-B25D-79DD2474E532}"/>
                    </a:ext>
                  </a:extLst>
                </p:cNvPr>
                <p:cNvSpPr txBox="1"/>
                <p:nvPr/>
              </p:nvSpPr>
              <p:spPr>
                <a:xfrm>
                  <a:off x="7286628" y="2480592"/>
                  <a:ext cx="49128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E566F28-F4A2-024D-B25D-79DD2474E5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6628" y="2480592"/>
                  <a:ext cx="491288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3B5396C-9E65-C04C-8BD9-A8B55F0DFB59}"/>
                    </a:ext>
                  </a:extLst>
                </p:cNvPr>
                <p:cNvSpPr txBox="1"/>
                <p:nvPr/>
              </p:nvSpPr>
              <p:spPr>
                <a:xfrm>
                  <a:off x="6290040" y="2358187"/>
                  <a:ext cx="4972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3B5396C-9E65-C04C-8BD9-A8B55F0DFB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0040" y="2358187"/>
                  <a:ext cx="497252" cy="4001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B227EC47-1E61-574B-B377-0E41051F9376}"/>
                    </a:ext>
                  </a:extLst>
                </p:cNvPr>
                <p:cNvSpPr txBox="1"/>
                <p:nvPr/>
              </p:nvSpPr>
              <p:spPr>
                <a:xfrm>
                  <a:off x="7662034" y="2973840"/>
                  <a:ext cx="4972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B227EC47-1E61-574B-B377-0E41051F93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2034" y="2973840"/>
                  <a:ext cx="497252" cy="40011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68455C91-D5BF-4F46-8ADE-CE33E5F443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54800" y="2581511"/>
              <a:ext cx="1645920" cy="1645920"/>
            </a:xfrm>
            <a:prstGeom prst="arc">
              <a:avLst>
                <a:gd name="adj1" fmla="val 20007244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FF9A15D4-D218-884D-A6BB-F6B2C24E86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403" y="2768005"/>
              <a:ext cx="1188720" cy="1188720"/>
            </a:xfrm>
            <a:prstGeom prst="arc">
              <a:avLst>
                <a:gd name="adj1" fmla="val 12485576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2AFDA5A-B116-214E-BBAD-D2EBB820300A}"/>
                    </a:ext>
                  </a:extLst>
                </p:cNvPr>
                <p:cNvSpPr txBox="1"/>
                <p:nvPr/>
              </p:nvSpPr>
              <p:spPr>
                <a:xfrm>
                  <a:off x="5737678" y="2463454"/>
                  <a:ext cx="45570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2AFDA5A-B116-214E-BBAD-D2EBB82030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7678" y="2463454"/>
                  <a:ext cx="455702" cy="40011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5BB9973E-E922-BC4B-B748-D2F8D936C31D}"/>
                    </a:ext>
                  </a:extLst>
                </p:cNvPr>
                <p:cNvSpPr txBox="1"/>
                <p:nvPr/>
              </p:nvSpPr>
              <p:spPr>
                <a:xfrm>
                  <a:off x="7688301" y="4051000"/>
                  <a:ext cx="53412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5BB9973E-E922-BC4B-B748-D2F8D936C3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8301" y="4051000"/>
                  <a:ext cx="534121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807FEE58-F5F3-8F4D-9897-DF63BF0033EA}"/>
                    </a:ext>
                  </a:extLst>
                </p:cNvPr>
                <p:cNvSpPr txBox="1"/>
                <p:nvPr/>
              </p:nvSpPr>
              <p:spPr>
                <a:xfrm>
                  <a:off x="2722704" y="4128388"/>
                  <a:ext cx="53412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807FEE58-F5F3-8F4D-9897-DF63BF0033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2704" y="4128388"/>
                  <a:ext cx="534121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905732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723B311-A8B8-EA47-88C0-6108745A50EC}"/>
              </a:ext>
            </a:extLst>
          </p:cNvPr>
          <p:cNvGrpSpPr/>
          <p:nvPr/>
        </p:nvGrpSpPr>
        <p:grpSpPr>
          <a:xfrm>
            <a:off x="2183865" y="1767110"/>
            <a:ext cx="7458159" cy="3323780"/>
            <a:chOff x="2710338" y="3773507"/>
            <a:chExt cx="7458159" cy="3323780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A9326BE-B33D-F24D-B9F1-C4082FA6119A}"/>
                </a:ext>
              </a:extLst>
            </p:cNvPr>
            <p:cNvCxnSpPr/>
            <p:nvPr/>
          </p:nvCxnSpPr>
          <p:spPr>
            <a:xfrm>
              <a:off x="3677248" y="5540187"/>
              <a:ext cx="5943600" cy="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D79D3AF3-70A9-C94C-A1BB-656DED6CAB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30292" y="4073240"/>
              <a:ext cx="0" cy="274320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F228CBA8-7F49-8D4A-9BC7-1867CC790D1F}"/>
                    </a:ext>
                  </a:extLst>
                </p:cNvPr>
                <p:cNvSpPr txBox="1"/>
                <p:nvPr/>
              </p:nvSpPr>
              <p:spPr>
                <a:xfrm>
                  <a:off x="9695547" y="5222995"/>
                  <a:ext cx="47295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F228CBA8-7F49-8D4A-9BC7-1867CC790D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5547" y="5222995"/>
                  <a:ext cx="472950" cy="523220"/>
                </a:xfrm>
                <a:prstGeom prst="rect">
                  <a:avLst/>
                </a:prstGeom>
                <a:blipFill>
                  <a:blip r:embed="rId2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04C5158-169E-0141-A436-8E55F13DB77F}"/>
                    </a:ext>
                  </a:extLst>
                </p:cNvPr>
                <p:cNvSpPr txBox="1"/>
                <p:nvPr/>
              </p:nvSpPr>
              <p:spPr>
                <a:xfrm>
                  <a:off x="5749567" y="3773507"/>
                  <a:ext cx="44569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04C5158-169E-0141-A436-8E55F13DB7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9567" y="3773507"/>
                  <a:ext cx="445698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4349399-6065-724E-BBE6-C93C40D917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23855" y="4142510"/>
              <a:ext cx="5007970" cy="2646343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2B12FF9-75E7-2A4B-9CD3-13FC72C02FB9}"/>
                    </a:ext>
                  </a:extLst>
                </p:cNvPr>
                <p:cNvSpPr txBox="1"/>
                <p:nvPr/>
              </p:nvSpPr>
              <p:spPr>
                <a:xfrm>
                  <a:off x="3440773" y="6513402"/>
                  <a:ext cx="47295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2B12FF9-75E7-2A4B-9CD3-13FC72C02F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0773" y="6513402"/>
                  <a:ext cx="47295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DE894E7-55D5-DD4D-A172-1D31E54A78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0338" y="4189334"/>
              <a:ext cx="5007970" cy="2646343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7490D3D-1567-804A-8A74-EEDFCD2A9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55716" y="4450944"/>
              <a:ext cx="5007970" cy="2646343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957FE27-161A-F24D-AE3A-2951C96AA200}"/>
                </a:ext>
              </a:extLst>
            </p:cNvPr>
            <p:cNvSpPr/>
            <p:nvPr/>
          </p:nvSpPr>
          <p:spPr>
            <a:xfrm>
              <a:off x="4077872" y="4483749"/>
              <a:ext cx="4040819" cy="2085073"/>
            </a:xfrm>
            <a:prstGeom prst="rect">
              <a:avLst/>
            </a:prstGeom>
            <a:solidFill>
              <a:srgbClr val="D9D9D9">
                <a:alpha val="47843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73ED86F-42A0-4A4F-9848-5EB937ABA06B}"/>
                    </a:ext>
                  </a:extLst>
                </p:cNvPr>
                <p:cNvSpPr txBox="1"/>
                <p:nvPr/>
              </p:nvSpPr>
              <p:spPr>
                <a:xfrm>
                  <a:off x="6834616" y="4530144"/>
                  <a:ext cx="131555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73ED86F-42A0-4A4F-9848-5EB937ABA0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4616" y="4530144"/>
                  <a:ext cx="1315552" cy="523220"/>
                </a:xfrm>
                <a:prstGeom prst="rect">
                  <a:avLst/>
                </a:prstGeom>
                <a:blipFill>
                  <a:blip r:embed="rId5"/>
                  <a:stretch>
                    <a:fillRect r="-1905"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09C331E-B601-E246-B7B0-73D1A0A5E735}"/>
                </a:ext>
              </a:extLst>
            </p:cNvPr>
            <p:cNvSpPr/>
            <p:nvPr/>
          </p:nvSpPr>
          <p:spPr>
            <a:xfrm>
              <a:off x="6834616" y="4773321"/>
              <a:ext cx="91440" cy="9144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C90860E-139C-9748-B823-DFF484CCC03B}"/>
                    </a:ext>
                  </a:extLst>
                </p:cNvPr>
                <p:cNvSpPr txBox="1"/>
                <p:nvPr/>
              </p:nvSpPr>
              <p:spPr>
                <a:xfrm>
                  <a:off x="8809924" y="4501258"/>
                  <a:ext cx="72622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C90860E-139C-9748-B823-DFF484CCC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9924" y="4501258"/>
                  <a:ext cx="726224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F65EFC3-E4AC-5745-B23A-B08F1F60717D}"/>
                    </a:ext>
                  </a:extLst>
                </p:cNvPr>
                <p:cNvSpPr txBox="1"/>
                <p:nvPr/>
              </p:nvSpPr>
              <p:spPr>
                <a:xfrm>
                  <a:off x="7042140" y="3805979"/>
                  <a:ext cx="72622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F65EFC3-E4AC-5745-B23A-B08F1F6071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2140" y="3805979"/>
                  <a:ext cx="726224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E4BD88A0-3981-244E-9FCB-814D004494BE}"/>
                    </a:ext>
                  </a:extLst>
                </p:cNvPr>
                <p:cNvSpPr txBox="1"/>
                <p:nvPr/>
              </p:nvSpPr>
              <p:spPr>
                <a:xfrm>
                  <a:off x="4830254" y="5444840"/>
                  <a:ext cx="74328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E4BD88A0-3981-244E-9FCB-814D004494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0254" y="5444840"/>
                  <a:ext cx="743280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851AFAA-8D39-5B4B-8269-FC79F4F4A74C}"/>
                    </a:ext>
                  </a:extLst>
                </p:cNvPr>
                <p:cNvSpPr txBox="1"/>
                <p:nvPr/>
              </p:nvSpPr>
              <p:spPr>
                <a:xfrm>
                  <a:off x="6986717" y="5512506"/>
                  <a:ext cx="47557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851AFAA-8D39-5B4B-8269-FC79F4F4A7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6717" y="5512506"/>
                  <a:ext cx="475579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9417465-2101-504E-A080-9CDAA408C850}"/>
                </a:ext>
              </a:extLst>
            </p:cNvPr>
            <p:cNvCxnSpPr/>
            <p:nvPr/>
          </p:nvCxnSpPr>
          <p:spPr>
            <a:xfrm>
              <a:off x="7224506" y="5444840"/>
              <a:ext cx="0" cy="1828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000042C-6AC5-2B47-BF79-3B7C7F158B97}"/>
                </a:ext>
              </a:extLst>
            </p:cNvPr>
            <p:cNvCxnSpPr/>
            <p:nvPr/>
          </p:nvCxnSpPr>
          <p:spPr>
            <a:xfrm>
              <a:off x="5141363" y="5444840"/>
              <a:ext cx="0" cy="1828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38625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E2769F4-B057-3542-B252-A1AFBB150F2E}"/>
              </a:ext>
            </a:extLst>
          </p:cNvPr>
          <p:cNvGrpSpPr/>
          <p:nvPr/>
        </p:nvGrpSpPr>
        <p:grpSpPr>
          <a:xfrm>
            <a:off x="3261427" y="950976"/>
            <a:ext cx="6393809" cy="4572000"/>
            <a:chOff x="3169987" y="896112"/>
            <a:chExt cx="6393809" cy="45720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1E9B7FC4-B3CA-4C4F-A6DC-161A46AC84DC}"/>
                </a:ext>
              </a:extLst>
            </p:cNvPr>
            <p:cNvSpPr/>
            <p:nvPr/>
          </p:nvSpPr>
          <p:spPr>
            <a:xfrm>
              <a:off x="3511296" y="896112"/>
              <a:ext cx="4572000" cy="4572000"/>
            </a:xfrm>
            <a:prstGeom prst="ellipse">
              <a:avLst/>
            </a:prstGeom>
            <a:solidFill>
              <a:srgbClr val="E97955">
                <a:alpha val="56863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6792CF6-3DCB-6C48-82B7-66C575A15543}"/>
                </a:ext>
              </a:extLst>
            </p:cNvPr>
            <p:cNvSpPr/>
            <p:nvPr/>
          </p:nvSpPr>
          <p:spPr>
            <a:xfrm>
              <a:off x="3511296" y="2039112"/>
              <a:ext cx="2286000" cy="2286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A7463F4-8B5D-8643-87B0-F418F11A6EC1}"/>
                </a:ext>
              </a:extLst>
            </p:cNvPr>
            <p:cNvCxnSpPr>
              <a:stCxn id="2" idx="2"/>
            </p:cNvCxnSpPr>
            <p:nvPr/>
          </p:nvCxnSpPr>
          <p:spPr>
            <a:xfrm>
              <a:off x="3511296" y="3182112"/>
              <a:ext cx="5715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1DD5872-4EF2-1F44-8BFB-00D68CEE627D}"/>
                </a:ext>
              </a:extLst>
            </p:cNvPr>
            <p:cNvCxnSpPr>
              <a:stCxn id="2" idx="0"/>
              <a:endCxn id="2" idx="4"/>
            </p:cNvCxnSpPr>
            <p:nvPr/>
          </p:nvCxnSpPr>
          <p:spPr>
            <a:xfrm>
              <a:off x="5797296" y="896112"/>
              <a:ext cx="0" cy="45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93AA844-C74C-D44E-BF9F-DC70B9DA4BA2}"/>
                </a:ext>
              </a:extLst>
            </p:cNvPr>
            <p:cNvCxnSpPr/>
            <p:nvPr/>
          </p:nvCxnSpPr>
          <p:spPr>
            <a:xfrm>
              <a:off x="4626864" y="2011680"/>
              <a:ext cx="0" cy="23408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35F6DF7-AD3C-F549-8D7C-E8264B95BBD4}"/>
                </a:ext>
              </a:extLst>
            </p:cNvPr>
            <p:cNvCxnSpPr/>
            <p:nvPr/>
          </p:nvCxnSpPr>
          <p:spPr>
            <a:xfrm>
              <a:off x="3511296" y="2999232"/>
              <a:ext cx="111556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DA54B7C-CCD4-1A45-8CD4-B3ACDBC80C53}"/>
                    </a:ext>
                  </a:extLst>
                </p:cNvPr>
                <p:cNvSpPr txBox="1"/>
                <p:nvPr/>
              </p:nvSpPr>
              <p:spPr>
                <a:xfrm>
                  <a:off x="3728538" y="2507683"/>
                  <a:ext cx="68108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DA54B7C-CCD4-1A45-8CD4-B3ACDBC80C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8538" y="2507683"/>
                  <a:ext cx="681084" cy="400110"/>
                </a:xfrm>
                <a:prstGeom prst="rect">
                  <a:avLst/>
                </a:prstGeom>
                <a:blipFill>
                  <a:blip r:embed="rId2"/>
                  <a:stretch>
                    <a:fillRect b="-121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6DE9D8F-AFB0-BB49-B612-C15ADDF45FF6}"/>
                </a:ext>
              </a:extLst>
            </p:cNvPr>
            <p:cNvCxnSpPr/>
            <p:nvPr/>
          </p:nvCxnSpPr>
          <p:spPr>
            <a:xfrm>
              <a:off x="8110727" y="3018634"/>
              <a:ext cx="111556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4668856-02FD-6F4A-AB97-A9FDECAE682A}"/>
                    </a:ext>
                  </a:extLst>
                </p:cNvPr>
                <p:cNvSpPr txBox="1"/>
                <p:nvPr/>
              </p:nvSpPr>
              <p:spPr>
                <a:xfrm>
                  <a:off x="8327969" y="2527085"/>
                  <a:ext cx="68108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4668856-02FD-6F4A-AB97-A9FDECAE68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7969" y="2527085"/>
                  <a:ext cx="681084" cy="400110"/>
                </a:xfrm>
                <a:prstGeom prst="rect">
                  <a:avLst/>
                </a:prstGeom>
                <a:blipFill>
                  <a:blip r:embed="rId3"/>
                  <a:stretch>
                    <a:fillRect b="-156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E654AB0-3B6F-3945-99C0-DE80DCC615DF}"/>
                </a:ext>
              </a:extLst>
            </p:cNvPr>
            <p:cNvCxnSpPr>
              <a:cxnSpLocks/>
              <a:endCxn id="2" idx="7"/>
            </p:cNvCxnSpPr>
            <p:nvPr/>
          </p:nvCxnSpPr>
          <p:spPr>
            <a:xfrm flipV="1">
              <a:off x="5797296" y="1565666"/>
              <a:ext cx="1616446" cy="161644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3DB7B9D-5353-144C-94A1-0CD3471D46A0}"/>
                    </a:ext>
                  </a:extLst>
                </p:cNvPr>
                <p:cNvSpPr txBox="1"/>
                <p:nvPr/>
              </p:nvSpPr>
              <p:spPr>
                <a:xfrm>
                  <a:off x="6320221" y="1973779"/>
                  <a:ext cx="41338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3DB7B9D-5353-144C-94A1-0CD3471D46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0221" y="1973779"/>
                  <a:ext cx="413383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C85B31D-E1A3-6840-BA8B-7489034B2E48}"/>
                    </a:ext>
                  </a:extLst>
                </p:cNvPr>
                <p:cNvSpPr txBox="1"/>
                <p:nvPr/>
              </p:nvSpPr>
              <p:spPr>
                <a:xfrm>
                  <a:off x="3169987" y="3051870"/>
                  <a:ext cx="48718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C85B31D-E1A3-6840-BA8B-7489034B2E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9987" y="3051870"/>
                  <a:ext cx="487185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809E475-20F3-804D-863E-94522063B47C}"/>
                    </a:ext>
                  </a:extLst>
                </p:cNvPr>
                <p:cNvSpPr txBox="1"/>
                <p:nvPr/>
              </p:nvSpPr>
              <p:spPr>
                <a:xfrm>
                  <a:off x="4553597" y="3156907"/>
                  <a:ext cx="49314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809E475-20F3-804D-863E-94522063B4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3597" y="3156907"/>
                  <a:ext cx="493148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BE9D6A1-C459-4642-BE6A-2AB3CF36678E}"/>
                    </a:ext>
                  </a:extLst>
                </p:cNvPr>
                <p:cNvSpPr txBox="1"/>
                <p:nvPr/>
              </p:nvSpPr>
              <p:spPr>
                <a:xfrm>
                  <a:off x="5742433" y="3167165"/>
                  <a:ext cx="49314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BE9D6A1-C459-4642-BE6A-2AB3CF3667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2433" y="3167165"/>
                  <a:ext cx="493148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19FE92A-3E96-714A-936C-CC0BA46011A4}"/>
                    </a:ext>
                  </a:extLst>
                </p:cNvPr>
                <p:cNvSpPr txBox="1"/>
                <p:nvPr/>
              </p:nvSpPr>
              <p:spPr>
                <a:xfrm>
                  <a:off x="7980808" y="3228945"/>
                  <a:ext cx="48218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19FE92A-3E96-714A-936C-CC0BA46011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0808" y="3228945"/>
                  <a:ext cx="482183" cy="4001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F4F0264-C912-E34E-83E8-EF5A7234596B}"/>
                    </a:ext>
                  </a:extLst>
                </p:cNvPr>
                <p:cNvSpPr txBox="1"/>
                <p:nvPr/>
              </p:nvSpPr>
              <p:spPr>
                <a:xfrm>
                  <a:off x="9070648" y="3251925"/>
                  <a:ext cx="49314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F4F0264-C912-E34E-83E8-EF5A723459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0648" y="3251925"/>
                  <a:ext cx="493148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056984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CC7DE331-B094-9242-A691-A23188641033}"/>
              </a:ext>
            </a:extLst>
          </p:cNvPr>
          <p:cNvGrpSpPr/>
          <p:nvPr/>
        </p:nvGrpSpPr>
        <p:grpSpPr>
          <a:xfrm>
            <a:off x="2842706" y="128016"/>
            <a:ext cx="6466961" cy="6858000"/>
            <a:chOff x="2842706" y="128016"/>
            <a:chExt cx="6466961" cy="685800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E128387-8946-574E-A8B5-AC31FC5C21E5}"/>
                </a:ext>
              </a:extLst>
            </p:cNvPr>
            <p:cNvGrpSpPr/>
            <p:nvPr/>
          </p:nvGrpSpPr>
          <p:grpSpPr>
            <a:xfrm>
              <a:off x="2842706" y="128016"/>
              <a:ext cx="6393809" cy="4572000"/>
              <a:chOff x="2842706" y="128016"/>
              <a:chExt cx="6393809" cy="4572000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4892C2C-DF57-3F45-889D-057C8DCB4849}"/>
                  </a:ext>
                </a:extLst>
              </p:cNvPr>
              <p:cNvSpPr/>
              <p:nvPr/>
            </p:nvSpPr>
            <p:spPr>
              <a:xfrm>
                <a:off x="3182112" y="128016"/>
                <a:ext cx="4572000" cy="4572000"/>
              </a:xfrm>
              <a:prstGeom prst="ellipse">
                <a:avLst/>
              </a:prstGeom>
              <a:solidFill>
                <a:srgbClr val="E97955">
                  <a:alpha val="56863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324BFD60-94B8-FB41-85B2-4A3D80D09FEF}"/>
                  </a:ext>
                </a:extLst>
              </p:cNvPr>
              <p:cNvCxnSpPr>
                <a:stCxn id="2" idx="2"/>
              </p:cNvCxnSpPr>
              <p:nvPr/>
            </p:nvCxnSpPr>
            <p:spPr>
              <a:xfrm>
                <a:off x="3182112" y="2414016"/>
                <a:ext cx="5715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8B52BF88-8B93-FF4D-BD67-31C4A1C82FA8}"/>
                  </a:ext>
                </a:extLst>
              </p:cNvPr>
              <p:cNvCxnSpPr>
                <a:stCxn id="2" idx="0"/>
                <a:endCxn id="2" idx="4"/>
              </p:cNvCxnSpPr>
              <p:nvPr/>
            </p:nvCxnSpPr>
            <p:spPr>
              <a:xfrm>
                <a:off x="5468112" y="128016"/>
                <a:ext cx="0" cy="45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71551E21-F552-FE49-96F1-979939F032CC}"/>
                  </a:ext>
                </a:extLst>
              </p:cNvPr>
              <p:cNvCxnSpPr/>
              <p:nvPr/>
            </p:nvCxnSpPr>
            <p:spPr>
              <a:xfrm>
                <a:off x="4297680" y="1243584"/>
                <a:ext cx="0" cy="234086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046CC824-C408-7045-8DA1-1DBD80AF07CC}"/>
                  </a:ext>
                </a:extLst>
              </p:cNvPr>
              <p:cNvCxnSpPr/>
              <p:nvPr/>
            </p:nvCxnSpPr>
            <p:spPr>
              <a:xfrm>
                <a:off x="3182112" y="2231136"/>
                <a:ext cx="111556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64118337-9CCE-C647-AAAF-CCA92AF4871B}"/>
                      </a:ext>
                    </a:extLst>
                  </p:cNvPr>
                  <p:cNvSpPr txBox="1"/>
                  <p:nvPr/>
                </p:nvSpPr>
                <p:spPr>
                  <a:xfrm>
                    <a:off x="3399354" y="1739587"/>
                    <a:ext cx="681084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64118337-9CCE-C647-AAAF-CCA92AF487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99354" y="1739587"/>
                    <a:ext cx="681084" cy="40011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121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F5C178B6-A64D-D84D-A3FD-2C04A7327605}"/>
                  </a:ext>
                </a:extLst>
              </p:cNvPr>
              <p:cNvCxnSpPr/>
              <p:nvPr/>
            </p:nvCxnSpPr>
            <p:spPr>
              <a:xfrm>
                <a:off x="7781543" y="2250538"/>
                <a:ext cx="111556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50CEA451-C158-F444-A74A-86E0997DD67A}"/>
                      </a:ext>
                    </a:extLst>
                  </p:cNvPr>
                  <p:cNvSpPr txBox="1"/>
                  <p:nvPr/>
                </p:nvSpPr>
                <p:spPr>
                  <a:xfrm>
                    <a:off x="7998785" y="1758989"/>
                    <a:ext cx="681084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50CEA451-C158-F444-A74A-86E0997DD6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98785" y="1758989"/>
                    <a:ext cx="681084" cy="40011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56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2FE0497A-256E-814B-ACEB-FB38D8D877D1}"/>
                  </a:ext>
                </a:extLst>
              </p:cNvPr>
              <p:cNvCxnSpPr>
                <a:cxnSpLocks/>
                <a:endCxn id="2" idx="7"/>
              </p:cNvCxnSpPr>
              <p:nvPr/>
            </p:nvCxnSpPr>
            <p:spPr>
              <a:xfrm flipV="1">
                <a:off x="5468112" y="797570"/>
                <a:ext cx="1616446" cy="161644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BFE4630C-18CA-AE49-9B90-8AC79F59B9A7}"/>
                      </a:ext>
                    </a:extLst>
                  </p:cNvPr>
                  <p:cNvSpPr txBox="1"/>
                  <p:nvPr/>
                </p:nvSpPr>
                <p:spPr>
                  <a:xfrm>
                    <a:off x="5991037" y="1205683"/>
                    <a:ext cx="413383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BFE4630C-18CA-AE49-9B90-8AC79F59B9A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91037" y="1205683"/>
                    <a:ext cx="413383" cy="4001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A5011FC-4AF0-C445-AE00-86364A565ADA}"/>
                  </a:ext>
                </a:extLst>
              </p:cNvPr>
              <p:cNvGrpSpPr/>
              <p:nvPr/>
            </p:nvGrpSpPr>
            <p:grpSpPr>
              <a:xfrm>
                <a:off x="2842706" y="2281719"/>
                <a:ext cx="6393809" cy="600165"/>
                <a:chOff x="3169987" y="3051870"/>
                <a:chExt cx="6393809" cy="60016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A00B9CC6-2A11-BF44-A71A-7906A727B6E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69987" y="3051870"/>
                      <a:ext cx="487185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A00B9CC6-2A11-BF44-A71A-7906A727B6E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69987" y="3051870"/>
                      <a:ext cx="487185" cy="400110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156CF840-EFF8-504B-9242-725452BDE7A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53597" y="3156907"/>
                      <a:ext cx="493148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156CF840-EFF8-504B-9242-725452BDE7A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53597" y="3156907"/>
                      <a:ext cx="493148" cy="40011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AE90CC48-DD89-544F-B126-FC080A3BA48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42433" y="3167165"/>
                      <a:ext cx="493148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AE90CC48-DD89-544F-B126-FC080A3BA48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42433" y="3167165"/>
                      <a:ext cx="493148" cy="400110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254693E8-7DE4-F347-A27F-AD4374D2FEA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80808" y="3228945"/>
                      <a:ext cx="482183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254693E8-7DE4-F347-A27F-AD4374D2FEA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80808" y="3228945"/>
                      <a:ext cx="482183" cy="400110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4F1912D0-8B89-5843-86E2-4834786C787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70648" y="3251925"/>
                      <a:ext cx="493148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4F1912D0-8B89-5843-86E2-4834786C787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070648" y="3251925"/>
                      <a:ext cx="493148" cy="400110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0A4045D-8DD9-764B-B439-BCDF44C08DC0}"/>
                </a:ext>
              </a:extLst>
            </p:cNvPr>
            <p:cNvGrpSpPr/>
            <p:nvPr/>
          </p:nvGrpSpPr>
          <p:grpSpPr>
            <a:xfrm>
              <a:off x="2842706" y="4645152"/>
              <a:ext cx="6466961" cy="2340864"/>
              <a:chOff x="2842706" y="4645152"/>
              <a:chExt cx="6466961" cy="2340864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147E62CB-3E51-A343-929A-BB4CEFB2E600}"/>
                  </a:ext>
                </a:extLst>
              </p:cNvPr>
              <p:cNvSpPr/>
              <p:nvPr/>
            </p:nvSpPr>
            <p:spPr>
              <a:xfrm>
                <a:off x="3182112" y="4700016"/>
                <a:ext cx="2286000" cy="22860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DE7E0F4-8B1F-F448-9472-497356B9B9BA}"/>
                  </a:ext>
                </a:extLst>
              </p:cNvPr>
              <p:cNvCxnSpPr/>
              <p:nvPr/>
            </p:nvCxnSpPr>
            <p:spPr>
              <a:xfrm>
                <a:off x="3182111" y="5867400"/>
                <a:ext cx="5715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CE3EBE5-864E-9740-A3DE-71072951FEB6}"/>
                  </a:ext>
                </a:extLst>
              </p:cNvPr>
              <p:cNvCxnSpPr/>
              <p:nvPr/>
            </p:nvCxnSpPr>
            <p:spPr>
              <a:xfrm>
                <a:off x="4285488" y="4645152"/>
                <a:ext cx="0" cy="234086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F6B5EE2B-9E26-6546-B7C6-A624234D24AD}"/>
                  </a:ext>
                </a:extLst>
              </p:cNvPr>
              <p:cNvCxnSpPr/>
              <p:nvPr/>
            </p:nvCxnSpPr>
            <p:spPr>
              <a:xfrm>
                <a:off x="3182112" y="5706967"/>
                <a:ext cx="111556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6FFD00DD-555B-1740-9D7A-A47643235554}"/>
                      </a:ext>
                    </a:extLst>
                  </p:cNvPr>
                  <p:cNvSpPr txBox="1"/>
                  <p:nvPr/>
                </p:nvSpPr>
                <p:spPr>
                  <a:xfrm>
                    <a:off x="3399354" y="5215418"/>
                    <a:ext cx="681084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6FFD00DD-555B-1740-9D7A-A476432355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99354" y="5215418"/>
                    <a:ext cx="681084" cy="40011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21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982307C-BD8F-804F-A43A-C38DC4ECDF97}"/>
                  </a:ext>
                </a:extLst>
              </p:cNvPr>
              <p:cNvCxnSpPr/>
              <p:nvPr/>
            </p:nvCxnSpPr>
            <p:spPr>
              <a:xfrm>
                <a:off x="5492496" y="5410200"/>
                <a:ext cx="0" cy="914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28D6A58F-C31A-EF46-B80D-AD6AC6F726DB}"/>
                  </a:ext>
                </a:extLst>
              </p:cNvPr>
              <p:cNvCxnSpPr/>
              <p:nvPr/>
            </p:nvCxnSpPr>
            <p:spPr>
              <a:xfrm>
                <a:off x="7781543" y="5410200"/>
                <a:ext cx="0" cy="914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FBEF75D-A779-5246-A257-07C8B3ADFCFD}"/>
                  </a:ext>
                </a:extLst>
              </p:cNvPr>
              <p:cNvCxnSpPr/>
              <p:nvPr/>
            </p:nvCxnSpPr>
            <p:spPr>
              <a:xfrm>
                <a:off x="8897111" y="5410200"/>
                <a:ext cx="0" cy="914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B4F7A51-E747-D34B-BBBD-8E81B38A1790}"/>
                  </a:ext>
                </a:extLst>
              </p:cNvPr>
              <p:cNvGrpSpPr/>
              <p:nvPr/>
            </p:nvGrpSpPr>
            <p:grpSpPr>
              <a:xfrm>
                <a:off x="2842706" y="5706967"/>
                <a:ext cx="6466961" cy="540609"/>
                <a:chOff x="3169987" y="3051870"/>
                <a:chExt cx="6466961" cy="54060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51A62B3E-A497-2941-9DCB-AD44410205A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69987" y="3051870"/>
                      <a:ext cx="487185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51A62B3E-A497-2941-9DCB-AD44410205A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69987" y="3051870"/>
                      <a:ext cx="487185" cy="400110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A1719012-453A-7B44-93A4-0A423DE7D07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53597" y="3156907"/>
                      <a:ext cx="493148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A1719012-453A-7B44-93A4-0A423DE7D07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53597" y="3156907"/>
                      <a:ext cx="493148" cy="400110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654C0831-C5DA-5242-8070-2EF6BA6D06E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42433" y="3167165"/>
                      <a:ext cx="493148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654C0831-C5DA-5242-8070-2EF6BA6D06E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42433" y="3167165"/>
                      <a:ext cx="493148" cy="400110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4A50E6A7-F752-B64D-94F6-4879F5E5552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17384" y="3192369"/>
                      <a:ext cx="482183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4A50E6A7-F752-B64D-94F6-4879F5E5552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017384" y="3192369"/>
                      <a:ext cx="482183" cy="400110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B5C3761E-36A8-9A4B-A4ED-29E2A4C6DF1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143800" y="3142197"/>
                      <a:ext cx="493148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B5C3761E-36A8-9A4B-A4ED-29E2A4C6DF1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43800" y="3142197"/>
                      <a:ext cx="493148" cy="400110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F2C5E21-FEB8-6A4B-8C0D-E063C10F52C4}"/>
                  </a:ext>
                </a:extLst>
              </p:cNvPr>
              <p:cNvSpPr txBox="1"/>
              <p:nvPr/>
            </p:nvSpPr>
            <p:spPr>
              <a:xfrm>
                <a:off x="6276335" y="2994938"/>
                <a:ext cx="5595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F2C5E21-FEB8-6A4B-8C0D-E063C10F5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335" y="2994938"/>
                <a:ext cx="559576" cy="461665"/>
              </a:xfrm>
              <a:prstGeom prst="rect">
                <a:avLst/>
              </a:prstGeom>
              <a:blipFill>
                <a:blip r:embed="rId1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8D43A67-9F96-2641-A92D-388245BCDCF5}"/>
                  </a:ext>
                </a:extLst>
              </p:cNvPr>
              <p:cNvSpPr txBox="1"/>
              <p:nvPr/>
            </p:nvSpPr>
            <p:spPr>
              <a:xfrm>
                <a:off x="4455917" y="5061022"/>
                <a:ext cx="7888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8D43A67-9F96-2641-A92D-388245BCD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917" y="5061022"/>
                <a:ext cx="788806" cy="461665"/>
              </a:xfrm>
              <a:prstGeom prst="rect">
                <a:avLst/>
              </a:prstGeom>
              <a:blipFill>
                <a:blip r:embed="rId16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16925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1E4116FD-805D-AB42-B91F-761112736B7E}"/>
              </a:ext>
            </a:extLst>
          </p:cNvPr>
          <p:cNvGrpSpPr/>
          <p:nvPr/>
        </p:nvGrpSpPr>
        <p:grpSpPr>
          <a:xfrm>
            <a:off x="566929" y="1082333"/>
            <a:ext cx="10792239" cy="3713347"/>
            <a:chOff x="566929" y="1082333"/>
            <a:chExt cx="10792239" cy="371334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1429F72-F424-5C47-A835-80C90198ADD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36465" y="1138080"/>
              <a:ext cx="3657600" cy="3657600"/>
              <a:chOff x="3547873" y="936029"/>
              <a:chExt cx="4572000" cy="45720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119F51B-71F5-314E-99B6-92ED93401663}"/>
                  </a:ext>
                </a:extLst>
              </p:cNvPr>
              <p:cNvSpPr/>
              <p:nvPr/>
            </p:nvSpPr>
            <p:spPr>
              <a:xfrm>
                <a:off x="3547873" y="936029"/>
                <a:ext cx="4572000" cy="4572000"/>
              </a:xfrm>
              <a:prstGeom prst="ellipse">
                <a:avLst/>
              </a:prstGeom>
              <a:solidFill>
                <a:srgbClr val="E97955">
                  <a:alpha val="56863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1CA3030B-3978-574D-A0D6-8D0412BD26E3}"/>
                  </a:ext>
                </a:extLst>
              </p:cNvPr>
              <p:cNvCxnSpPr>
                <a:stCxn id="25" idx="2"/>
              </p:cNvCxnSpPr>
              <p:nvPr/>
            </p:nvCxnSpPr>
            <p:spPr>
              <a:xfrm>
                <a:off x="3547873" y="3222029"/>
                <a:ext cx="457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92DADB0-769C-2F40-9C31-8DD17711BA59}"/>
                  </a:ext>
                </a:extLst>
              </p:cNvPr>
              <p:cNvCxnSpPr>
                <a:stCxn id="25" idx="0"/>
                <a:endCxn id="25" idx="4"/>
              </p:cNvCxnSpPr>
              <p:nvPr/>
            </p:nvCxnSpPr>
            <p:spPr>
              <a:xfrm>
                <a:off x="5833873" y="936029"/>
                <a:ext cx="0" cy="457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3F89C3C-E1C9-8444-BE07-72D4327392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85033" y="1073189"/>
                <a:ext cx="4297680" cy="4297680"/>
              </a:xfrm>
              <a:prstGeom prst="ellipse">
                <a:avLst/>
              </a:prstGeom>
              <a:solidFill>
                <a:schemeClr val="bg1">
                  <a:alpha val="56863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A50C64E7-F337-214D-928F-75533148447D}"/>
                      </a:ext>
                    </a:extLst>
                  </p:cNvPr>
                  <p:cNvSpPr txBox="1"/>
                  <p:nvPr/>
                </p:nvSpPr>
                <p:spPr>
                  <a:xfrm>
                    <a:off x="6411661" y="2028643"/>
                    <a:ext cx="413383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A50C64E7-F337-214D-928F-7553314844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11661" y="2028643"/>
                    <a:ext cx="413383" cy="40011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r="-3704" b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313A24FA-1A30-2D4F-9A78-DFCBA87A747C}"/>
                  </a:ext>
                </a:extLst>
              </p:cNvPr>
              <p:cNvCxnSpPr>
                <a:cxnSpLocks/>
                <a:endCxn id="25" idx="7"/>
              </p:cNvCxnSpPr>
              <p:nvPr/>
            </p:nvCxnSpPr>
            <p:spPr>
              <a:xfrm flipV="1">
                <a:off x="5833873" y="1605583"/>
                <a:ext cx="1616446" cy="161644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85772A5-FE8D-D543-8CA9-CBCA2CD04F03}"/>
                    </a:ext>
                  </a:extLst>
                </p:cNvPr>
                <p:cNvSpPr txBox="1"/>
                <p:nvPr/>
              </p:nvSpPr>
              <p:spPr>
                <a:xfrm>
                  <a:off x="4482329" y="2674492"/>
                  <a:ext cx="583814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85772A5-FE8D-D543-8CA9-CBCA2CD04F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2329" y="2674492"/>
                  <a:ext cx="583814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22B86AA-3952-9E45-BDBE-C877A77F3CFB}"/>
                    </a:ext>
                  </a:extLst>
                </p:cNvPr>
                <p:cNvSpPr txBox="1"/>
                <p:nvPr/>
              </p:nvSpPr>
              <p:spPr>
                <a:xfrm>
                  <a:off x="9895370" y="2635246"/>
                  <a:ext cx="583814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22B86AA-3952-9E45-BDBE-C877A77F3C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5370" y="2635246"/>
                  <a:ext cx="583814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B6BBB6BA-8DC0-4946-9506-BC74EB2DA359}"/>
                    </a:ext>
                  </a:extLst>
                </p:cNvPr>
                <p:cNvSpPr txBox="1"/>
                <p:nvPr/>
              </p:nvSpPr>
              <p:spPr>
                <a:xfrm>
                  <a:off x="10559378" y="2648178"/>
                  <a:ext cx="31611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B6BBB6BA-8DC0-4946-9506-BC74EB2DA3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9378" y="2648178"/>
                  <a:ext cx="316112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7C40912-4657-4343-814C-2DFDAB785FFF}"/>
                    </a:ext>
                  </a:extLst>
                </p:cNvPr>
                <p:cNvSpPr txBox="1"/>
                <p:nvPr/>
              </p:nvSpPr>
              <p:spPr>
                <a:xfrm>
                  <a:off x="8526279" y="3798373"/>
                  <a:ext cx="55470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7C40912-4657-4343-814C-2DFDAB785F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6279" y="3798373"/>
                  <a:ext cx="554703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48A65BE-E518-0541-A97C-0B726D5BD06C}"/>
                    </a:ext>
                  </a:extLst>
                </p:cNvPr>
                <p:cNvSpPr txBox="1"/>
                <p:nvPr/>
              </p:nvSpPr>
              <p:spPr>
                <a:xfrm>
                  <a:off x="10204917" y="3186334"/>
                  <a:ext cx="78393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48A65BE-E518-0541-A97C-0B726D5BD0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4917" y="3186334"/>
                  <a:ext cx="783933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3F91D7D-5D37-934E-932F-C1EC2963A933}"/>
                </a:ext>
              </a:extLst>
            </p:cNvPr>
            <p:cNvGrpSpPr/>
            <p:nvPr/>
          </p:nvGrpSpPr>
          <p:grpSpPr>
            <a:xfrm>
              <a:off x="566929" y="1082333"/>
              <a:ext cx="4061962" cy="3657600"/>
              <a:chOff x="566929" y="1082333"/>
              <a:chExt cx="4061962" cy="3657600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D0519B40-56C7-804A-8C92-45CD598851B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66929" y="1082333"/>
                <a:ext cx="3693146" cy="3657600"/>
                <a:chOff x="3547873" y="936029"/>
                <a:chExt cx="4616432" cy="4572000"/>
              </a:xfrm>
            </p:grpSpPr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8FB8B796-31F1-244A-8819-CDF85899594F}"/>
                    </a:ext>
                  </a:extLst>
                </p:cNvPr>
                <p:cNvSpPr/>
                <p:nvPr/>
              </p:nvSpPr>
              <p:spPr>
                <a:xfrm>
                  <a:off x="3547873" y="936029"/>
                  <a:ext cx="4572000" cy="4572000"/>
                </a:xfrm>
                <a:prstGeom prst="ellipse">
                  <a:avLst/>
                </a:prstGeom>
                <a:solidFill>
                  <a:srgbClr val="E97955">
                    <a:alpha val="56863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0F1F0A65-4D95-9E46-8A78-B8B39342C37F}"/>
                    </a:ext>
                  </a:extLst>
                </p:cNvPr>
                <p:cNvSpPr/>
                <p:nvPr/>
              </p:nvSpPr>
              <p:spPr>
                <a:xfrm>
                  <a:off x="7981425" y="2921777"/>
                  <a:ext cx="182880" cy="54864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EA5E4153-E04D-D04B-8A21-C03792F23D94}"/>
                    </a:ext>
                  </a:extLst>
                </p:cNvPr>
                <p:cNvCxnSpPr>
                  <a:stCxn id="3" idx="2"/>
                </p:cNvCxnSpPr>
                <p:nvPr/>
              </p:nvCxnSpPr>
              <p:spPr>
                <a:xfrm>
                  <a:off x="3547873" y="3222029"/>
                  <a:ext cx="457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E4ED787C-A3C8-1D4E-886F-8323103C60F1}"/>
                    </a:ext>
                  </a:extLst>
                </p:cNvPr>
                <p:cNvCxnSpPr>
                  <a:stCxn id="3" idx="0"/>
                  <a:endCxn id="3" idx="4"/>
                </p:cNvCxnSpPr>
                <p:nvPr/>
              </p:nvCxnSpPr>
              <p:spPr>
                <a:xfrm>
                  <a:off x="5833873" y="936029"/>
                  <a:ext cx="0" cy="45720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6D8C6BE3-2A02-EB46-BCDF-75C2C495F7E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85033" y="1073189"/>
                  <a:ext cx="4297680" cy="4297680"/>
                </a:xfrm>
                <a:prstGeom prst="ellipse">
                  <a:avLst/>
                </a:prstGeom>
                <a:solidFill>
                  <a:schemeClr val="bg1">
                    <a:alpha val="56863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D3641262-4E6A-6840-A13A-0F36121F161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11661" y="2028643"/>
                      <a:ext cx="413383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D3641262-4E6A-6840-A13A-0F36121F161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11661" y="2028643"/>
                      <a:ext cx="413383" cy="400110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1538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45F5BFD3-2939-9247-BF14-6A6919949964}"/>
                    </a:ext>
                  </a:extLst>
                </p:cNvPr>
                <p:cNvCxnSpPr>
                  <a:cxnSpLocks/>
                  <a:endCxn id="3" idx="7"/>
                </p:cNvCxnSpPr>
                <p:nvPr/>
              </p:nvCxnSpPr>
              <p:spPr>
                <a:xfrm flipV="1">
                  <a:off x="5833873" y="1605583"/>
                  <a:ext cx="1616446" cy="1616446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triangl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20911595-D896-C946-827D-0611C6454F25}"/>
                      </a:ext>
                    </a:extLst>
                  </p:cNvPr>
                  <p:cNvSpPr txBox="1"/>
                  <p:nvPr/>
                </p:nvSpPr>
                <p:spPr>
                  <a:xfrm>
                    <a:off x="4177036" y="2465969"/>
                    <a:ext cx="45185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20911595-D896-C946-827D-0611C6454F2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77036" y="2465969"/>
                    <a:ext cx="451855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E3C97508-332F-5B4F-AB0F-61521EC953DA}"/>
                      </a:ext>
                    </a:extLst>
                  </p:cNvPr>
                  <p:cNvSpPr txBox="1"/>
                  <p:nvPr/>
                </p:nvSpPr>
                <p:spPr>
                  <a:xfrm>
                    <a:off x="3715198" y="3811232"/>
                    <a:ext cx="55470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E3C97508-332F-5B4F-AB0F-61521EC953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15198" y="3811232"/>
                    <a:ext cx="554703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4EAE64FB-5062-6A4E-A80C-9A969BB8B47D}"/>
                      </a:ext>
                    </a:extLst>
                  </p:cNvPr>
                  <p:cNvSpPr txBox="1"/>
                  <p:nvPr/>
                </p:nvSpPr>
                <p:spPr>
                  <a:xfrm>
                    <a:off x="4180698" y="2596000"/>
                    <a:ext cx="31611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4EAE64FB-5062-6A4E-A80C-9A969BB8B4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80698" y="2596000"/>
                    <a:ext cx="316112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42CCFF6-B256-F544-887B-CF1F18C521B4}"/>
                    </a:ext>
                  </a:extLst>
                </p:cNvPr>
                <p:cNvSpPr txBox="1"/>
                <p:nvPr/>
              </p:nvSpPr>
              <p:spPr>
                <a:xfrm>
                  <a:off x="8864887" y="2495083"/>
                  <a:ext cx="45185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42CCFF6-B256-F544-887B-CF1F18C521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4887" y="2495083"/>
                  <a:ext cx="451855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07B676BF-EE42-6D42-AA1D-5B1F3B8BD1B0}"/>
                    </a:ext>
                  </a:extLst>
                </p:cNvPr>
                <p:cNvSpPr txBox="1"/>
                <p:nvPr/>
              </p:nvSpPr>
              <p:spPr>
                <a:xfrm>
                  <a:off x="8868549" y="2625114"/>
                  <a:ext cx="31611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07B676BF-EE42-6D42-AA1D-5B1F3B8BD1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8549" y="2625114"/>
                  <a:ext cx="316112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2375013-8A41-D34D-898B-ADDE4913D5BE}"/>
                </a:ext>
              </a:extLst>
            </p:cNvPr>
            <p:cNvCxnSpPr/>
            <p:nvPr/>
          </p:nvCxnSpPr>
          <p:spPr>
            <a:xfrm>
              <a:off x="9026605" y="2947709"/>
              <a:ext cx="822960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08FE6DE-BE81-0F45-8A72-17403B47E703}"/>
                </a:ext>
              </a:extLst>
            </p:cNvPr>
            <p:cNvSpPr/>
            <p:nvPr/>
          </p:nvSpPr>
          <p:spPr>
            <a:xfrm>
              <a:off x="10486226" y="2747422"/>
              <a:ext cx="146304" cy="438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458C786-9D0B-684C-950E-65BB971A3EF9}"/>
                    </a:ext>
                  </a:extLst>
                </p:cNvPr>
                <p:cNvSpPr txBox="1"/>
                <p:nvPr/>
              </p:nvSpPr>
              <p:spPr>
                <a:xfrm>
                  <a:off x="10513573" y="2328797"/>
                  <a:ext cx="45185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458C786-9D0B-684C-950E-65BB971A3E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13573" y="2328797"/>
                  <a:ext cx="451855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F042B88-8A7C-3346-B870-412D867E236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66531" y="2956748"/>
              <a:ext cx="514878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3B898E6C-0E1D-6C42-BCF6-3E7111223224}"/>
                    </a:ext>
                  </a:extLst>
                </p:cNvPr>
                <p:cNvSpPr txBox="1"/>
                <p:nvPr/>
              </p:nvSpPr>
              <p:spPr>
                <a:xfrm>
                  <a:off x="9139798" y="2938671"/>
                  <a:ext cx="60567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3B898E6C-0E1D-6C42-BCF6-3E71112232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9798" y="2938671"/>
                  <a:ext cx="605679" cy="461665"/>
                </a:xfrm>
                <a:prstGeom prst="rect">
                  <a:avLst/>
                </a:prstGeom>
                <a:blipFill>
                  <a:blip r:embed="rId14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5196DBE-7641-314C-BB64-DC180D243C7E}"/>
                    </a:ext>
                  </a:extLst>
                </p:cNvPr>
                <p:cNvSpPr txBox="1"/>
                <p:nvPr/>
              </p:nvSpPr>
              <p:spPr>
                <a:xfrm>
                  <a:off x="10753489" y="2917680"/>
                  <a:ext cx="60567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5196DBE-7641-314C-BB64-DC180D243C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3489" y="2917680"/>
                  <a:ext cx="605679" cy="4616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DC71D30-D7F6-DE48-AFEB-AA41DB3B145C}"/>
                </a:ext>
              </a:extLst>
            </p:cNvPr>
            <p:cNvCxnSpPr/>
            <p:nvPr/>
          </p:nvCxnSpPr>
          <p:spPr>
            <a:xfrm>
              <a:off x="8905646" y="2211725"/>
              <a:ext cx="172688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F9C3BCE-B2B8-E140-BD81-3429B3FF7E96}"/>
                    </a:ext>
                  </a:extLst>
                </p:cNvPr>
                <p:cNvSpPr txBox="1"/>
                <p:nvPr/>
              </p:nvSpPr>
              <p:spPr>
                <a:xfrm>
                  <a:off x="10644111" y="1900029"/>
                  <a:ext cx="4079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F9C3BCE-B2B8-E140-BD81-3429B3FF7E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4111" y="1900029"/>
                  <a:ext cx="407932" cy="4616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853730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EF5E9B3-2C7A-414B-87D2-BA36D8D48548}"/>
              </a:ext>
            </a:extLst>
          </p:cNvPr>
          <p:cNvGrpSpPr/>
          <p:nvPr/>
        </p:nvGrpSpPr>
        <p:grpSpPr>
          <a:xfrm>
            <a:off x="1828800" y="1573618"/>
            <a:ext cx="1937191" cy="3383280"/>
            <a:chOff x="2551814" y="808074"/>
            <a:chExt cx="1937191" cy="338328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C1360E4-9441-2440-982F-634DF95D313C}"/>
                </a:ext>
              </a:extLst>
            </p:cNvPr>
            <p:cNvCxnSpPr/>
            <p:nvPr/>
          </p:nvCxnSpPr>
          <p:spPr>
            <a:xfrm>
              <a:off x="2594344" y="808074"/>
              <a:ext cx="0" cy="338328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CEFD16F-C807-434E-9EAD-6D24C3101D3A}"/>
                </a:ext>
              </a:extLst>
            </p:cNvPr>
            <p:cNvCxnSpPr/>
            <p:nvPr/>
          </p:nvCxnSpPr>
          <p:spPr>
            <a:xfrm>
              <a:off x="2615609" y="2530549"/>
              <a:ext cx="14630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2DBEDA0-7E9C-A246-8895-9AF6E8301C5F}"/>
                    </a:ext>
                  </a:extLst>
                </p:cNvPr>
                <p:cNvSpPr txBox="1"/>
                <p:nvPr/>
              </p:nvSpPr>
              <p:spPr>
                <a:xfrm>
                  <a:off x="3145856" y="2101844"/>
                  <a:ext cx="40254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2DBEDA0-7E9C-A246-8895-9AF6E8301C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5856" y="2101844"/>
                  <a:ext cx="402546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C36A43D-1BDF-6B4A-910D-69448686FEA9}"/>
                    </a:ext>
                  </a:extLst>
                </p:cNvPr>
                <p:cNvSpPr txBox="1"/>
                <p:nvPr/>
              </p:nvSpPr>
              <p:spPr>
                <a:xfrm>
                  <a:off x="4037151" y="2299716"/>
                  <a:ext cx="45185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C36A43D-1BDF-6B4A-910D-69448686FE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7151" y="2299716"/>
                  <a:ext cx="451854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59E4688-6B7A-4A4E-AA7F-FB08D6F2BBEA}"/>
                    </a:ext>
                  </a:extLst>
                </p:cNvPr>
                <p:cNvSpPr txBox="1"/>
                <p:nvPr/>
              </p:nvSpPr>
              <p:spPr>
                <a:xfrm>
                  <a:off x="2551814" y="1190989"/>
                  <a:ext cx="4175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59E4688-6B7A-4A4E-AA7F-FB08D6F2BB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1814" y="1190989"/>
                  <a:ext cx="417550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82880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F5EEE8C-9BE3-E340-93D5-A6F4F275BCDD}"/>
              </a:ext>
            </a:extLst>
          </p:cNvPr>
          <p:cNvCxnSpPr/>
          <p:nvPr/>
        </p:nvCxnSpPr>
        <p:spPr>
          <a:xfrm flipV="1">
            <a:off x="5732698" y="-85541"/>
            <a:ext cx="0" cy="676656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DE04951-66F6-7546-98B2-2BE92FD53F79}"/>
              </a:ext>
            </a:extLst>
          </p:cNvPr>
          <p:cNvCxnSpPr>
            <a:cxnSpLocks/>
          </p:cNvCxnSpPr>
          <p:nvPr/>
        </p:nvCxnSpPr>
        <p:spPr>
          <a:xfrm>
            <a:off x="3104133" y="4300628"/>
            <a:ext cx="7315200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F34F467F-F37A-F849-ACF0-8E04C01004ED}"/>
              </a:ext>
            </a:extLst>
          </p:cNvPr>
          <p:cNvSpPr/>
          <p:nvPr/>
        </p:nvSpPr>
        <p:spPr>
          <a:xfrm>
            <a:off x="8414592" y="421066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9952AF3-73C3-0D42-A7A0-F61EADD53F53}"/>
              </a:ext>
            </a:extLst>
          </p:cNvPr>
          <p:cNvSpPr/>
          <p:nvPr/>
        </p:nvSpPr>
        <p:spPr>
          <a:xfrm>
            <a:off x="5641258" y="4210665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19DCB14-FB47-A04C-BCB8-058D08D2B063}"/>
              </a:ext>
            </a:extLst>
          </p:cNvPr>
          <p:cNvSpPr/>
          <p:nvPr/>
        </p:nvSpPr>
        <p:spPr>
          <a:xfrm>
            <a:off x="5641258" y="490736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A7A879-4185-8B40-848A-E49248B2C1B1}"/>
                  </a:ext>
                </a:extLst>
              </p:cNvPr>
              <p:cNvSpPr txBox="1"/>
              <p:nvPr/>
            </p:nvSpPr>
            <p:spPr>
              <a:xfrm>
                <a:off x="4794560" y="3818876"/>
                <a:ext cx="9634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A7A879-4185-8B40-848A-E49248B2C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560" y="3818876"/>
                <a:ext cx="96346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14237C-D972-4943-8794-496365CD655E}"/>
                  </a:ext>
                </a:extLst>
              </p:cNvPr>
              <p:cNvSpPr txBox="1"/>
              <p:nvPr/>
            </p:nvSpPr>
            <p:spPr>
              <a:xfrm>
                <a:off x="8414592" y="3732426"/>
                <a:ext cx="9634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14237C-D972-4943-8794-496365CD6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4592" y="3732426"/>
                <a:ext cx="96346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65C602-1195-3140-A77D-76F6E630AEFA}"/>
                  </a:ext>
                </a:extLst>
              </p:cNvPr>
              <p:cNvSpPr txBox="1"/>
              <p:nvPr/>
            </p:nvSpPr>
            <p:spPr>
              <a:xfrm>
                <a:off x="5802073" y="197769"/>
                <a:ext cx="9348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65C602-1195-3140-A77D-76F6E630A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073" y="197769"/>
                <a:ext cx="93487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22EECA-D49F-0342-AAC0-91869EFA3FFB}"/>
                  </a:ext>
                </a:extLst>
              </p:cNvPr>
              <p:cNvSpPr txBox="1"/>
              <p:nvPr/>
            </p:nvSpPr>
            <p:spPr>
              <a:xfrm>
                <a:off x="4212723" y="320566"/>
                <a:ext cx="14032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(0, 4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22EECA-D49F-0342-AAC0-91869EFA3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723" y="320566"/>
                <a:ext cx="1403205" cy="523220"/>
              </a:xfrm>
              <a:prstGeom prst="rect">
                <a:avLst/>
              </a:prstGeom>
              <a:blipFill>
                <a:blip r:embed="rId5"/>
                <a:stretch>
                  <a:fillRect l="-1802" r="-180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54FC5B-16AC-354C-9B93-67D8D7D7B697}"/>
                  </a:ext>
                </a:extLst>
              </p:cNvPr>
              <p:cNvSpPr txBox="1"/>
              <p:nvPr/>
            </p:nvSpPr>
            <p:spPr>
              <a:xfrm>
                <a:off x="4728453" y="4343437"/>
                <a:ext cx="10956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54FC5B-16AC-354C-9B93-67D8D7D7B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453" y="4343437"/>
                <a:ext cx="1095685" cy="523220"/>
              </a:xfrm>
              <a:prstGeom prst="rect">
                <a:avLst/>
              </a:prstGeom>
              <a:blipFill>
                <a:blip r:embed="rId6"/>
                <a:stretch>
                  <a:fillRect l="-3448" r="-114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E57A45-F330-8244-8089-794D6328601A}"/>
                  </a:ext>
                </a:extLst>
              </p:cNvPr>
              <p:cNvSpPr txBox="1"/>
              <p:nvPr/>
            </p:nvSpPr>
            <p:spPr>
              <a:xfrm>
                <a:off x="7900550" y="4390592"/>
                <a:ext cx="13938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E57A45-F330-8244-8089-794D63286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0550" y="4390592"/>
                <a:ext cx="1393843" cy="523220"/>
              </a:xfrm>
              <a:prstGeom prst="rect">
                <a:avLst/>
              </a:prstGeom>
              <a:blipFill>
                <a:blip r:embed="rId7"/>
                <a:stretch>
                  <a:fillRect l="-1802" r="-90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65052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B67AE7E-E037-664B-9035-7600D39F6E9B}"/>
              </a:ext>
            </a:extLst>
          </p:cNvPr>
          <p:cNvGrpSpPr/>
          <p:nvPr/>
        </p:nvGrpSpPr>
        <p:grpSpPr>
          <a:xfrm>
            <a:off x="1063256" y="341915"/>
            <a:ext cx="9675627" cy="6174169"/>
            <a:chOff x="1063256" y="341915"/>
            <a:chExt cx="9675627" cy="61741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7D3682A-DFDA-0F4E-8242-269EBBEB0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3256" y="341915"/>
              <a:ext cx="9675627" cy="617416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5EF7AEF-BC59-9347-95AC-A751D21A793B}"/>
                    </a:ext>
                  </a:extLst>
                </p:cNvPr>
                <p:cNvSpPr txBox="1"/>
                <p:nvPr/>
              </p:nvSpPr>
              <p:spPr>
                <a:xfrm>
                  <a:off x="4827181" y="2908019"/>
                  <a:ext cx="567015" cy="58477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US" sz="32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5EF7AEF-BC59-9347-95AC-A751D21A79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7181" y="2908019"/>
                  <a:ext cx="567015" cy="584775"/>
                </a:xfrm>
                <a:prstGeom prst="rect">
                  <a:avLst/>
                </a:prstGeom>
                <a:blipFill>
                  <a:blip r:embed="rId3"/>
                  <a:stretch>
                    <a:fillRect l="-8889" r="-6667" b="-1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8424164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9577159E-1879-B642-B877-F88625475C28}"/>
              </a:ext>
            </a:extLst>
          </p:cNvPr>
          <p:cNvGrpSpPr/>
          <p:nvPr/>
        </p:nvGrpSpPr>
        <p:grpSpPr>
          <a:xfrm>
            <a:off x="1828170" y="976427"/>
            <a:ext cx="6396162" cy="4261805"/>
            <a:chOff x="1828170" y="336347"/>
            <a:chExt cx="6396162" cy="426180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EF304CC-35FE-3946-B8E8-78BEF474BC3F}"/>
                </a:ext>
              </a:extLst>
            </p:cNvPr>
            <p:cNvCxnSpPr/>
            <p:nvPr/>
          </p:nvCxnSpPr>
          <p:spPr>
            <a:xfrm flipV="1">
              <a:off x="1828170" y="2016280"/>
              <a:ext cx="4626864" cy="20482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6037518-2241-EA4D-A852-278D384BAB20}"/>
                </a:ext>
              </a:extLst>
            </p:cNvPr>
            <p:cNvCxnSpPr/>
            <p:nvPr/>
          </p:nvCxnSpPr>
          <p:spPr>
            <a:xfrm flipV="1">
              <a:off x="2821058" y="2327120"/>
              <a:ext cx="4626864" cy="2048256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D0EFDC9-73F1-504E-BC0F-684C80AD823D}"/>
                </a:ext>
              </a:extLst>
            </p:cNvPr>
            <p:cNvCxnSpPr/>
            <p:nvPr/>
          </p:nvCxnSpPr>
          <p:spPr>
            <a:xfrm flipV="1">
              <a:off x="2279904" y="2171700"/>
              <a:ext cx="4626864" cy="2048256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ACD12C0-6683-CD4F-B136-0EEE867E0E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2792" y="391912"/>
              <a:ext cx="0" cy="4206240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9BDE59-AB40-D545-8887-037300B51A33}"/>
                </a:ext>
              </a:extLst>
            </p:cNvPr>
            <p:cNvCxnSpPr>
              <a:cxnSpLocks/>
            </p:cNvCxnSpPr>
            <p:nvPr/>
          </p:nvCxnSpPr>
          <p:spPr>
            <a:xfrm>
              <a:off x="2121408" y="3115056"/>
              <a:ext cx="5382768" cy="0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47C4368-6900-764E-9994-95B01BD193F7}"/>
                    </a:ext>
                  </a:extLst>
                </p:cNvPr>
                <p:cNvSpPr txBox="1"/>
                <p:nvPr/>
              </p:nvSpPr>
              <p:spPr>
                <a:xfrm>
                  <a:off x="7513978" y="2805196"/>
                  <a:ext cx="46807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47C4368-6900-764E-9994-95B01BD193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3978" y="2805196"/>
                  <a:ext cx="468077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B453F70-4A88-BB48-B652-1667492C6BE0}"/>
                    </a:ext>
                  </a:extLst>
                </p:cNvPr>
                <p:cNvSpPr txBox="1"/>
                <p:nvPr/>
              </p:nvSpPr>
              <p:spPr>
                <a:xfrm>
                  <a:off x="4356861" y="336347"/>
                  <a:ext cx="47295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B453F70-4A88-BB48-B652-1667492C6B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6861" y="336347"/>
                  <a:ext cx="472950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930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93B32FF-2057-714A-BE7C-9F9E15E280BF}"/>
                    </a:ext>
                  </a:extLst>
                </p:cNvPr>
                <p:cNvSpPr txBox="1"/>
                <p:nvPr/>
              </p:nvSpPr>
              <p:spPr>
                <a:xfrm>
                  <a:off x="1887369" y="4074932"/>
                  <a:ext cx="44569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93B32FF-2057-714A-BE7C-9F9E15E280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7369" y="4074932"/>
                  <a:ext cx="445698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E8A1E5D-8916-5140-BEC5-FAE65BF13DA1}"/>
                    </a:ext>
                  </a:extLst>
                </p:cNvPr>
                <p:cNvSpPr txBox="1"/>
                <p:nvPr/>
              </p:nvSpPr>
              <p:spPr>
                <a:xfrm>
                  <a:off x="3361493" y="2672608"/>
                  <a:ext cx="75392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E8A1E5D-8916-5140-BEC5-FAE65BF13D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1493" y="2672608"/>
                  <a:ext cx="753924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A79DEB7-AE38-EC4D-81BA-C30AD86C96F0}"/>
                    </a:ext>
                  </a:extLst>
                </p:cNvPr>
                <p:cNvSpPr txBox="1"/>
                <p:nvPr/>
              </p:nvSpPr>
              <p:spPr>
                <a:xfrm>
                  <a:off x="5538216" y="3040408"/>
                  <a:ext cx="48622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A79DEB7-AE38-EC4D-81BA-C30AD86C96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8216" y="3040408"/>
                  <a:ext cx="486222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366B7E6-493F-7044-A442-067D9ADB966D}"/>
                    </a:ext>
                  </a:extLst>
                </p:cNvPr>
                <p:cNvSpPr txBox="1"/>
                <p:nvPr/>
              </p:nvSpPr>
              <p:spPr>
                <a:xfrm>
                  <a:off x="7337101" y="1971812"/>
                  <a:ext cx="88723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366B7E6-493F-7044-A442-067D9ADB96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7101" y="1971812"/>
                  <a:ext cx="887231" cy="523220"/>
                </a:xfrm>
                <a:prstGeom prst="rect">
                  <a:avLst/>
                </a:prstGeom>
                <a:blipFill>
                  <a:blip r:embed="rId7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AFC3C81-65BD-FC49-86C2-68143C1675F1}"/>
                    </a:ext>
                  </a:extLst>
                </p:cNvPr>
                <p:cNvSpPr txBox="1"/>
                <p:nvPr/>
              </p:nvSpPr>
              <p:spPr>
                <a:xfrm>
                  <a:off x="6099096" y="1533664"/>
                  <a:ext cx="61952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AFC3C81-65BD-FC49-86C2-68143C1675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9096" y="1533664"/>
                  <a:ext cx="619529" cy="523220"/>
                </a:xfrm>
                <a:prstGeom prst="rect">
                  <a:avLst/>
                </a:prstGeom>
                <a:blipFill>
                  <a:blip r:embed="rId8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0573DAB-513A-2943-A20F-731FCE3B33E7}"/>
                </a:ext>
              </a:extLst>
            </p:cNvPr>
            <p:cNvCxnSpPr/>
            <p:nvPr/>
          </p:nvCxnSpPr>
          <p:spPr>
            <a:xfrm flipV="1">
              <a:off x="6613530" y="768096"/>
              <a:ext cx="0" cy="234696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380BEC6-4E4D-114F-88C6-54327A831A5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713161" y="-73153"/>
              <a:ext cx="0" cy="173736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E8E5520-EA67-8541-BF66-F5A5CAFB0E84}"/>
                    </a:ext>
                  </a:extLst>
                </p:cNvPr>
                <p:cNvSpPr txBox="1"/>
                <p:nvPr/>
              </p:nvSpPr>
              <p:spPr>
                <a:xfrm>
                  <a:off x="6514621" y="543581"/>
                  <a:ext cx="133793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E8E5520-EA67-8541-BF66-F5A5CAFB0E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4621" y="543581"/>
                  <a:ext cx="1337930" cy="523220"/>
                </a:xfrm>
                <a:prstGeom prst="rect">
                  <a:avLst/>
                </a:prstGeom>
                <a:blipFill>
                  <a:blip r:embed="rId9"/>
                  <a:stretch>
                    <a:fillRect r="-943" b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429314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F5AD0534-1695-D742-92EA-E7D122D2D9CA}"/>
              </a:ext>
            </a:extLst>
          </p:cNvPr>
          <p:cNvGrpSpPr/>
          <p:nvPr/>
        </p:nvGrpSpPr>
        <p:grpSpPr>
          <a:xfrm>
            <a:off x="765190" y="259110"/>
            <a:ext cx="9897110" cy="1538366"/>
            <a:chOff x="1057798" y="1667286"/>
            <a:chExt cx="9897110" cy="1538366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C07B188-CB00-0D4A-BA04-396CDF6E3B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7798" y="2598424"/>
              <a:ext cx="9897110" cy="241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19D95F5-4F34-FD4D-A928-8DC8F6B151E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91750" y="2480174"/>
              <a:ext cx="274320" cy="274320"/>
              <a:chOff x="3944470" y="3303494"/>
              <a:chExt cx="457200" cy="457200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E7113111-1D76-4747-993E-09AC90F5ECD3}"/>
                  </a:ext>
                </a:extLst>
              </p:cNvPr>
              <p:cNvSpPr/>
              <p:nvPr/>
            </p:nvSpPr>
            <p:spPr>
              <a:xfrm>
                <a:off x="3944470" y="3303494"/>
                <a:ext cx="457200" cy="4572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E800CCC2-5305-E649-8E6C-46C22922C3F1}"/>
                  </a:ext>
                </a:extLst>
              </p:cNvPr>
              <p:cNvCxnSpPr>
                <a:stCxn id="24" idx="2"/>
                <a:endCxn id="24" idx="6"/>
              </p:cNvCxnSpPr>
              <p:nvPr/>
            </p:nvCxnSpPr>
            <p:spPr>
              <a:xfrm>
                <a:off x="3944470" y="3532094"/>
                <a:ext cx="457200" cy="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8FF27DB7-F5FB-F845-99C9-EEB2108755E5}"/>
                  </a:ext>
                </a:extLst>
              </p:cNvPr>
              <p:cNvCxnSpPr>
                <a:stCxn id="24" idx="0"/>
                <a:endCxn id="24" idx="4"/>
              </p:cNvCxnSpPr>
              <p:nvPr/>
            </p:nvCxnSpPr>
            <p:spPr>
              <a:xfrm>
                <a:off x="4173070" y="3303494"/>
                <a:ext cx="0" cy="45720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241C286-E0F5-2C46-A2A3-8FADC1525AE5}"/>
                    </a:ext>
                  </a:extLst>
                </p:cNvPr>
                <p:cNvSpPr txBox="1"/>
                <p:nvPr/>
              </p:nvSpPr>
              <p:spPr>
                <a:xfrm>
                  <a:off x="8133591" y="2682432"/>
                  <a:ext cx="60952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241C286-E0F5-2C46-A2A3-8FADC1525A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3591" y="2682432"/>
                  <a:ext cx="609526" cy="523220"/>
                </a:xfrm>
                <a:prstGeom prst="rect">
                  <a:avLst/>
                </a:prstGeom>
                <a:blipFill>
                  <a:blip r:embed="rId2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E4FDA03-381F-DD4C-A916-FA4766231E8E}"/>
                    </a:ext>
                  </a:extLst>
                </p:cNvPr>
                <p:cNvSpPr txBox="1"/>
                <p:nvPr/>
              </p:nvSpPr>
              <p:spPr>
                <a:xfrm>
                  <a:off x="3048493" y="2673533"/>
                  <a:ext cx="61779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E4FDA03-381F-DD4C-A916-FA4766231E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8493" y="2673533"/>
                  <a:ext cx="617798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8A4A351-427A-654C-8CB8-DFBBEFB92329}"/>
                    </a:ext>
                  </a:extLst>
                </p:cNvPr>
                <p:cNvSpPr txBox="1"/>
                <p:nvPr/>
              </p:nvSpPr>
              <p:spPr>
                <a:xfrm>
                  <a:off x="5701715" y="2641508"/>
                  <a:ext cx="78669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𝑄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8A4A351-427A-654C-8CB8-DFBBEFB923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1715" y="2641508"/>
                  <a:ext cx="786690" cy="523220"/>
                </a:xfrm>
                <a:prstGeom prst="rect">
                  <a:avLst/>
                </a:prstGeom>
                <a:blipFill>
                  <a:blip r:embed="rId4"/>
                  <a:stretch>
                    <a:fillRect r="-1587" b="-116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B62CD88-E2A4-ED45-A41D-87C72DCEB4C5}"/>
                </a:ext>
              </a:extLst>
            </p:cNvPr>
            <p:cNvSpPr/>
            <p:nvPr/>
          </p:nvSpPr>
          <p:spPr>
            <a:xfrm>
              <a:off x="5916706" y="2499369"/>
              <a:ext cx="179294" cy="1972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2D43104-5C60-0E46-995D-64A8CF8C6500}"/>
                    </a:ext>
                  </a:extLst>
                </p:cNvPr>
                <p:cNvSpPr txBox="1"/>
                <p:nvPr/>
              </p:nvSpPr>
              <p:spPr>
                <a:xfrm>
                  <a:off x="6422778" y="1672686"/>
                  <a:ext cx="1539652" cy="5754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acc>
                          <m:accPr>
                            <m:chr m:val="⃗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2D43104-5C60-0E46-995D-64A8CF8C65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2778" y="1672686"/>
                  <a:ext cx="1539652" cy="575479"/>
                </a:xfrm>
                <a:prstGeom prst="rect">
                  <a:avLst/>
                </a:prstGeom>
                <a:blipFill>
                  <a:blip r:embed="rId5"/>
                  <a:stretch>
                    <a:fillRect t="-19149"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FB2FBEA-6FED-CE4C-A4AC-FBBCFBBC2A39}"/>
                    </a:ext>
                  </a:extLst>
                </p:cNvPr>
                <p:cNvSpPr txBox="1"/>
                <p:nvPr/>
              </p:nvSpPr>
              <p:spPr>
                <a:xfrm>
                  <a:off x="1751523" y="2636015"/>
                  <a:ext cx="73898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FB2FBEA-6FED-CE4C-A4AC-FBBCFBBC2A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1523" y="2636015"/>
                  <a:ext cx="738985" cy="523220"/>
                </a:xfrm>
                <a:prstGeom prst="rect">
                  <a:avLst/>
                </a:prstGeom>
                <a:blipFill>
                  <a:blip r:embed="rId6"/>
                  <a:stretch>
                    <a:fillRect b="-119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AEAD043-32DF-BC43-9DE5-686BCE47ACE1}"/>
                </a:ext>
              </a:extLst>
            </p:cNvPr>
            <p:cNvCxnSpPr/>
            <p:nvPr/>
          </p:nvCxnSpPr>
          <p:spPr>
            <a:xfrm flipH="1">
              <a:off x="3291368" y="2607607"/>
              <a:ext cx="510526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091E37F-620B-BC48-8A8D-D15B80D3E7DC}"/>
                </a:ext>
              </a:extLst>
            </p:cNvPr>
            <p:cNvCxnSpPr>
              <a:cxnSpLocks/>
            </p:cNvCxnSpPr>
            <p:nvPr/>
          </p:nvCxnSpPr>
          <p:spPr>
            <a:xfrm>
              <a:off x="6006353" y="2255415"/>
              <a:ext cx="130485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oval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13EC700-62DD-7A42-84D1-075004BFE6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1499" y="2255415"/>
              <a:ext cx="130485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oval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D484204-9E1C-2141-B35E-942CCC0593E3}"/>
                    </a:ext>
                  </a:extLst>
                </p:cNvPr>
                <p:cNvSpPr txBox="1"/>
                <p:nvPr/>
              </p:nvSpPr>
              <p:spPr>
                <a:xfrm>
                  <a:off x="5047176" y="1667286"/>
                  <a:ext cx="902042" cy="6250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you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D484204-9E1C-2141-B35E-942CCC0593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7176" y="1667286"/>
                  <a:ext cx="902042" cy="625043"/>
                </a:xfrm>
                <a:prstGeom prst="rect">
                  <a:avLst/>
                </a:prstGeom>
                <a:blipFill>
                  <a:blip r:embed="rId7"/>
                  <a:stretch>
                    <a:fillRect t="-20000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9F6E66A-3279-B74A-920A-3B6DD603C6F1}"/>
                </a:ext>
              </a:extLst>
            </p:cNvPr>
            <p:cNvCxnSpPr/>
            <p:nvPr/>
          </p:nvCxnSpPr>
          <p:spPr>
            <a:xfrm>
              <a:off x="3291368" y="2523639"/>
              <a:ext cx="0" cy="18288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4830772-740D-4645-9239-8AA30CF6A723}"/>
                </a:ext>
              </a:extLst>
            </p:cNvPr>
            <p:cNvCxnSpPr/>
            <p:nvPr/>
          </p:nvCxnSpPr>
          <p:spPr>
            <a:xfrm>
              <a:off x="8396636" y="2513713"/>
              <a:ext cx="0" cy="18288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881B2F5-E4A5-C347-A10C-7E25E399E91D}"/>
                    </a:ext>
                  </a:extLst>
                </p:cNvPr>
                <p:cNvSpPr txBox="1"/>
                <p:nvPr/>
              </p:nvSpPr>
              <p:spPr>
                <a:xfrm>
                  <a:off x="6499274" y="2609885"/>
                  <a:ext cx="504882" cy="5754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881B2F5-E4A5-C347-A10C-7E25E399E9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9274" y="2609885"/>
                  <a:ext cx="504882" cy="57547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6023ACF-2D75-E043-9E47-22AF4D4F0E22}"/>
                </a:ext>
              </a:extLst>
            </p:cNvPr>
            <p:cNvCxnSpPr>
              <a:cxnSpLocks/>
            </p:cNvCxnSpPr>
            <p:nvPr/>
          </p:nvCxnSpPr>
          <p:spPr>
            <a:xfrm>
              <a:off x="6077472" y="2597981"/>
              <a:ext cx="78841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6F5D798-78FB-3749-A5E9-4DCC4FC13A3E}"/>
              </a:ext>
            </a:extLst>
          </p:cNvPr>
          <p:cNvGrpSpPr/>
          <p:nvPr/>
        </p:nvGrpSpPr>
        <p:grpSpPr>
          <a:xfrm>
            <a:off x="1258771" y="2568262"/>
            <a:ext cx="6991594" cy="1403372"/>
            <a:chOff x="1189473" y="2923944"/>
            <a:chExt cx="6991594" cy="140337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8A22CD6-E6A9-E949-8CF3-F432B87F377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29700" y="3601838"/>
              <a:ext cx="274320" cy="274320"/>
              <a:chOff x="3944470" y="3303494"/>
              <a:chExt cx="457200" cy="457200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E0DA4A4-50EC-CE45-8D03-CB0FD323FA6A}"/>
                  </a:ext>
                </a:extLst>
              </p:cNvPr>
              <p:cNvSpPr/>
              <p:nvPr/>
            </p:nvSpPr>
            <p:spPr>
              <a:xfrm>
                <a:off x="3944470" y="3303494"/>
                <a:ext cx="457200" cy="4572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015C995-84BD-C94A-8A47-FC036608D316}"/>
                  </a:ext>
                </a:extLst>
              </p:cNvPr>
              <p:cNvCxnSpPr>
                <a:stCxn id="46" idx="2"/>
                <a:endCxn id="46" idx="6"/>
              </p:cNvCxnSpPr>
              <p:nvPr/>
            </p:nvCxnSpPr>
            <p:spPr>
              <a:xfrm>
                <a:off x="3944470" y="3532094"/>
                <a:ext cx="457200" cy="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65B70B1E-E38F-1845-A0E6-4990CDD1EF46}"/>
                  </a:ext>
                </a:extLst>
              </p:cNvPr>
              <p:cNvCxnSpPr>
                <a:stCxn id="46" idx="0"/>
                <a:endCxn id="46" idx="4"/>
              </p:cNvCxnSpPr>
              <p:nvPr/>
            </p:nvCxnSpPr>
            <p:spPr>
              <a:xfrm>
                <a:off x="4173070" y="3303494"/>
                <a:ext cx="0" cy="45720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DE7EB4B-906A-4642-BC4D-FC30641D2645}"/>
                    </a:ext>
                  </a:extLst>
                </p:cNvPr>
                <p:cNvSpPr txBox="1"/>
                <p:nvPr/>
              </p:nvSpPr>
              <p:spPr>
                <a:xfrm>
                  <a:off x="7571541" y="3804096"/>
                  <a:ext cx="60952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DE7EB4B-906A-4642-BC4D-FC30641D26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1541" y="3804096"/>
                  <a:ext cx="609526" cy="523220"/>
                </a:xfrm>
                <a:prstGeom prst="rect">
                  <a:avLst/>
                </a:prstGeom>
                <a:blipFill>
                  <a:blip r:embed="rId9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2420103-B8D4-DB40-AD1C-8B1A8F3D04CF}"/>
                    </a:ext>
                  </a:extLst>
                </p:cNvPr>
                <p:cNvSpPr txBox="1"/>
                <p:nvPr/>
              </p:nvSpPr>
              <p:spPr>
                <a:xfrm>
                  <a:off x="2486443" y="3795197"/>
                  <a:ext cx="61779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2420103-B8D4-DB40-AD1C-8B1A8F3D04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6443" y="3795197"/>
                  <a:ext cx="617798" cy="523220"/>
                </a:xfrm>
                <a:prstGeom prst="rect">
                  <a:avLst/>
                </a:prstGeom>
                <a:blipFill>
                  <a:blip r:embed="rId10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B4CD086-B1EC-AC46-B440-8B9680438584}"/>
                    </a:ext>
                  </a:extLst>
                </p:cNvPr>
                <p:cNvSpPr txBox="1"/>
                <p:nvPr/>
              </p:nvSpPr>
              <p:spPr>
                <a:xfrm>
                  <a:off x="5139665" y="3763172"/>
                  <a:ext cx="78669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𝑄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B4CD086-B1EC-AC46-B440-8B96804385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9665" y="3763172"/>
                  <a:ext cx="786690" cy="523220"/>
                </a:xfrm>
                <a:prstGeom prst="rect">
                  <a:avLst/>
                </a:prstGeom>
                <a:blipFill>
                  <a:blip r:embed="rId11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1FBAE74-E10E-824C-B549-8FDE88248262}"/>
                </a:ext>
              </a:extLst>
            </p:cNvPr>
            <p:cNvSpPr/>
            <p:nvPr/>
          </p:nvSpPr>
          <p:spPr>
            <a:xfrm>
              <a:off x="5354656" y="3621033"/>
              <a:ext cx="179294" cy="1972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4D17DF4-A017-194B-AF2F-D14B42B55930}"/>
                    </a:ext>
                  </a:extLst>
                </p:cNvPr>
                <p:cNvSpPr txBox="1"/>
                <p:nvPr/>
              </p:nvSpPr>
              <p:spPr>
                <a:xfrm>
                  <a:off x="1189473" y="3757679"/>
                  <a:ext cx="73898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4D17DF4-A017-194B-AF2F-D14B42B559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473" y="3757679"/>
                  <a:ext cx="738985" cy="523220"/>
                </a:xfrm>
                <a:prstGeom prst="rect">
                  <a:avLst/>
                </a:prstGeom>
                <a:blipFill>
                  <a:blip r:embed="rId12"/>
                  <a:stretch>
                    <a:fillRect b="-930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CD5D6B7-2483-A54E-B407-D1A8C7BDF166}"/>
                </a:ext>
              </a:extLst>
            </p:cNvPr>
            <p:cNvCxnSpPr/>
            <p:nvPr/>
          </p:nvCxnSpPr>
          <p:spPr>
            <a:xfrm flipH="1">
              <a:off x="2729318" y="3729271"/>
              <a:ext cx="510526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87927F-CA7C-F74C-BFAF-B9A71BD7F3A8}"/>
                </a:ext>
              </a:extLst>
            </p:cNvPr>
            <p:cNvCxnSpPr/>
            <p:nvPr/>
          </p:nvCxnSpPr>
          <p:spPr>
            <a:xfrm>
              <a:off x="2729318" y="3645303"/>
              <a:ext cx="0" cy="18288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ACED882-42E4-1A4A-BC87-B682A72DD701}"/>
                </a:ext>
              </a:extLst>
            </p:cNvPr>
            <p:cNvCxnSpPr/>
            <p:nvPr/>
          </p:nvCxnSpPr>
          <p:spPr>
            <a:xfrm>
              <a:off x="7834586" y="3635377"/>
              <a:ext cx="0" cy="18288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BBAB7BB-A1EF-E645-9E25-D7996CE78C9E}"/>
                </a:ext>
              </a:extLst>
            </p:cNvPr>
            <p:cNvCxnSpPr/>
            <p:nvPr/>
          </p:nvCxnSpPr>
          <p:spPr>
            <a:xfrm flipH="1">
              <a:off x="4754568" y="3429000"/>
              <a:ext cx="134143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980A8C-E35F-7F4A-94D5-E5ECB7C854F5}"/>
                </a:ext>
              </a:extLst>
            </p:cNvPr>
            <p:cNvSpPr txBox="1"/>
            <p:nvPr/>
          </p:nvSpPr>
          <p:spPr>
            <a:xfrm>
              <a:off x="4128619" y="2923944"/>
              <a:ext cx="28087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Positive work on Q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71EE2B6-039F-1B41-A35F-FCFF02D2DA9A}"/>
              </a:ext>
            </a:extLst>
          </p:cNvPr>
          <p:cNvGrpSpPr/>
          <p:nvPr/>
        </p:nvGrpSpPr>
        <p:grpSpPr>
          <a:xfrm>
            <a:off x="1552331" y="4830302"/>
            <a:ext cx="6808531" cy="1427459"/>
            <a:chOff x="1479627" y="4352112"/>
            <a:chExt cx="6808531" cy="1427459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78E2F86-8130-734D-93DB-A9774C76D75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99142" y="5045037"/>
              <a:ext cx="274320" cy="274320"/>
              <a:chOff x="7383780" y="3303494"/>
              <a:chExt cx="457200" cy="457200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520193A-612B-114B-AF89-5BD41DE0632D}"/>
                  </a:ext>
                </a:extLst>
              </p:cNvPr>
              <p:cNvSpPr/>
              <p:nvPr/>
            </p:nvSpPr>
            <p:spPr>
              <a:xfrm>
                <a:off x="7383780" y="3303494"/>
                <a:ext cx="457200" cy="4572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5FA209A0-16FA-0349-8089-64B05B2CEC29}"/>
                  </a:ext>
                </a:extLst>
              </p:cNvPr>
              <p:cNvCxnSpPr>
                <a:stCxn id="52" idx="2"/>
                <a:endCxn id="52" idx="6"/>
              </p:cNvCxnSpPr>
              <p:nvPr/>
            </p:nvCxnSpPr>
            <p:spPr>
              <a:xfrm>
                <a:off x="7383780" y="3532094"/>
                <a:ext cx="457200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D710586-3895-F74B-AFA1-444D927732F8}"/>
                    </a:ext>
                  </a:extLst>
                </p:cNvPr>
                <p:cNvSpPr txBox="1"/>
                <p:nvPr/>
              </p:nvSpPr>
              <p:spPr>
                <a:xfrm>
                  <a:off x="1479627" y="5256351"/>
                  <a:ext cx="73898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D710586-3895-F74B-AFA1-444D927732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9627" y="5256351"/>
                  <a:ext cx="738985" cy="523220"/>
                </a:xfrm>
                <a:prstGeom prst="rect">
                  <a:avLst/>
                </a:prstGeom>
                <a:blipFill>
                  <a:blip r:embed="rId13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C11118B-51C3-244A-B8EC-1BCB47152B16}"/>
                    </a:ext>
                  </a:extLst>
                </p:cNvPr>
                <p:cNvSpPr txBox="1"/>
                <p:nvPr/>
              </p:nvSpPr>
              <p:spPr>
                <a:xfrm>
                  <a:off x="7678632" y="5232264"/>
                  <a:ext cx="60952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C11118B-51C3-244A-B8EC-1BCB47152B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632" y="5232264"/>
                  <a:ext cx="609526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95BD3035-B999-054C-83C2-0CC18B835274}"/>
                    </a:ext>
                  </a:extLst>
                </p:cNvPr>
                <p:cNvSpPr txBox="1"/>
                <p:nvPr/>
              </p:nvSpPr>
              <p:spPr>
                <a:xfrm>
                  <a:off x="2593534" y="5223365"/>
                  <a:ext cx="61779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95BD3035-B999-054C-83C2-0CC18B8352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3534" y="5223365"/>
                  <a:ext cx="617798" cy="523220"/>
                </a:xfrm>
                <a:prstGeom prst="rect">
                  <a:avLst/>
                </a:prstGeom>
                <a:blipFill>
                  <a:blip r:embed="rId15"/>
                  <a:stretch>
                    <a:fillRect b="-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DCE5DF1F-D6B0-4647-8746-97E262DC1AEE}"/>
                    </a:ext>
                  </a:extLst>
                </p:cNvPr>
                <p:cNvSpPr txBox="1"/>
                <p:nvPr/>
              </p:nvSpPr>
              <p:spPr>
                <a:xfrm>
                  <a:off x="5246756" y="5191340"/>
                  <a:ext cx="78669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𝑄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DCE5DF1F-D6B0-4647-8746-97E262DC1A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6756" y="5191340"/>
                  <a:ext cx="786690" cy="523220"/>
                </a:xfrm>
                <a:prstGeom prst="rect">
                  <a:avLst/>
                </a:prstGeom>
                <a:blipFill>
                  <a:blip r:embed="rId16"/>
                  <a:stretch>
                    <a:fillRect r="-1613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7B51DF8-BAC5-5A47-B139-2AEBE19CD4A9}"/>
                </a:ext>
              </a:extLst>
            </p:cNvPr>
            <p:cNvSpPr/>
            <p:nvPr/>
          </p:nvSpPr>
          <p:spPr>
            <a:xfrm>
              <a:off x="5461747" y="5049201"/>
              <a:ext cx="179294" cy="1972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B5069D36-1DBE-8A49-BBA5-45B02C0F6F79}"/>
                </a:ext>
              </a:extLst>
            </p:cNvPr>
            <p:cNvCxnSpPr/>
            <p:nvPr/>
          </p:nvCxnSpPr>
          <p:spPr>
            <a:xfrm flipH="1">
              <a:off x="2836409" y="5157439"/>
              <a:ext cx="510526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EC8A072-8A71-834E-80E7-BCEDDF33CA1B}"/>
                </a:ext>
              </a:extLst>
            </p:cNvPr>
            <p:cNvCxnSpPr/>
            <p:nvPr/>
          </p:nvCxnSpPr>
          <p:spPr>
            <a:xfrm>
              <a:off x="2836409" y="5073471"/>
              <a:ext cx="0" cy="18288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7E618D6-D450-AA4F-B35B-CC0B892EC56F}"/>
                </a:ext>
              </a:extLst>
            </p:cNvPr>
            <p:cNvCxnSpPr/>
            <p:nvPr/>
          </p:nvCxnSpPr>
          <p:spPr>
            <a:xfrm>
              <a:off x="7941677" y="5063545"/>
              <a:ext cx="0" cy="18288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75F14EE-ECDB-BC40-B974-0150FC8E1B42}"/>
                </a:ext>
              </a:extLst>
            </p:cNvPr>
            <p:cNvCxnSpPr/>
            <p:nvPr/>
          </p:nvCxnSpPr>
          <p:spPr>
            <a:xfrm flipH="1">
              <a:off x="4861659" y="4857168"/>
              <a:ext cx="134143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4EF491A-4BA7-044C-96DA-8190570AB027}"/>
                </a:ext>
              </a:extLst>
            </p:cNvPr>
            <p:cNvSpPr txBox="1"/>
            <p:nvPr/>
          </p:nvSpPr>
          <p:spPr>
            <a:xfrm>
              <a:off x="4235710" y="4352112"/>
              <a:ext cx="29642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Negative work on Q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5434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E13F494-3191-954B-BA51-AFB1BCCCE04C}"/>
              </a:ext>
            </a:extLst>
          </p:cNvPr>
          <p:cNvCxnSpPr/>
          <p:nvPr/>
        </p:nvCxnSpPr>
        <p:spPr>
          <a:xfrm flipV="1">
            <a:off x="3139271" y="1366713"/>
            <a:ext cx="1452283" cy="5020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96B80DA-FB01-4A45-955C-641A3CCE6615}"/>
              </a:ext>
            </a:extLst>
          </p:cNvPr>
          <p:cNvCxnSpPr>
            <a:cxnSpLocks/>
          </p:cNvCxnSpPr>
          <p:nvPr/>
        </p:nvCxnSpPr>
        <p:spPr>
          <a:xfrm flipV="1">
            <a:off x="3083858" y="932340"/>
            <a:ext cx="2459383" cy="814969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B605DA-97E9-BC47-AAA6-0A1616100190}"/>
                  </a:ext>
                </a:extLst>
              </p:cNvPr>
              <p:cNvSpPr txBox="1"/>
              <p:nvPr/>
            </p:nvSpPr>
            <p:spPr>
              <a:xfrm>
                <a:off x="4086672" y="1466943"/>
                <a:ext cx="50488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B605DA-97E9-BC47-AAA6-0A1616100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6672" y="1466943"/>
                <a:ext cx="504882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38EC2A-04E3-6B4E-8D27-1855EDD0F9F8}"/>
                  </a:ext>
                </a:extLst>
              </p:cNvPr>
              <p:cNvSpPr txBox="1"/>
              <p:nvPr/>
            </p:nvSpPr>
            <p:spPr>
              <a:xfrm>
                <a:off x="5029519" y="1001502"/>
                <a:ext cx="1979132" cy="5536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on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𝑄𝐸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38EC2A-04E3-6B4E-8D27-1855EDD0F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519" y="1001502"/>
                <a:ext cx="1979132" cy="553613"/>
              </a:xfrm>
              <a:prstGeom prst="rect">
                <a:avLst/>
              </a:prstGeom>
              <a:blipFill>
                <a:blip r:embed="rId3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72054BF5-F20A-F843-B443-D1375F3B6223}"/>
              </a:ext>
            </a:extLst>
          </p:cNvPr>
          <p:cNvSpPr/>
          <p:nvPr/>
        </p:nvSpPr>
        <p:spPr>
          <a:xfrm>
            <a:off x="2920531" y="163711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FAA77CD-7CC8-5C4A-A199-1036415788D6}"/>
                  </a:ext>
                </a:extLst>
              </p:cNvPr>
              <p:cNvSpPr txBox="1"/>
              <p:nvPr/>
            </p:nvSpPr>
            <p:spPr>
              <a:xfrm>
                <a:off x="2790824" y="1113893"/>
                <a:ext cx="7866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FAA77CD-7CC8-5C4A-A199-103641578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824" y="1113893"/>
                <a:ext cx="786690" cy="523220"/>
              </a:xfrm>
              <a:prstGeom prst="rect">
                <a:avLst/>
              </a:prstGeom>
              <a:blipFill>
                <a:blip r:embed="rId4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38011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AE6108-3186-1C4A-89E5-AE09595523E5}"/>
              </a:ext>
            </a:extLst>
          </p:cNvPr>
          <p:cNvCxnSpPr/>
          <p:nvPr/>
        </p:nvCxnSpPr>
        <p:spPr>
          <a:xfrm flipV="1">
            <a:off x="3229937" y="2226168"/>
            <a:ext cx="1039906" cy="376517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038D17-CEC1-874C-8085-A141132B7887}"/>
                  </a:ext>
                </a:extLst>
              </p:cNvPr>
              <p:cNvSpPr txBox="1"/>
              <p:nvPr/>
            </p:nvSpPr>
            <p:spPr>
              <a:xfrm>
                <a:off x="4105581" y="1796841"/>
                <a:ext cx="63042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038D17-CEC1-874C-8085-A141132B7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581" y="1796841"/>
                <a:ext cx="63042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71CA7B9F-936D-1843-85E3-F61B33AE114F}"/>
              </a:ext>
            </a:extLst>
          </p:cNvPr>
          <p:cNvSpPr/>
          <p:nvPr/>
        </p:nvSpPr>
        <p:spPr>
          <a:xfrm>
            <a:off x="3083926" y="2524405"/>
            <a:ext cx="179294" cy="1972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5C4F0DBE-5506-184F-918A-9241FB16F1DA}"/>
              </a:ext>
            </a:extLst>
          </p:cNvPr>
          <p:cNvSpPr/>
          <p:nvPr/>
        </p:nvSpPr>
        <p:spPr>
          <a:xfrm>
            <a:off x="3175182" y="2079812"/>
            <a:ext cx="5090277" cy="1165412"/>
          </a:xfrm>
          <a:custGeom>
            <a:avLst/>
            <a:gdLst>
              <a:gd name="connsiteX0" fmla="*/ 0 w 2223247"/>
              <a:gd name="connsiteY0" fmla="*/ 555812 h 1165412"/>
              <a:gd name="connsiteX1" fmla="*/ 17929 w 2223247"/>
              <a:gd name="connsiteY1" fmla="*/ 914400 h 1165412"/>
              <a:gd name="connsiteX2" fmla="*/ 35859 w 2223247"/>
              <a:gd name="connsiteY2" fmla="*/ 1004047 h 1165412"/>
              <a:gd name="connsiteX3" fmla="*/ 89647 w 2223247"/>
              <a:gd name="connsiteY3" fmla="*/ 1057836 h 1165412"/>
              <a:gd name="connsiteX4" fmla="*/ 251012 w 2223247"/>
              <a:gd name="connsiteY4" fmla="*/ 1147483 h 1165412"/>
              <a:gd name="connsiteX5" fmla="*/ 322729 w 2223247"/>
              <a:gd name="connsiteY5" fmla="*/ 1165412 h 1165412"/>
              <a:gd name="connsiteX6" fmla="*/ 591671 w 2223247"/>
              <a:gd name="connsiteY6" fmla="*/ 1147483 h 1165412"/>
              <a:gd name="connsiteX7" fmla="*/ 663388 w 2223247"/>
              <a:gd name="connsiteY7" fmla="*/ 1111624 h 1165412"/>
              <a:gd name="connsiteX8" fmla="*/ 717176 w 2223247"/>
              <a:gd name="connsiteY8" fmla="*/ 1093694 h 1165412"/>
              <a:gd name="connsiteX9" fmla="*/ 824753 w 2223247"/>
              <a:gd name="connsiteY9" fmla="*/ 1021977 h 1165412"/>
              <a:gd name="connsiteX10" fmla="*/ 896471 w 2223247"/>
              <a:gd name="connsiteY10" fmla="*/ 986118 h 1165412"/>
              <a:gd name="connsiteX11" fmla="*/ 1021976 w 2223247"/>
              <a:gd name="connsiteY11" fmla="*/ 896471 h 1165412"/>
              <a:gd name="connsiteX12" fmla="*/ 1129553 w 2223247"/>
              <a:gd name="connsiteY12" fmla="*/ 824753 h 1165412"/>
              <a:gd name="connsiteX13" fmla="*/ 1237129 w 2223247"/>
              <a:gd name="connsiteY13" fmla="*/ 699247 h 1165412"/>
              <a:gd name="connsiteX14" fmla="*/ 1326776 w 2223247"/>
              <a:gd name="connsiteY14" fmla="*/ 609600 h 1165412"/>
              <a:gd name="connsiteX15" fmla="*/ 1362635 w 2223247"/>
              <a:gd name="connsiteY15" fmla="*/ 555812 h 1165412"/>
              <a:gd name="connsiteX16" fmla="*/ 1416423 w 2223247"/>
              <a:gd name="connsiteY16" fmla="*/ 519953 h 1165412"/>
              <a:gd name="connsiteX17" fmla="*/ 1434353 w 2223247"/>
              <a:gd name="connsiteY17" fmla="*/ 466165 h 1165412"/>
              <a:gd name="connsiteX18" fmla="*/ 1488141 w 2223247"/>
              <a:gd name="connsiteY18" fmla="*/ 412377 h 1165412"/>
              <a:gd name="connsiteX19" fmla="*/ 1559859 w 2223247"/>
              <a:gd name="connsiteY19" fmla="*/ 304800 h 1165412"/>
              <a:gd name="connsiteX20" fmla="*/ 1577788 w 2223247"/>
              <a:gd name="connsiteY20" fmla="*/ 251012 h 1165412"/>
              <a:gd name="connsiteX21" fmla="*/ 1685365 w 2223247"/>
              <a:gd name="connsiteY21" fmla="*/ 143436 h 1165412"/>
              <a:gd name="connsiteX22" fmla="*/ 1739153 w 2223247"/>
              <a:gd name="connsiteY22" fmla="*/ 89647 h 1165412"/>
              <a:gd name="connsiteX23" fmla="*/ 1775012 w 2223247"/>
              <a:gd name="connsiteY23" fmla="*/ 35859 h 1165412"/>
              <a:gd name="connsiteX24" fmla="*/ 1828800 w 2223247"/>
              <a:gd name="connsiteY24" fmla="*/ 17930 h 1165412"/>
              <a:gd name="connsiteX25" fmla="*/ 1954306 w 2223247"/>
              <a:gd name="connsiteY25" fmla="*/ 0 h 1165412"/>
              <a:gd name="connsiteX26" fmla="*/ 2223247 w 2223247"/>
              <a:gd name="connsiteY26" fmla="*/ 17930 h 116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223247" h="1165412">
                <a:moveTo>
                  <a:pt x="0" y="555812"/>
                </a:moveTo>
                <a:cubicBezTo>
                  <a:pt x="5976" y="675341"/>
                  <a:pt x="8385" y="795103"/>
                  <a:pt x="17929" y="914400"/>
                </a:cubicBezTo>
                <a:cubicBezTo>
                  <a:pt x="20359" y="944777"/>
                  <a:pt x="22231" y="976790"/>
                  <a:pt x="35859" y="1004047"/>
                </a:cubicBezTo>
                <a:cubicBezTo>
                  <a:pt x="47199" y="1026726"/>
                  <a:pt x="69632" y="1042269"/>
                  <a:pt x="89647" y="1057836"/>
                </a:cubicBezTo>
                <a:cubicBezTo>
                  <a:pt x="164210" y="1115830"/>
                  <a:pt x="177712" y="1126540"/>
                  <a:pt x="251012" y="1147483"/>
                </a:cubicBezTo>
                <a:cubicBezTo>
                  <a:pt x="274705" y="1154253"/>
                  <a:pt x="298823" y="1159436"/>
                  <a:pt x="322729" y="1165412"/>
                </a:cubicBezTo>
                <a:cubicBezTo>
                  <a:pt x="412376" y="1159436"/>
                  <a:pt x="502924" y="1161496"/>
                  <a:pt x="591671" y="1147483"/>
                </a:cubicBezTo>
                <a:cubicBezTo>
                  <a:pt x="618071" y="1143315"/>
                  <a:pt x="638822" y="1122153"/>
                  <a:pt x="663388" y="1111624"/>
                </a:cubicBezTo>
                <a:cubicBezTo>
                  <a:pt x="680759" y="1104179"/>
                  <a:pt x="700655" y="1102872"/>
                  <a:pt x="717176" y="1093694"/>
                </a:cubicBezTo>
                <a:cubicBezTo>
                  <a:pt x="754850" y="1072764"/>
                  <a:pt x="786206" y="1041251"/>
                  <a:pt x="824753" y="1021977"/>
                </a:cubicBezTo>
                <a:cubicBezTo>
                  <a:pt x="848659" y="1010024"/>
                  <a:pt x="873265" y="999379"/>
                  <a:pt x="896471" y="986118"/>
                </a:cubicBezTo>
                <a:cubicBezTo>
                  <a:pt x="941807" y="960212"/>
                  <a:pt x="979220" y="926400"/>
                  <a:pt x="1021976" y="896471"/>
                </a:cubicBezTo>
                <a:cubicBezTo>
                  <a:pt x="1057283" y="871756"/>
                  <a:pt x="1103695" y="859231"/>
                  <a:pt x="1129553" y="824753"/>
                </a:cubicBezTo>
                <a:cubicBezTo>
                  <a:pt x="1330995" y="556165"/>
                  <a:pt x="1049831" y="924006"/>
                  <a:pt x="1237129" y="699247"/>
                </a:cubicBezTo>
                <a:cubicBezTo>
                  <a:pt x="1311833" y="609601"/>
                  <a:pt x="1228166" y="675340"/>
                  <a:pt x="1326776" y="609600"/>
                </a:cubicBezTo>
                <a:cubicBezTo>
                  <a:pt x="1338729" y="591671"/>
                  <a:pt x="1347398" y="571049"/>
                  <a:pt x="1362635" y="555812"/>
                </a:cubicBezTo>
                <a:cubicBezTo>
                  <a:pt x="1377872" y="540575"/>
                  <a:pt x="1402962" y="536779"/>
                  <a:pt x="1416423" y="519953"/>
                </a:cubicBezTo>
                <a:cubicBezTo>
                  <a:pt x="1428229" y="505195"/>
                  <a:pt x="1423870" y="481890"/>
                  <a:pt x="1434353" y="466165"/>
                </a:cubicBezTo>
                <a:cubicBezTo>
                  <a:pt x="1448418" y="445068"/>
                  <a:pt x="1472574" y="432392"/>
                  <a:pt x="1488141" y="412377"/>
                </a:cubicBezTo>
                <a:cubicBezTo>
                  <a:pt x="1514600" y="378358"/>
                  <a:pt x="1559859" y="304800"/>
                  <a:pt x="1559859" y="304800"/>
                </a:cubicBezTo>
                <a:cubicBezTo>
                  <a:pt x="1565835" y="286871"/>
                  <a:pt x="1566185" y="265930"/>
                  <a:pt x="1577788" y="251012"/>
                </a:cubicBezTo>
                <a:cubicBezTo>
                  <a:pt x="1608922" y="210982"/>
                  <a:pt x="1649506" y="179295"/>
                  <a:pt x="1685365" y="143436"/>
                </a:cubicBezTo>
                <a:cubicBezTo>
                  <a:pt x="1703295" y="125506"/>
                  <a:pt x="1725088" y="110745"/>
                  <a:pt x="1739153" y="89647"/>
                </a:cubicBezTo>
                <a:cubicBezTo>
                  <a:pt x="1751106" y="71718"/>
                  <a:pt x="1758185" y="49320"/>
                  <a:pt x="1775012" y="35859"/>
                </a:cubicBezTo>
                <a:cubicBezTo>
                  <a:pt x="1789770" y="24053"/>
                  <a:pt x="1810268" y="21636"/>
                  <a:pt x="1828800" y="17930"/>
                </a:cubicBezTo>
                <a:cubicBezTo>
                  <a:pt x="1870239" y="9642"/>
                  <a:pt x="1912471" y="5977"/>
                  <a:pt x="1954306" y="0"/>
                </a:cubicBezTo>
                <a:cubicBezTo>
                  <a:pt x="2163334" y="20904"/>
                  <a:pt x="2073537" y="17930"/>
                  <a:pt x="2223247" y="1793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28220C4A-C98A-2440-A8A2-D5877D69ABE3}"/>
              </a:ext>
            </a:extLst>
          </p:cNvPr>
          <p:cNvSpPr/>
          <p:nvPr/>
        </p:nvSpPr>
        <p:spPr>
          <a:xfrm>
            <a:off x="5387869" y="2937699"/>
            <a:ext cx="197660" cy="165156"/>
          </a:xfrm>
          <a:custGeom>
            <a:avLst/>
            <a:gdLst>
              <a:gd name="connsiteX0" fmla="*/ 0 w 197660"/>
              <a:gd name="connsiteY0" fmla="*/ 1581 h 165156"/>
              <a:gd name="connsiteX1" fmla="*/ 197223 w 197660"/>
              <a:gd name="connsiteY1" fmla="*/ 19511 h 165156"/>
              <a:gd name="connsiteX2" fmla="*/ 161365 w 197660"/>
              <a:gd name="connsiteY2" fmla="*/ 162946 h 165156"/>
              <a:gd name="connsiteX3" fmla="*/ 143435 w 197660"/>
              <a:gd name="connsiteY3" fmla="*/ 162946 h 16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7660" h="165156">
                <a:moveTo>
                  <a:pt x="0" y="1581"/>
                </a:moveTo>
                <a:cubicBezTo>
                  <a:pt x="65741" y="7558"/>
                  <a:pt x="140618" y="-14452"/>
                  <a:pt x="197223" y="19511"/>
                </a:cubicBezTo>
                <a:cubicBezTo>
                  <a:pt x="201533" y="22097"/>
                  <a:pt x="172840" y="145733"/>
                  <a:pt x="161365" y="162946"/>
                </a:cubicBezTo>
                <a:cubicBezTo>
                  <a:pt x="158050" y="167919"/>
                  <a:pt x="149412" y="162946"/>
                  <a:pt x="143435" y="162946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405B210-6258-F347-8980-F883FC58A2BB}"/>
                  </a:ext>
                </a:extLst>
              </p:cNvPr>
              <p:cNvSpPr txBox="1"/>
              <p:nvPr/>
            </p:nvSpPr>
            <p:spPr>
              <a:xfrm>
                <a:off x="9381393" y="2821845"/>
                <a:ext cx="6387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405B210-6258-F347-8980-F883FC58A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393" y="2821845"/>
                <a:ext cx="638701" cy="523220"/>
              </a:xfrm>
              <a:prstGeom prst="rect">
                <a:avLst/>
              </a:prstGeom>
              <a:blipFill>
                <a:blip r:embed="rId6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CAB674-D135-9A4A-91AA-9983D1025CD1}"/>
              </a:ext>
            </a:extLst>
          </p:cNvPr>
          <p:cNvCxnSpPr/>
          <p:nvPr/>
        </p:nvCxnSpPr>
        <p:spPr>
          <a:xfrm flipH="1">
            <a:off x="2027406" y="2236023"/>
            <a:ext cx="1039906" cy="402524"/>
          </a:xfrm>
          <a:prstGeom prst="straightConnector1">
            <a:avLst/>
          </a:prstGeom>
          <a:ln w="28575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4D9A9C6-158B-8549-AF4F-3117887FC894}"/>
              </a:ext>
            </a:extLst>
          </p:cNvPr>
          <p:cNvCxnSpPr>
            <a:cxnSpLocks/>
          </p:cNvCxnSpPr>
          <p:nvPr/>
        </p:nvCxnSpPr>
        <p:spPr>
          <a:xfrm rot="10800000" flipH="1">
            <a:off x="3112719" y="1814778"/>
            <a:ext cx="1039906" cy="40252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CA3E1DA-BCBA-FE4F-BD68-FA1E3C8BC542}"/>
                  </a:ext>
                </a:extLst>
              </p:cNvPr>
              <p:cNvSpPr txBox="1"/>
              <p:nvPr/>
            </p:nvSpPr>
            <p:spPr>
              <a:xfrm>
                <a:off x="3416516" y="1360590"/>
                <a:ext cx="7566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CA3E1DA-BCBA-FE4F-BD68-FA1E3C8BC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516" y="1360590"/>
                <a:ext cx="756617" cy="523220"/>
              </a:xfrm>
              <a:prstGeom prst="rect">
                <a:avLst/>
              </a:prstGeom>
              <a:blipFill>
                <a:blip r:embed="rId7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373301C-856F-BE42-87C9-B0A8E9EDFF05}"/>
                  </a:ext>
                </a:extLst>
              </p:cNvPr>
              <p:cNvSpPr txBox="1"/>
              <p:nvPr/>
            </p:nvSpPr>
            <p:spPr>
              <a:xfrm>
                <a:off x="1767045" y="1989235"/>
                <a:ext cx="6056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373301C-856F-BE42-87C9-B0A8E9EDF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045" y="1989235"/>
                <a:ext cx="60567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1C8D6E5-5A3C-4C41-8DBA-2F63866518A9}"/>
              </a:ext>
            </a:extLst>
          </p:cNvPr>
          <p:cNvCxnSpPr>
            <a:cxnSpLocks noChangeAspect="1"/>
          </p:cNvCxnSpPr>
          <p:nvPr/>
        </p:nvCxnSpPr>
        <p:spPr>
          <a:xfrm rot="3660000" flipH="1">
            <a:off x="7255598" y="969310"/>
            <a:ext cx="1417391" cy="548640"/>
          </a:xfrm>
          <a:prstGeom prst="straightConnector1">
            <a:avLst/>
          </a:prstGeom>
          <a:ln w="28575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19C2E52-B729-4A48-9BC3-04B010738C55}"/>
              </a:ext>
            </a:extLst>
          </p:cNvPr>
          <p:cNvCxnSpPr>
            <a:cxnSpLocks noChangeAspect="1"/>
          </p:cNvCxnSpPr>
          <p:nvPr/>
        </p:nvCxnSpPr>
        <p:spPr>
          <a:xfrm rot="14460000" flipH="1">
            <a:off x="8408540" y="1919142"/>
            <a:ext cx="1417391" cy="54864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ABDB224-B5D7-B044-B38A-DD5D24E2D3B6}"/>
                  </a:ext>
                </a:extLst>
              </p:cNvPr>
              <p:cNvSpPr txBox="1"/>
              <p:nvPr/>
            </p:nvSpPr>
            <p:spPr>
              <a:xfrm rot="2050594">
                <a:off x="7713981" y="565674"/>
                <a:ext cx="6139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ABDB224-B5D7-B044-B38A-DD5D24E2D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50594">
                <a:off x="7713981" y="565674"/>
                <a:ext cx="61395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B30786-D2EE-B84F-A5EE-B877E51B42A5}"/>
                  </a:ext>
                </a:extLst>
              </p:cNvPr>
              <p:cNvSpPr txBox="1"/>
              <p:nvPr/>
            </p:nvSpPr>
            <p:spPr>
              <a:xfrm>
                <a:off x="5098666" y="683359"/>
                <a:ext cx="77606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path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B30786-D2EE-B84F-A5EE-B877E51B4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8666" y="683359"/>
                <a:ext cx="776066" cy="523220"/>
              </a:xfrm>
              <a:prstGeom prst="rect">
                <a:avLst/>
              </a:prstGeom>
              <a:blipFill>
                <a:blip r:embed="rId10"/>
                <a:stretch>
                  <a:fillRect l="-9677" r="-22581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525735-F9D4-5648-8832-08F09CFD1189}"/>
              </a:ext>
            </a:extLst>
          </p:cNvPr>
          <p:cNvCxnSpPr>
            <a:cxnSpLocks/>
          </p:cNvCxnSpPr>
          <p:nvPr/>
        </p:nvCxnSpPr>
        <p:spPr>
          <a:xfrm flipV="1">
            <a:off x="1147445" y="4755965"/>
            <a:ext cx="9897110" cy="24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108FE91-EBB9-E14B-95D9-5B6E355C0DC4}"/>
              </a:ext>
            </a:extLst>
          </p:cNvPr>
          <p:cNvGrpSpPr>
            <a:grpSpLocks noChangeAspect="1"/>
          </p:cNvGrpSpPr>
          <p:nvPr/>
        </p:nvGrpSpPr>
        <p:grpSpPr>
          <a:xfrm>
            <a:off x="2091750" y="4638158"/>
            <a:ext cx="274320" cy="274320"/>
            <a:chOff x="3944470" y="3303494"/>
            <a:chExt cx="457200" cy="4572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380BAA3-152D-824D-91C8-6A8AC2729EBA}"/>
                </a:ext>
              </a:extLst>
            </p:cNvPr>
            <p:cNvSpPr/>
            <p:nvPr/>
          </p:nvSpPr>
          <p:spPr>
            <a:xfrm>
              <a:off x="3944470" y="3303494"/>
              <a:ext cx="457200" cy="4572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9C41D96-066C-3A41-B079-DA6190FC8FF7}"/>
                </a:ext>
              </a:extLst>
            </p:cNvPr>
            <p:cNvCxnSpPr>
              <a:stCxn id="4" idx="2"/>
              <a:endCxn id="4" idx="6"/>
            </p:cNvCxnSpPr>
            <p:nvPr/>
          </p:nvCxnSpPr>
          <p:spPr>
            <a:xfrm>
              <a:off x="3944470" y="3532094"/>
              <a:ext cx="4572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CA83AAB-7AC6-6A4B-BEE4-C1A014056175}"/>
                </a:ext>
              </a:extLst>
            </p:cNvPr>
            <p:cNvCxnSpPr>
              <a:stCxn id="4" idx="0"/>
              <a:endCxn id="4" idx="4"/>
            </p:cNvCxnSpPr>
            <p:nvPr/>
          </p:nvCxnSpPr>
          <p:spPr>
            <a:xfrm>
              <a:off x="4173070" y="3303494"/>
              <a:ext cx="0" cy="45720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2535D2B-84CF-C542-A2A1-51402D200F4E}"/>
              </a:ext>
            </a:extLst>
          </p:cNvPr>
          <p:cNvGrpSpPr>
            <a:grpSpLocks noChangeAspect="1"/>
          </p:cNvGrpSpPr>
          <p:nvPr/>
        </p:nvGrpSpPr>
        <p:grpSpPr>
          <a:xfrm>
            <a:off x="9139439" y="4608471"/>
            <a:ext cx="274320" cy="274320"/>
            <a:chOff x="7383780" y="3303494"/>
            <a:chExt cx="457200" cy="4572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709EB40-3996-CE4B-90F5-4039052B60D8}"/>
                </a:ext>
              </a:extLst>
            </p:cNvPr>
            <p:cNvSpPr/>
            <p:nvPr/>
          </p:nvSpPr>
          <p:spPr>
            <a:xfrm>
              <a:off x="7383780" y="3303494"/>
              <a:ext cx="457200" cy="4572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DD997FA-4E0C-B74A-8B10-3CA97370D2E4}"/>
                </a:ext>
              </a:extLst>
            </p:cNvPr>
            <p:cNvCxnSpPr>
              <a:stCxn id="9" idx="2"/>
              <a:endCxn id="9" idx="6"/>
            </p:cNvCxnSpPr>
            <p:nvPr/>
          </p:nvCxnSpPr>
          <p:spPr>
            <a:xfrm>
              <a:off x="7383780" y="3532094"/>
              <a:ext cx="45720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2EBFB1-7459-CF45-80F8-951A7C5C769D}"/>
              </a:ext>
            </a:extLst>
          </p:cNvPr>
          <p:cNvCxnSpPr>
            <a:cxnSpLocks/>
          </p:cNvCxnSpPr>
          <p:nvPr/>
        </p:nvCxnSpPr>
        <p:spPr>
          <a:xfrm>
            <a:off x="6077472" y="4755965"/>
            <a:ext cx="788415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87C48D-CEBA-6141-8F7F-D833BDD4B7E7}"/>
                  </a:ext>
                </a:extLst>
              </p:cNvPr>
              <p:cNvSpPr txBox="1"/>
              <p:nvPr/>
            </p:nvSpPr>
            <p:spPr>
              <a:xfrm>
                <a:off x="8133591" y="4840416"/>
                <a:ext cx="6095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87C48D-CEBA-6141-8F7F-D833BDD4B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591" y="4840416"/>
                <a:ext cx="609526" cy="523220"/>
              </a:xfrm>
              <a:prstGeom prst="rect">
                <a:avLst/>
              </a:prstGeom>
              <a:blipFill>
                <a:blip r:embed="rId11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3C66D1-1024-5B4A-B215-B16AE2F92A57}"/>
                  </a:ext>
                </a:extLst>
              </p:cNvPr>
              <p:cNvSpPr txBox="1"/>
              <p:nvPr/>
            </p:nvSpPr>
            <p:spPr>
              <a:xfrm>
                <a:off x="3048493" y="4831517"/>
                <a:ext cx="6177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3C66D1-1024-5B4A-B215-B16AE2F92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493" y="4831517"/>
                <a:ext cx="617798" cy="523220"/>
              </a:xfrm>
              <a:prstGeom prst="rect">
                <a:avLst/>
              </a:prstGeom>
              <a:blipFill>
                <a:blip r:embed="rId12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EF6E762-20D6-B34C-9F44-7E6960C0C82B}"/>
                  </a:ext>
                </a:extLst>
              </p:cNvPr>
              <p:cNvSpPr txBox="1"/>
              <p:nvPr/>
            </p:nvSpPr>
            <p:spPr>
              <a:xfrm>
                <a:off x="5701715" y="4799492"/>
                <a:ext cx="7866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EF6E762-20D6-B34C-9F44-7E6960C0C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715" y="4799492"/>
                <a:ext cx="786690" cy="523220"/>
              </a:xfrm>
              <a:prstGeom prst="rect">
                <a:avLst/>
              </a:prstGeom>
              <a:blipFill>
                <a:blip r:embed="rId13"/>
                <a:stretch>
                  <a:fillRect r="-1587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34425AB5-7376-CE49-B967-15FEE3C9B555}"/>
              </a:ext>
            </a:extLst>
          </p:cNvPr>
          <p:cNvSpPr/>
          <p:nvPr/>
        </p:nvSpPr>
        <p:spPr>
          <a:xfrm>
            <a:off x="5916706" y="4657353"/>
            <a:ext cx="179294" cy="1972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EFEF68D-7EB9-0D4F-AF2B-6820D9F7E686}"/>
                  </a:ext>
                </a:extLst>
              </p:cNvPr>
              <p:cNvSpPr txBox="1"/>
              <p:nvPr/>
            </p:nvSpPr>
            <p:spPr>
              <a:xfrm>
                <a:off x="6422778" y="3830670"/>
                <a:ext cx="5813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EFEF68D-7EB9-0D4F-AF2B-6820D9F7E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778" y="3830670"/>
                <a:ext cx="581378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1071511-9E03-C64A-A817-500190AF5BFA}"/>
                  </a:ext>
                </a:extLst>
              </p:cNvPr>
              <p:cNvSpPr txBox="1"/>
              <p:nvPr/>
            </p:nvSpPr>
            <p:spPr>
              <a:xfrm>
                <a:off x="1751523" y="4793999"/>
                <a:ext cx="7389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1071511-9E03-C64A-A817-500190AF5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523" y="4793999"/>
                <a:ext cx="738985" cy="523220"/>
              </a:xfrm>
              <a:prstGeom prst="rect">
                <a:avLst/>
              </a:prstGeom>
              <a:blipFill>
                <a:blip r:embed="rId15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F10402F-1629-6B4B-94CE-59490713381D}"/>
                  </a:ext>
                </a:extLst>
              </p:cNvPr>
              <p:cNvSpPr txBox="1"/>
              <p:nvPr/>
            </p:nvSpPr>
            <p:spPr>
              <a:xfrm>
                <a:off x="8954621" y="4751117"/>
                <a:ext cx="7389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F10402F-1629-6B4B-94CE-594907133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4621" y="4751117"/>
                <a:ext cx="738985" cy="523220"/>
              </a:xfrm>
              <a:prstGeom prst="rect">
                <a:avLst/>
              </a:prstGeom>
              <a:blipFill>
                <a:blip r:embed="rId16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7BF670-80E1-7748-AA7E-51D8DF9B73F8}"/>
              </a:ext>
            </a:extLst>
          </p:cNvPr>
          <p:cNvCxnSpPr/>
          <p:nvPr/>
        </p:nvCxnSpPr>
        <p:spPr>
          <a:xfrm flipH="1">
            <a:off x="3291368" y="4765591"/>
            <a:ext cx="51052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967D521-D3F3-B947-AD40-C93FE0C3F165}"/>
              </a:ext>
            </a:extLst>
          </p:cNvPr>
          <p:cNvCxnSpPr>
            <a:cxnSpLocks/>
          </p:cNvCxnSpPr>
          <p:nvPr/>
        </p:nvCxnSpPr>
        <p:spPr>
          <a:xfrm>
            <a:off x="6006353" y="4413399"/>
            <a:ext cx="1304854" cy="0"/>
          </a:xfrm>
          <a:prstGeom prst="straightConnector1">
            <a:avLst/>
          </a:prstGeom>
          <a:ln w="38100">
            <a:solidFill>
              <a:srgbClr val="C00000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B7229CA-58F3-8C4F-A1A9-BB0EE27E0AEC}"/>
              </a:ext>
            </a:extLst>
          </p:cNvPr>
          <p:cNvCxnSpPr>
            <a:cxnSpLocks/>
          </p:cNvCxnSpPr>
          <p:nvPr/>
        </p:nvCxnSpPr>
        <p:spPr>
          <a:xfrm flipH="1">
            <a:off x="4701499" y="4413399"/>
            <a:ext cx="1304854" cy="0"/>
          </a:xfrm>
          <a:prstGeom prst="straightConnector1">
            <a:avLst/>
          </a:prstGeom>
          <a:ln w="38100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3C0B60-A5C8-0C49-A723-5BEA8D7DB19E}"/>
                  </a:ext>
                </a:extLst>
              </p:cNvPr>
              <p:cNvSpPr txBox="1"/>
              <p:nvPr/>
            </p:nvSpPr>
            <p:spPr>
              <a:xfrm>
                <a:off x="5047176" y="3825270"/>
                <a:ext cx="902042" cy="562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you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3C0B60-A5C8-0C49-A723-5BEA8D7DB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176" y="3825270"/>
                <a:ext cx="902042" cy="562846"/>
              </a:xfrm>
              <a:prstGeom prst="rect">
                <a:avLst/>
              </a:prstGeom>
              <a:blipFill>
                <a:blip r:embed="rId17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7570882-ECAB-2742-BD3B-6C2A63AEE873}"/>
              </a:ext>
            </a:extLst>
          </p:cNvPr>
          <p:cNvCxnSpPr/>
          <p:nvPr/>
        </p:nvCxnSpPr>
        <p:spPr>
          <a:xfrm>
            <a:off x="3291368" y="4681623"/>
            <a:ext cx="0" cy="1828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55CD23E-C5B8-8047-8D95-434D3FD3DEDA}"/>
              </a:ext>
            </a:extLst>
          </p:cNvPr>
          <p:cNvCxnSpPr/>
          <p:nvPr/>
        </p:nvCxnSpPr>
        <p:spPr>
          <a:xfrm>
            <a:off x="8396636" y="4671697"/>
            <a:ext cx="0" cy="1828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EBC8591-A2C0-9D40-B022-9D99B85F5975}"/>
              </a:ext>
            </a:extLst>
          </p:cNvPr>
          <p:cNvCxnSpPr>
            <a:cxnSpLocks/>
          </p:cNvCxnSpPr>
          <p:nvPr/>
        </p:nvCxnSpPr>
        <p:spPr>
          <a:xfrm flipH="1">
            <a:off x="3256890" y="5431641"/>
            <a:ext cx="5120640" cy="0"/>
          </a:xfrm>
          <a:prstGeom prst="straightConnector1">
            <a:avLst/>
          </a:prstGeom>
          <a:ln w="38100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6B06B16-85BC-9544-90FA-2476C19BE386}"/>
                  </a:ext>
                </a:extLst>
              </p:cNvPr>
              <p:cNvSpPr txBox="1"/>
              <p:nvPr/>
            </p:nvSpPr>
            <p:spPr>
              <a:xfrm>
                <a:off x="4528305" y="5374585"/>
                <a:ext cx="48622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6B06B16-85BC-9544-90FA-2476C19BE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305" y="5374585"/>
                <a:ext cx="486222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033198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E9FA5E-891D-484E-82C0-43826310C1B0}"/>
              </a:ext>
            </a:extLst>
          </p:cNvPr>
          <p:cNvSpPr/>
          <p:nvPr/>
        </p:nvSpPr>
        <p:spPr>
          <a:xfrm>
            <a:off x="997458" y="0"/>
            <a:ext cx="457200" cy="48097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4D47D0-832B-0F40-AEC8-EE7100D72FB6}"/>
              </a:ext>
            </a:extLst>
          </p:cNvPr>
          <p:cNvSpPr/>
          <p:nvPr/>
        </p:nvSpPr>
        <p:spPr>
          <a:xfrm>
            <a:off x="8674608" y="192024"/>
            <a:ext cx="457200" cy="48097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434F73F-7A40-AD44-AE43-02BA5F70C387}"/>
              </a:ext>
            </a:extLst>
          </p:cNvPr>
          <p:cNvGrpSpPr/>
          <p:nvPr/>
        </p:nvGrpSpPr>
        <p:grpSpPr>
          <a:xfrm>
            <a:off x="2449074" y="734297"/>
            <a:ext cx="5231117" cy="4614943"/>
            <a:chOff x="2189713" y="-52087"/>
            <a:chExt cx="5231117" cy="4614943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13D6BB0-EA79-BF48-AE63-2CB8AE5A3A4B}"/>
                </a:ext>
              </a:extLst>
            </p:cNvPr>
            <p:cNvCxnSpPr/>
            <p:nvPr/>
          </p:nvCxnSpPr>
          <p:spPr>
            <a:xfrm flipV="1">
              <a:off x="2619298" y="2668160"/>
              <a:ext cx="45720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79114E-168D-FC40-90F7-535527D109B5}"/>
                    </a:ext>
                  </a:extLst>
                </p:cNvPr>
                <p:cNvSpPr txBox="1"/>
                <p:nvPr/>
              </p:nvSpPr>
              <p:spPr>
                <a:xfrm>
                  <a:off x="6251328" y="-52087"/>
                  <a:ext cx="58521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79114E-168D-FC40-90F7-535527D109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1328" y="-52087"/>
                  <a:ext cx="585216" cy="646331"/>
                </a:xfrm>
                <a:prstGeom prst="rect">
                  <a:avLst/>
                </a:prstGeom>
                <a:blipFill>
                  <a:blip r:embed="rId2"/>
                  <a:stretch>
                    <a:fillRect l="-4255" r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7003C7D-DADF-C44F-AA2B-728FF777C462}"/>
                    </a:ext>
                  </a:extLst>
                </p:cNvPr>
                <p:cNvSpPr txBox="1"/>
                <p:nvPr/>
              </p:nvSpPr>
              <p:spPr>
                <a:xfrm>
                  <a:off x="2326691" y="-15395"/>
                  <a:ext cx="58521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7003C7D-DADF-C44F-AA2B-728FF777C4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6691" y="-15395"/>
                  <a:ext cx="585216" cy="6463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ECCEF8B-AA99-4749-9F29-5096A67506E9}"/>
                </a:ext>
              </a:extLst>
            </p:cNvPr>
            <p:cNvCxnSpPr/>
            <p:nvPr/>
          </p:nvCxnSpPr>
          <p:spPr>
            <a:xfrm flipV="1">
              <a:off x="4202066" y="1715506"/>
              <a:ext cx="1426464" cy="9509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F381B08-9DD3-004A-9A08-B7B8991F52C4}"/>
                </a:ext>
              </a:extLst>
            </p:cNvPr>
            <p:cNvCxnSpPr>
              <a:cxnSpLocks/>
            </p:cNvCxnSpPr>
            <p:nvPr/>
          </p:nvCxnSpPr>
          <p:spPr>
            <a:xfrm>
              <a:off x="4202066" y="2666482"/>
              <a:ext cx="146304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8365D4B-3982-934B-B793-FC2133370231}"/>
                    </a:ext>
                  </a:extLst>
                </p:cNvPr>
                <p:cNvSpPr txBox="1"/>
                <p:nvPr/>
              </p:nvSpPr>
              <p:spPr>
                <a:xfrm>
                  <a:off x="3138460" y="2631584"/>
                  <a:ext cx="504882" cy="5754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8365D4B-3982-934B-B793-FC21333702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8460" y="2631584"/>
                  <a:ext cx="504882" cy="57547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4212424-1244-784E-B90D-45736EB13D9F}"/>
                    </a:ext>
                  </a:extLst>
                </p:cNvPr>
                <p:cNvSpPr txBox="1"/>
                <p:nvPr/>
              </p:nvSpPr>
              <p:spPr>
                <a:xfrm>
                  <a:off x="4537681" y="1702549"/>
                  <a:ext cx="44582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4212424-1244-784E-B90D-45736EB13D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7681" y="1702549"/>
                  <a:ext cx="445827" cy="523220"/>
                </a:xfrm>
                <a:prstGeom prst="rect">
                  <a:avLst/>
                </a:prstGeom>
                <a:blipFill>
                  <a:blip r:embed="rId5"/>
                  <a:stretch>
                    <a:fillRect t="-209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3DBCB958-7EC3-8F48-BDFC-F952CAEEF478}"/>
                </a:ext>
              </a:extLst>
            </p:cNvPr>
            <p:cNvSpPr/>
            <p:nvPr/>
          </p:nvSpPr>
          <p:spPr>
            <a:xfrm>
              <a:off x="3430465" y="1953250"/>
              <a:ext cx="1280160" cy="1426464"/>
            </a:xfrm>
            <a:prstGeom prst="arc">
              <a:avLst>
                <a:gd name="adj1" fmla="val 19915651"/>
                <a:gd name="adj2" fmla="val 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C42C3D7-9BA0-134F-B650-F66F7FBF95F5}"/>
                    </a:ext>
                  </a:extLst>
                </p:cNvPr>
                <p:cNvSpPr txBox="1"/>
                <p:nvPr/>
              </p:nvSpPr>
              <p:spPr>
                <a:xfrm>
                  <a:off x="4690310" y="2212139"/>
                  <a:ext cx="47891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C42C3D7-9BA0-134F-B650-F66F7FBF95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0310" y="2212139"/>
                  <a:ext cx="478914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2907C8A-162A-634F-BE4A-43C5FCEEF268}"/>
                </a:ext>
              </a:extLst>
            </p:cNvPr>
            <p:cNvCxnSpPr/>
            <p:nvPr/>
          </p:nvCxnSpPr>
          <p:spPr>
            <a:xfrm flipH="1">
              <a:off x="6543936" y="630936"/>
              <a:ext cx="0" cy="3931920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4347898-61E7-B94D-998A-B2789F636B7F}"/>
                </a:ext>
              </a:extLst>
            </p:cNvPr>
            <p:cNvCxnSpPr/>
            <p:nvPr/>
          </p:nvCxnSpPr>
          <p:spPr>
            <a:xfrm flipH="1">
              <a:off x="2619299" y="594244"/>
              <a:ext cx="0" cy="393192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656C966-D65B-244F-8B21-78D87DC9BBE0}"/>
                    </a:ext>
                  </a:extLst>
                </p:cNvPr>
                <p:cNvSpPr txBox="1"/>
                <p:nvPr/>
              </p:nvSpPr>
              <p:spPr>
                <a:xfrm>
                  <a:off x="3709434" y="2106936"/>
                  <a:ext cx="60952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656C966-D65B-244F-8B21-78D87DC9BB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9434" y="2106936"/>
                  <a:ext cx="609526" cy="523220"/>
                </a:xfrm>
                <a:prstGeom prst="rect">
                  <a:avLst/>
                </a:prstGeom>
                <a:blipFill>
                  <a:blip r:embed="rId7"/>
                  <a:stretch>
                    <a:fillRect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6B258D4-9B57-C440-B610-C652A914ED69}"/>
                    </a:ext>
                  </a:extLst>
                </p:cNvPr>
                <p:cNvSpPr txBox="1"/>
                <p:nvPr/>
              </p:nvSpPr>
              <p:spPr>
                <a:xfrm>
                  <a:off x="5486723" y="1239768"/>
                  <a:ext cx="61779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6B258D4-9B57-C440-B610-C652A914ED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6723" y="1239768"/>
                  <a:ext cx="617798" cy="523220"/>
                </a:xfrm>
                <a:prstGeom prst="rect">
                  <a:avLst/>
                </a:prstGeom>
                <a:blipFill>
                  <a:blip r:embed="rId8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6F009AB-90A4-174B-A748-AE3606D5F2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1957" y="2666482"/>
              <a:ext cx="104698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8DB3F66-683A-F245-9E80-DFD0369AAD91}"/>
                </a:ext>
              </a:extLst>
            </p:cNvPr>
            <p:cNvCxnSpPr/>
            <p:nvPr/>
          </p:nvCxnSpPr>
          <p:spPr>
            <a:xfrm>
              <a:off x="5628530" y="1715506"/>
              <a:ext cx="0" cy="1019853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128F862-E931-7B45-8FDB-07FD134108DE}"/>
                    </a:ext>
                  </a:extLst>
                </p:cNvPr>
                <p:cNvSpPr txBox="1"/>
                <p:nvPr/>
              </p:nvSpPr>
              <p:spPr>
                <a:xfrm>
                  <a:off x="3972092" y="2606290"/>
                  <a:ext cx="61253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128F862-E931-7B45-8FDB-07FD134108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2092" y="2606290"/>
                  <a:ext cx="612539" cy="523220"/>
                </a:xfrm>
                <a:prstGeom prst="rect">
                  <a:avLst/>
                </a:prstGeom>
                <a:blipFill>
                  <a:blip r:embed="rId9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DC3A283-311C-BB45-A98A-F0380E02AF9D}"/>
                    </a:ext>
                  </a:extLst>
                </p:cNvPr>
                <p:cNvSpPr txBox="1"/>
                <p:nvPr/>
              </p:nvSpPr>
              <p:spPr>
                <a:xfrm>
                  <a:off x="5370281" y="2596896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DC3A283-311C-BB45-A98A-F0380E02AF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0281" y="2596896"/>
                  <a:ext cx="620811" cy="523220"/>
                </a:xfrm>
                <a:prstGeom prst="rect">
                  <a:avLst/>
                </a:prstGeom>
                <a:blipFill>
                  <a:blip r:embed="rId10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71D71CF-3A53-FC48-8D58-511D390B64CD}"/>
                    </a:ext>
                  </a:extLst>
                </p:cNvPr>
                <p:cNvSpPr txBox="1"/>
                <p:nvPr/>
              </p:nvSpPr>
              <p:spPr>
                <a:xfrm>
                  <a:off x="2189713" y="2525640"/>
                  <a:ext cx="51725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71D71CF-3A53-FC48-8D58-511D390B6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9713" y="2525640"/>
                  <a:ext cx="517257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33E9AD7-C044-E747-8A20-8141F7AD1AEA}"/>
                    </a:ext>
                  </a:extLst>
                </p:cNvPr>
                <p:cNvSpPr txBox="1"/>
                <p:nvPr/>
              </p:nvSpPr>
              <p:spPr>
                <a:xfrm>
                  <a:off x="6952753" y="2630156"/>
                  <a:ext cx="46807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33E9AD7-C044-E747-8A20-8141F7AD1A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2753" y="2630156"/>
                  <a:ext cx="468077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8DD997A-1A49-3441-B1BF-4A88A91C6ED4}"/>
                    </a:ext>
                  </a:extLst>
                </p:cNvPr>
                <p:cNvSpPr txBox="1"/>
                <p:nvPr/>
              </p:nvSpPr>
              <p:spPr>
                <a:xfrm>
                  <a:off x="6100712" y="2596896"/>
                  <a:ext cx="48622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8DD997A-1A49-3441-B1BF-4A88A91C6E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0712" y="2596896"/>
                  <a:ext cx="486222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40630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E9FA5E-891D-484E-82C0-43826310C1B0}"/>
              </a:ext>
            </a:extLst>
          </p:cNvPr>
          <p:cNvSpPr/>
          <p:nvPr/>
        </p:nvSpPr>
        <p:spPr>
          <a:xfrm>
            <a:off x="997458" y="0"/>
            <a:ext cx="457200" cy="48097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4D47D0-832B-0F40-AEC8-EE7100D72FB6}"/>
              </a:ext>
            </a:extLst>
          </p:cNvPr>
          <p:cNvSpPr/>
          <p:nvPr/>
        </p:nvSpPr>
        <p:spPr>
          <a:xfrm>
            <a:off x="8674608" y="192024"/>
            <a:ext cx="457200" cy="48097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4D39389-5914-EB46-9E17-9602D326C6B9}"/>
              </a:ext>
            </a:extLst>
          </p:cNvPr>
          <p:cNvGrpSpPr/>
          <p:nvPr/>
        </p:nvGrpSpPr>
        <p:grpSpPr>
          <a:xfrm>
            <a:off x="2597694" y="790531"/>
            <a:ext cx="4811136" cy="4503604"/>
            <a:chOff x="2597694" y="790531"/>
            <a:chExt cx="4811136" cy="45036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79114E-168D-FC40-90F7-535527D109B5}"/>
                    </a:ext>
                  </a:extLst>
                </p:cNvPr>
                <p:cNvSpPr txBox="1"/>
                <p:nvPr/>
              </p:nvSpPr>
              <p:spPr>
                <a:xfrm>
                  <a:off x="2597694" y="790531"/>
                  <a:ext cx="58521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79114E-168D-FC40-90F7-535527D109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7694" y="790531"/>
                  <a:ext cx="585216" cy="646331"/>
                </a:xfrm>
                <a:prstGeom prst="rect">
                  <a:avLst/>
                </a:prstGeom>
                <a:blipFill>
                  <a:blip r:embed="rId2"/>
                  <a:stretch>
                    <a:fillRect l="-4255" r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7003C7D-DADF-C44F-AA2B-728FF777C462}"/>
                    </a:ext>
                  </a:extLst>
                </p:cNvPr>
                <p:cNvSpPr txBox="1"/>
                <p:nvPr/>
              </p:nvSpPr>
              <p:spPr>
                <a:xfrm>
                  <a:off x="6823614" y="889824"/>
                  <a:ext cx="58521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7003C7D-DADF-C44F-AA2B-728FF777C4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3614" y="889824"/>
                  <a:ext cx="585216" cy="6463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ECCEF8B-AA99-4749-9F29-5096A67506E9}"/>
                </a:ext>
              </a:extLst>
            </p:cNvPr>
            <p:cNvCxnSpPr/>
            <p:nvPr/>
          </p:nvCxnSpPr>
          <p:spPr>
            <a:xfrm flipV="1">
              <a:off x="4466201" y="2377199"/>
              <a:ext cx="1426464" cy="9509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F381B08-9DD3-004A-9A08-B7B8991F52C4}"/>
                </a:ext>
              </a:extLst>
            </p:cNvPr>
            <p:cNvCxnSpPr>
              <a:cxnSpLocks/>
            </p:cNvCxnSpPr>
            <p:nvPr/>
          </p:nvCxnSpPr>
          <p:spPr>
            <a:xfrm>
              <a:off x="4466201" y="3328175"/>
              <a:ext cx="146304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8365D4B-3982-934B-B793-FC2133370231}"/>
                    </a:ext>
                  </a:extLst>
                </p:cNvPr>
                <p:cNvSpPr txBox="1"/>
                <p:nvPr/>
              </p:nvSpPr>
              <p:spPr>
                <a:xfrm>
                  <a:off x="4733468" y="3308553"/>
                  <a:ext cx="504882" cy="5754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8365D4B-3982-934B-B793-FC21333702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3468" y="3308553"/>
                  <a:ext cx="504882" cy="57547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4212424-1244-784E-B90D-45736EB13D9F}"/>
                    </a:ext>
                  </a:extLst>
                </p:cNvPr>
                <p:cNvSpPr txBox="1"/>
                <p:nvPr/>
              </p:nvSpPr>
              <p:spPr>
                <a:xfrm>
                  <a:off x="4801816" y="2364242"/>
                  <a:ext cx="48622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4212424-1244-784E-B90D-45736EB13D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1816" y="2364242"/>
                  <a:ext cx="48622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3DBCB958-7EC3-8F48-BDFC-F952CAEEF478}"/>
                </a:ext>
              </a:extLst>
            </p:cNvPr>
            <p:cNvSpPr/>
            <p:nvPr/>
          </p:nvSpPr>
          <p:spPr>
            <a:xfrm>
              <a:off x="3694600" y="2614943"/>
              <a:ext cx="1280160" cy="1426464"/>
            </a:xfrm>
            <a:prstGeom prst="arc">
              <a:avLst>
                <a:gd name="adj1" fmla="val 19915651"/>
                <a:gd name="adj2" fmla="val 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C42C3D7-9BA0-134F-B650-F66F7FBF95F5}"/>
                    </a:ext>
                  </a:extLst>
                </p:cNvPr>
                <p:cNvSpPr txBox="1"/>
                <p:nvPr/>
              </p:nvSpPr>
              <p:spPr>
                <a:xfrm>
                  <a:off x="4954445" y="2873832"/>
                  <a:ext cx="47891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C42C3D7-9BA0-134F-B650-F66F7FBF95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4445" y="2873832"/>
                  <a:ext cx="478914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2907C8A-162A-634F-BE4A-43C5FCEEF268}"/>
                </a:ext>
              </a:extLst>
            </p:cNvPr>
            <p:cNvCxnSpPr/>
            <p:nvPr/>
          </p:nvCxnSpPr>
          <p:spPr>
            <a:xfrm flipH="1">
              <a:off x="2888923" y="1325889"/>
              <a:ext cx="0" cy="3931920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4347898-61E7-B94D-998A-B2789F636B7F}"/>
                </a:ext>
              </a:extLst>
            </p:cNvPr>
            <p:cNvCxnSpPr/>
            <p:nvPr/>
          </p:nvCxnSpPr>
          <p:spPr>
            <a:xfrm flipH="1">
              <a:off x="7116222" y="1362215"/>
              <a:ext cx="0" cy="393192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656C966-D65B-244F-8B21-78D87DC9BBE0}"/>
                    </a:ext>
                  </a:extLst>
                </p:cNvPr>
                <p:cNvSpPr txBox="1"/>
                <p:nvPr/>
              </p:nvSpPr>
              <p:spPr>
                <a:xfrm>
                  <a:off x="3973569" y="2768629"/>
                  <a:ext cx="60952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656C966-D65B-244F-8B21-78D87DC9BB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3569" y="2768629"/>
                  <a:ext cx="609526" cy="523220"/>
                </a:xfrm>
                <a:prstGeom prst="rect">
                  <a:avLst/>
                </a:prstGeom>
                <a:blipFill>
                  <a:blip r:embed="rId7"/>
                  <a:stretch>
                    <a:fillRect b="-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6B258D4-9B57-C440-B610-C652A914ED69}"/>
                    </a:ext>
                  </a:extLst>
                </p:cNvPr>
                <p:cNvSpPr txBox="1"/>
                <p:nvPr/>
              </p:nvSpPr>
              <p:spPr>
                <a:xfrm>
                  <a:off x="5750858" y="1901461"/>
                  <a:ext cx="61779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6B258D4-9B57-C440-B610-C652A914ED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0858" y="1901461"/>
                  <a:ext cx="617798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6F009AB-90A4-174B-A748-AE3606D5F23B}"/>
                </a:ext>
              </a:extLst>
            </p:cNvPr>
            <p:cNvCxnSpPr>
              <a:cxnSpLocks/>
            </p:cNvCxnSpPr>
            <p:nvPr/>
          </p:nvCxnSpPr>
          <p:spPr>
            <a:xfrm>
              <a:off x="4501235" y="3328175"/>
              <a:ext cx="104698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8DB3F66-683A-F245-9E80-DFD0369AAD91}"/>
                </a:ext>
              </a:extLst>
            </p:cNvPr>
            <p:cNvCxnSpPr/>
            <p:nvPr/>
          </p:nvCxnSpPr>
          <p:spPr>
            <a:xfrm>
              <a:off x="5892665" y="2377199"/>
              <a:ext cx="0" cy="1019853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944244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525735-F9D4-5648-8832-08F09CFD1189}"/>
              </a:ext>
            </a:extLst>
          </p:cNvPr>
          <p:cNvCxnSpPr>
            <a:cxnSpLocks/>
          </p:cNvCxnSpPr>
          <p:nvPr/>
        </p:nvCxnSpPr>
        <p:spPr>
          <a:xfrm flipV="1">
            <a:off x="650981" y="3560358"/>
            <a:ext cx="9897110" cy="24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108FE91-EBB9-E14B-95D9-5B6E355C0DC4}"/>
              </a:ext>
            </a:extLst>
          </p:cNvPr>
          <p:cNvGrpSpPr>
            <a:grpSpLocks noChangeAspect="1"/>
          </p:cNvGrpSpPr>
          <p:nvPr/>
        </p:nvGrpSpPr>
        <p:grpSpPr>
          <a:xfrm>
            <a:off x="1595286" y="3442551"/>
            <a:ext cx="274320" cy="274320"/>
            <a:chOff x="3944470" y="3303494"/>
            <a:chExt cx="457200" cy="4572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380BAA3-152D-824D-91C8-6A8AC2729EBA}"/>
                </a:ext>
              </a:extLst>
            </p:cNvPr>
            <p:cNvSpPr/>
            <p:nvPr/>
          </p:nvSpPr>
          <p:spPr>
            <a:xfrm>
              <a:off x="3944470" y="3303494"/>
              <a:ext cx="457200" cy="4572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9C41D96-066C-3A41-B079-DA6190FC8FF7}"/>
                </a:ext>
              </a:extLst>
            </p:cNvPr>
            <p:cNvCxnSpPr>
              <a:stCxn id="4" idx="2"/>
              <a:endCxn id="4" idx="6"/>
            </p:cNvCxnSpPr>
            <p:nvPr/>
          </p:nvCxnSpPr>
          <p:spPr>
            <a:xfrm>
              <a:off x="3944470" y="3532094"/>
              <a:ext cx="4572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CA83AAB-7AC6-6A4B-BEE4-C1A014056175}"/>
                </a:ext>
              </a:extLst>
            </p:cNvPr>
            <p:cNvCxnSpPr>
              <a:stCxn id="4" idx="0"/>
              <a:endCxn id="4" idx="4"/>
            </p:cNvCxnSpPr>
            <p:nvPr/>
          </p:nvCxnSpPr>
          <p:spPr>
            <a:xfrm>
              <a:off x="4173070" y="3303494"/>
              <a:ext cx="0" cy="45720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2535D2B-84CF-C542-A2A1-51402D200F4E}"/>
              </a:ext>
            </a:extLst>
          </p:cNvPr>
          <p:cNvGrpSpPr>
            <a:grpSpLocks noChangeAspect="1"/>
          </p:cNvGrpSpPr>
          <p:nvPr/>
        </p:nvGrpSpPr>
        <p:grpSpPr>
          <a:xfrm>
            <a:off x="8642975" y="3412864"/>
            <a:ext cx="274320" cy="274320"/>
            <a:chOff x="7383780" y="3303494"/>
            <a:chExt cx="457200" cy="4572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709EB40-3996-CE4B-90F5-4039052B60D8}"/>
                </a:ext>
              </a:extLst>
            </p:cNvPr>
            <p:cNvSpPr/>
            <p:nvPr/>
          </p:nvSpPr>
          <p:spPr>
            <a:xfrm>
              <a:off x="7383780" y="3303494"/>
              <a:ext cx="457200" cy="4572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DD997FA-4E0C-B74A-8B10-3CA97370D2E4}"/>
                </a:ext>
              </a:extLst>
            </p:cNvPr>
            <p:cNvCxnSpPr>
              <a:stCxn id="9" idx="2"/>
              <a:endCxn id="9" idx="6"/>
            </p:cNvCxnSpPr>
            <p:nvPr/>
          </p:nvCxnSpPr>
          <p:spPr>
            <a:xfrm>
              <a:off x="7383780" y="3532094"/>
              <a:ext cx="45720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AE6108-3186-1C4A-89E5-AE09595523E5}"/>
              </a:ext>
            </a:extLst>
          </p:cNvPr>
          <p:cNvCxnSpPr/>
          <p:nvPr/>
        </p:nvCxnSpPr>
        <p:spPr>
          <a:xfrm flipV="1">
            <a:off x="3229937" y="2226168"/>
            <a:ext cx="1039906" cy="376517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2EBFB1-7459-CF45-80F8-951A7C5C769D}"/>
              </a:ext>
            </a:extLst>
          </p:cNvPr>
          <p:cNvCxnSpPr>
            <a:cxnSpLocks/>
          </p:cNvCxnSpPr>
          <p:nvPr/>
        </p:nvCxnSpPr>
        <p:spPr>
          <a:xfrm>
            <a:off x="8347486" y="2070848"/>
            <a:ext cx="1101314" cy="948018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038D17-CEC1-874C-8085-A141132B7887}"/>
                  </a:ext>
                </a:extLst>
              </p:cNvPr>
              <p:cNvSpPr txBox="1"/>
              <p:nvPr/>
            </p:nvSpPr>
            <p:spPr>
              <a:xfrm>
                <a:off x="4105581" y="1796841"/>
                <a:ext cx="63042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038D17-CEC1-874C-8085-A141132B7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581" y="1796841"/>
                <a:ext cx="63042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87C48D-CEBA-6141-8F7F-D833BDD4B7E7}"/>
                  </a:ext>
                </a:extLst>
              </p:cNvPr>
              <p:cNvSpPr txBox="1"/>
              <p:nvPr/>
            </p:nvSpPr>
            <p:spPr>
              <a:xfrm>
                <a:off x="3155627" y="2498002"/>
                <a:ext cx="6095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87C48D-CEBA-6141-8F7F-D833BDD4B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5627" y="2498002"/>
                <a:ext cx="60952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3C66D1-1024-5B4A-B215-B16AE2F92A57}"/>
                  </a:ext>
                </a:extLst>
              </p:cNvPr>
              <p:cNvSpPr txBox="1"/>
              <p:nvPr/>
            </p:nvSpPr>
            <p:spPr>
              <a:xfrm>
                <a:off x="7947401" y="2060112"/>
                <a:ext cx="6177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3C66D1-1024-5B4A-B215-B16AE2F92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7401" y="2060112"/>
                <a:ext cx="617798" cy="523220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71CA7B9F-936D-1843-85E3-F61B33AE114F}"/>
              </a:ext>
            </a:extLst>
          </p:cNvPr>
          <p:cNvSpPr/>
          <p:nvPr/>
        </p:nvSpPr>
        <p:spPr>
          <a:xfrm>
            <a:off x="3083926" y="2524405"/>
            <a:ext cx="179294" cy="1972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EF6E762-20D6-B34C-9F44-7E6960C0C82B}"/>
                  </a:ext>
                </a:extLst>
              </p:cNvPr>
              <p:cNvSpPr txBox="1"/>
              <p:nvPr/>
            </p:nvSpPr>
            <p:spPr>
              <a:xfrm>
                <a:off x="2656194" y="2357652"/>
                <a:ext cx="5189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EF6E762-20D6-B34C-9F44-7E6960C0C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6194" y="2357652"/>
                <a:ext cx="518988" cy="523220"/>
              </a:xfrm>
              <a:prstGeom prst="rect">
                <a:avLst/>
              </a:prstGeom>
              <a:blipFill>
                <a:blip r:embed="rId5"/>
                <a:stretch>
                  <a:fillRect l="-2381" r="-2381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34425AB5-7376-CE49-B967-15FEE3C9B555}"/>
              </a:ext>
            </a:extLst>
          </p:cNvPr>
          <p:cNvSpPr/>
          <p:nvPr/>
        </p:nvSpPr>
        <p:spPr>
          <a:xfrm>
            <a:off x="8270246" y="1979985"/>
            <a:ext cx="179294" cy="1972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5C4F0DBE-5506-184F-918A-9241FB16F1DA}"/>
              </a:ext>
            </a:extLst>
          </p:cNvPr>
          <p:cNvSpPr/>
          <p:nvPr/>
        </p:nvSpPr>
        <p:spPr>
          <a:xfrm>
            <a:off x="3175182" y="2079812"/>
            <a:ext cx="5090277" cy="1165412"/>
          </a:xfrm>
          <a:custGeom>
            <a:avLst/>
            <a:gdLst>
              <a:gd name="connsiteX0" fmla="*/ 0 w 2223247"/>
              <a:gd name="connsiteY0" fmla="*/ 555812 h 1165412"/>
              <a:gd name="connsiteX1" fmla="*/ 17929 w 2223247"/>
              <a:gd name="connsiteY1" fmla="*/ 914400 h 1165412"/>
              <a:gd name="connsiteX2" fmla="*/ 35859 w 2223247"/>
              <a:gd name="connsiteY2" fmla="*/ 1004047 h 1165412"/>
              <a:gd name="connsiteX3" fmla="*/ 89647 w 2223247"/>
              <a:gd name="connsiteY3" fmla="*/ 1057836 h 1165412"/>
              <a:gd name="connsiteX4" fmla="*/ 251012 w 2223247"/>
              <a:gd name="connsiteY4" fmla="*/ 1147483 h 1165412"/>
              <a:gd name="connsiteX5" fmla="*/ 322729 w 2223247"/>
              <a:gd name="connsiteY5" fmla="*/ 1165412 h 1165412"/>
              <a:gd name="connsiteX6" fmla="*/ 591671 w 2223247"/>
              <a:gd name="connsiteY6" fmla="*/ 1147483 h 1165412"/>
              <a:gd name="connsiteX7" fmla="*/ 663388 w 2223247"/>
              <a:gd name="connsiteY7" fmla="*/ 1111624 h 1165412"/>
              <a:gd name="connsiteX8" fmla="*/ 717176 w 2223247"/>
              <a:gd name="connsiteY8" fmla="*/ 1093694 h 1165412"/>
              <a:gd name="connsiteX9" fmla="*/ 824753 w 2223247"/>
              <a:gd name="connsiteY9" fmla="*/ 1021977 h 1165412"/>
              <a:gd name="connsiteX10" fmla="*/ 896471 w 2223247"/>
              <a:gd name="connsiteY10" fmla="*/ 986118 h 1165412"/>
              <a:gd name="connsiteX11" fmla="*/ 1021976 w 2223247"/>
              <a:gd name="connsiteY11" fmla="*/ 896471 h 1165412"/>
              <a:gd name="connsiteX12" fmla="*/ 1129553 w 2223247"/>
              <a:gd name="connsiteY12" fmla="*/ 824753 h 1165412"/>
              <a:gd name="connsiteX13" fmla="*/ 1237129 w 2223247"/>
              <a:gd name="connsiteY13" fmla="*/ 699247 h 1165412"/>
              <a:gd name="connsiteX14" fmla="*/ 1326776 w 2223247"/>
              <a:gd name="connsiteY14" fmla="*/ 609600 h 1165412"/>
              <a:gd name="connsiteX15" fmla="*/ 1362635 w 2223247"/>
              <a:gd name="connsiteY15" fmla="*/ 555812 h 1165412"/>
              <a:gd name="connsiteX16" fmla="*/ 1416423 w 2223247"/>
              <a:gd name="connsiteY16" fmla="*/ 519953 h 1165412"/>
              <a:gd name="connsiteX17" fmla="*/ 1434353 w 2223247"/>
              <a:gd name="connsiteY17" fmla="*/ 466165 h 1165412"/>
              <a:gd name="connsiteX18" fmla="*/ 1488141 w 2223247"/>
              <a:gd name="connsiteY18" fmla="*/ 412377 h 1165412"/>
              <a:gd name="connsiteX19" fmla="*/ 1559859 w 2223247"/>
              <a:gd name="connsiteY19" fmla="*/ 304800 h 1165412"/>
              <a:gd name="connsiteX20" fmla="*/ 1577788 w 2223247"/>
              <a:gd name="connsiteY20" fmla="*/ 251012 h 1165412"/>
              <a:gd name="connsiteX21" fmla="*/ 1685365 w 2223247"/>
              <a:gd name="connsiteY21" fmla="*/ 143436 h 1165412"/>
              <a:gd name="connsiteX22" fmla="*/ 1739153 w 2223247"/>
              <a:gd name="connsiteY22" fmla="*/ 89647 h 1165412"/>
              <a:gd name="connsiteX23" fmla="*/ 1775012 w 2223247"/>
              <a:gd name="connsiteY23" fmla="*/ 35859 h 1165412"/>
              <a:gd name="connsiteX24" fmla="*/ 1828800 w 2223247"/>
              <a:gd name="connsiteY24" fmla="*/ 17930 h 1165412"/>
              <a:gd name="connsiteX25" fmla="*/ 1954306 w 2223247"/>
              <a:gd name="connsiteY25" fmla="*/ 0 h 1165412"/>
              <a:gd name="connsiteX26" fmla="*/ 2223247 w 2223247"/>
              <a:gd name="connsiteY26" fmla="*/ 17930 h 116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223247" h="1165412">
                <a:moveTo>
                  <a:pt x="0" y="555812"/>
                </a:moveTo>
                <a:cubicBezTo>
                  <a:pt x="5976" y="675341"/>
                  <a:pt x="8385" y="795103"/>
                  <a:pt x="17929" y="914400"/>
                </a:cubicBezTo>
                <a:cubicBezTo>
                  <a:pt x="20359" y="944777"/>
                  <a:pt x="22231" y="976790"/>
                  <a:pt x="35859" y="1004047"/>
                </a:cubicBezTo>
                <a:cubicBezTo>
                  <a:pt x="47199" y="1026726"/>
                  <a:pt x="69632" y="1042269"/>
                  <a:pt x="89647" y="1057836"/>
                </a:cubicBezTo>
                <a:cubicBezTo>
                  <a:pt x="164210" y="1115830"/>
                  <a:pt x="177712" y="1126540"/>
                  <a:pt x="251012" y="1147483"/>
                </a:cubicBezTo>
                <a:cubicBezTo>
                  <a:pt x="274705" y="1154253"/>
                  <a:pt x="298823" y="1159436"/>
                  <a:pt x="322729" y="1165412"/>
                </a:cubicBezTo>
                <a:cubicBezTo>
                  <a:pt x="412376" y="1159436"/>
                  <a:pt x="502924" y="1161496"/>
                  <a:pt x="591671" y="1147483"/>
                </a:cubicBezTo>
                <a:cubicBezTo>
                  <a:pt x="618071" y="1143315"/>
                  <a:pt x="638822" y="1122153"/>
                  <a:pt x="663388" y="1111624"/>
                </a:cubicBezTo>
                <a:cubicBezTo>
                  <a:pt x="680759" y="1104179"/>
                  <a:pt x="700655" y="1102872"/>
                  <a:pt x="717176" y="1093694"/>
                </a:cubicBezTo>
                <a:cubicBezTo>
                  <a:pt x="754850" y="1072764"/>
                  <a:pt x="786206" y="1041251"/>
                  <a:pt x="824753" y="1021977"/>
                </a:cubicBezTo>
                <a:cubicBezTo>
                  <a:pt x="848659" y="1010024"/>
                  <a:pt x="873265" y="999379"/>
                  <a:pt x="896471" y="986118"/>
                </a:cubicBezTo>
                <a:cubicBezTo>
                  <a:pt x="941807" y="960212"/>
                  <a:pt x="979220" y="926400"/>
                  <a:pt x="1021976" y="896471"/>
                </a:cubicBezTo>
                <a:cubicBezTo>
                  <a:pt x="1057283" y="871756"/>
                  <a:pt x="1103695" y="859231"/>
                  <a:pt x="1129553" y="824753"/>
                </a:cubicBezTo>
                <a:cubicBezTo>
                  <a:pt x="1330995" y="556165"/>
                  <a:pt x="1049831" y="924006"/>
                  <a:pt x="1237129" y="699247"/>
                </a:cubicBezTo>
                <a:cubicBezTo>
                  <a:pt x="1311833" y="609601"/>
                  <a:pt x="1228166" y="675340"/>
                  <a:pt x="1326776" y="609600"/>
                </a:cubicBezTo>
                <a:cubicBezTo>
                  <a:pt x="1338729" y="591671"/>
                  <a:pt x="1347398" y="571049"/>
                  <a:pt x="1362635" y="555812"/>
                </a:cubicBezTo>
                <a:cubicBezTo>
                  <a:pt x="1377872" y="540575"/>
                  <a:pt x="1402962" y="536779"/>
                  <a:pt x="1416423" y="519953"/>
                </a:cubicBezTo>
                <a:cubicBezTo>
                  <a:pt x="1428229" y="505195"/>
                  <a:pt x="1423870" y="481890"/>
                  <a:pt x="1434353" y="466165"/>
                </a:cubicBezTo>
                <a:cubicBezTo>
                  <a:pt x="1448418" y="445068"/>
                  <a:pt x="1472574" y="432392"/>
                  <a:pt x="1488141" y="412377"/>
                </a:cubicBezTo>
                <a:cubicBezTo>
                  <a:pt x="1514600" y="378358"/>
                  <a:pt x="1559859" y="304800"/>
                  <a:pt x="1559859" y="304800"/>
                </a:cubicBezTo>
                <a:cubicBezTo>
                  <a:pt x="1565835" y="286871"/>
                  <a:pt x="1566185" y="265930"/>
                  <a:pt x="1577788" y="251012"/>
                </a:cubicBezTo>
                <a:cubicBezTo>
                  <a:pt x="1608922" y="210982"/>
                  <a:pt x="1649506" y="179295"/>
                  <a:pt x="1685365" y="143436"/>
                </a:cubicBezTo>
                <a:cubicBezTo>
                  <a:pt x="1703295" y="125506"/>
                  <a:pt x="1725088" y="110745"/>
                  <a:pt x="1739153" y="89647"/>
                </a:cubicBezTo>
                <a:cubicBezTo>
                  <a:pt x="1751106" y="71718"/>
                  <a:pt x="1758185" y="49320"/>
                  <a:pt x="1775012" y="35859"/>
                </a:cubicBezTo>
                <a:cubicBezTo>
                  <a:pt x="1789770" y="24053"/>
                  <a:pt x="1810268" y="21636"/>
                  <a:pt x="1828800" y="17930"/>
                </a:cubicBezTo>
                <a:cubicBezTo>
                  <a:pt x="1870239" y="9642"/>
                  <a:pt x="1912471" y="5977"/>
                  <a:pt x="1954306" y="0"/>
                </a:cubicBezTo>
                <a:cubicBezTo>
                  <a:pt x="2163334" y="20904"/>
                  <a:pt x="2073537" y="17930"/>
                  <a:pt x="2223247" y="1793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28220C4A-C98A-2440-A8A2-D5877D69ABE3}"/>
              </a:ext>
            </a:extLst>
          </p:cNvPr>
          <p:cNvSpPr/>
          <p:nvPr/>
        </p:nvSpPr>
        <p:spPr>
          <a:xfrm>
            <a:off x="5387869" y="2937699"/>
            <a:ext cx="197660" cy="165156"/>
          </a:xfrm>
          <a:custGeom>
            <a:avLst/>
            <a:gdLst>
              <a:gd name="connsiteX0" fmla="*/ 0 w 197660"/>
              <a:gd name="connsiteY0" fmla="*/ 1581 h 165156"/>
              <a:gd name="connsiteX1" fmla="*/ 197223 w 197660"/>
              <a:gd name="connsiteY1" fmla="*/ 19511 h 165156"/>
              <a:gd name="connsiteX2" fmla="*/ 161365 w 197660"/>
              <a:gd name="connsiteY2" fmla="*/ 162946 h 165156"/>
              <a:gd name="connsiteX3" fmla="*/ 143435 w 197660"/>
              <a:gd name="connsiteY3" fmla="*/ 162946 h 16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7660" h="165156">
                <a:moveTo>
                  <a:pt x="0" y="1581"/>
                </a:moveTo>
                <a:cubicBezTo>
                  <a:pt x="65741" y="7558"/>
                  <a:pt x="140618" y="-14452"/>
                  <a:pt x="197223" y="19511"/>
                </a:cubicBezTo>
                <a:cubicBezTo>
                  <a:pt x="201533" y="22097"/>
                  <a:pt x="172840" y="145733"/>
                  <a:pt x="161365" y="162946"/>
                </a:cubicBezTo>
                <a:cubicBezTo>
                  <a:pt x="158050" y="167919"/>
                  <a:pt x="149412" y="162946"/>
                  <a:pt x="143435" y="162946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405B210-6258-F347-8980-F883FC58A2BB}"/>
                  </a:ext>
                </a:extLst>
              </p:cNvPr>
              <p:cNvSpPr txBox="1"/>
              <p:nvPr/>
            </p:nvSpPr>
            <p:spPr>
              <a:xfrm>
                <a:off x="9381393" y="2821845"/>
                <a:ext cx="6387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405B210-6258-F347-8980-F883FC58A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393" y="2821845"/>
                <a:ext cx="638701" cy="523220"/>
              </a:xfrm>
              <a:prstGeom prst="rect">
                <a:avLst/>
              </a:prstGeom>
              <a:blipFill>
                <a:blip r:embed="rId6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CAB674-D135-9A4A-91AA-9983D1025CD1}"/>
              </a:ext>
            </a:extLst>
          </p:cNvPr>
          <p:cNvCxnSpPr/>
          <p:nvPr/>
        </p:nvCxnSpPr>
        <p:spPr>
          <a:xfrm flipH="1">
            <a:off x="2027406" y="2236023"/>
            <a:ext cx="1039906" cy="402524"/>
          </a:xfrm>
          <a:prstGeom prst="straightConnector1">
            <a:avLst/>
          </a:prstGeom>
          <a:ln w="28575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4D9A9C6-158B-8549-AF4F-3117887FC894}"/>
              </a:ext>
            </a:extLst>
          </p:cNvPr>
          <p:cNvCxnSpPr>
            <a:cxnSpLocks/>
          </p:cNvCxnSpPr>
          <p:nvPr/>
        </p:nvCxnSpPr>
        <p:spPr>
          <a:xfrm rot="10800000" flipH="1">
            <a:off x="3112719" y="1814778"/>
            <a:ext cx="1039906" cy="40252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CA3E1DA-BCBA-FE4F-BD68-FA1E3C8BC542}"/>
                  </a:ext>
                </a:extLst>
              </p:cNvPr>
              <p:cNvSpPr txBox="1"/>
              <p:nvPr/>
            </p:nvSpPr>
            <p:spPr>
              <a:xfrm>
                <a:off x="3416516" y="1360590"/>
                <a:ext cx="7566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CA3E1DA-BCBA-FE4F-BD68-FA1E3C8BC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516" y="1360590"/>
                <a:ext cx="756617" cy="523220"/>
              </a:xfrm>
              <a:prstGeom prst="rect">
                <a:avLst/>
              </a:prstGeom>
              <a:blipFill>
                <a:blip r:embed="rId7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373301C-856F-BE42-87C9-B0A8E9EDFF05}"/>
                  </a:ext>
                </a:extLst>
              </p:cNvPr>
              <p:cNvSpPr txBox="1"/>
              <p:nvPr/>
            </p:nvSpPr>
            <p:spPr>
              <a:xfrm>
                <a:off x="1767045" y="1989235"/>
                <a:ext cx="6056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373301C-856F-BE42-87C9-B0A8E9EDF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045" y="1989235"/>
                <a:ext cx="60567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1C8D6E5-5A3C-4C41-8DBA-2F63866518A9}"/>
              </a:ext>
            </a:extLst>
          </p:cNvPr>
          <p:cNvCxnSpPr>
            <a:cxnSpLocks noChangeAspect="1"/>
          </p:cNvCxnSpPr>
          <p:nvPr/>
        </p:nvCxnSpPr>
        <p:spPr>
          <a:xfrm rot="3660000" flipH="1">
            <a:off x="7255598" y="969310"/>
            <a:ext cx="1417391" cy="548640"/>
          </a:xfrm>
          <a:prstGeom prst="straightConnector1">
            <a:avLst/>
          </a:prstGeom>
          <a:ln w="28575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19C2E52-B729-4A48-9BC3-04B010738C55}"/>
              </a:ext>
            </a:extLst>
          </p:cNvPr>
          <p:cNvCxnSpPr>
            <a:cxnSpLocks noChangeAspect="1"/>
          </p:cNvCxnSpPr>
          <p:nvPr/>
        </p:nvCxnSpPr>
        <p:spPr>
          <a:xfrm rot="14460000" flipH="1">
            <a:off x="8408540" y="1919142"/>
            <a:ext cx="1417391" cy="54864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ABDB224-B5D7-B044-B38A-DD5D24E2D3B6}"/>
                  </a:ext>
                </a:extLst>
              </p:cNvPr>
              <p:cNvSpPr txBox="1"/>
              <p:nvPr/>
            </p:nvSpPr>
            <p:spPr>
              <a:xfrm rot="2050594">
                <a:off x="7713981" y="565674"/>
                <a:ext cx="6139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ABDB224-B5D7-B044-B38A-DD5D24E2D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50594">
                <a:off x="7713981" y="565674"/>
                <a:ext cx="61395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EFEF68D-7EB9-0D4F-AF2B-6820D9F7E686}"/>
                  </a:ext>
                </a:extLst>
              </p:cNvPr>
              <p:cNvSpPr txBox="1"/>
              <p:nvPr/>
            </p:nvSpPr>
            <p:spPr>
              <a:xfrm rot="2060456">
                <a:off x="9008500" y="1590660"/>
                <a:ext cx="7566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EFEF68D-7EB9-0D4F-AF2B-6820D9F7E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60456">
                <a:off x="9008500" y="1590660"/>
                <a:ext cx="75661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1071511-9E03-C64A-A817-500190AF5BFA}"/>
                  </a:ext>
                </a:extLst>
              </p:cNvPr>
              <p:cNvSpPr txBox="1"/>
              <p:nvPr/>
            </p:nvSpPr>
            <p:spPr>
              <a:xfrm>
                <a:off x="1255059" y="3598392"/>
                <a:ext cx="7389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1071511-9E03-C64A-A817-500190AF5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059" y="3598392"/>
                <a:ext cx="738985" cy="523220"/>
              </a:xfrm>
              <a:prstGeom prst="rect">
                <a:avLst/>
              </a:prstGeom>
              <a:blipFill>
                <a:blip r:embed="rId11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F10402F-1629-6B4B-94CE-59490713381D}"/>
                  </a:ext>
                </a:extLst>
              </p:cNvPr>
              <p:cNvSpPr txBox="1"/>
              <p:nvPr/>
            </p:nvSpPr>
            <p:spPr>
              <a:xfrm>
                <a:off x="8458157" y="3555510"/>
                <a:ext cx="7389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F10402F-1629-6B4B-94CE-594907133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157" y="3555510"/>
                <a:ext cx="738985" cy="523220"/>
              </a:xfrm>
              <a:prstGeom prst="rect">
                <a:avLst/>
              </a:prstGeom>
              <a:blipFill>
                <a:blip r:embed="rId12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B30786-D2EE-B84F-A5EE-B877E51B42A5}"/>
                  </a:ext>
                </a:extLst>
              </p:cNvPr>
              <p:cNvSpPr txBox="1"/>
              <p:nvPr/>
            </p:nvSpPr>
            <p:spPr>
              <a:xfrm>
                <a:off x="4823470" y="2992316"/>
                <a:ext cx="77606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path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B30786-D2EE-B84F-A5EE-B877E51B4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470" y="2992316"/>
                <a:ext cx="776066" cy="523220"/>
              </a:xfrm>
              <a:prstGeom prst="rect">
                <a:avLst/>
              </a:prstGeom>
              <a:blipFill>
                <a:blip r:embed="rId13"/>
                <a:stretch>
                  <a:fillRect l="-9677" r="-20968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9122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AB45D55-D4F1-7A40-8E8F-FB02CF94459D}"/>
              </a:ext>
            </a:extLst>
          </p:cNvPr>
          <p:cNvGrpSpPr/>
          <p:nvPr/>
        </p:nvGrpSpPr>
        <p:grpSpPr>
          <a:xfrm>
            <a:off x="1168518" y="848606"/>
            <a:ext cx="2913951" cy="1485126"/>
            <a:chOff x="2412102" y="1141214"/>
            <a:chExt cx="2913951" cy="1485126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0047524-4754-6349-AB53-FF7A4AEE392A}"/>
                </a:ext>
              </a:extLst>
            </p:cNvPr>
            <p:cNvSpPr/>
            <p:nvPr/>
          </p:nvSpPr>
          <p:spPr>
            <a:xfrm>
              <a:off x="2596896" y="1920240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9582115-76E3-8746-911E-1AFC3012D3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9776" y="1316736"/>
              <a:ext cx="2048256" cy="658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CDCFDF2-4CDB-7A45-92AB-961BA0E67FD5}"/>
                    </a:ext>
                  </a:extLst>
                </p:cNvPr>
                <p:cNvSpPr txBox="1"/>
                <p:nvPr/>
              </p:nvSpPr>
              <p:spPr>
                <a:xfrm>
                  <a:off x="2412102" y="2103120"/>
                  <a:ext cx="47128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CDCFDF2-4CDB-7A45-92AB-961BA0E67F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2102" y="2103120"/>
                  <a:ext cx="471283" cy="523220"/>
                </a:xfrm>
                <a:prstGeom prst="rect">
                  <a:avLst/>
                </a:prstGeom>
                <a:blipFill>
                  <a:blip r:embed="rId2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2834EDA-89B0-4644-BD6E-CA728D18BBE4}"/>
                    </a:ext>
                  </a:extLst>
                </p:cNvPr>
                <p:cNvSpPr txBox="1"/>
                <p:nvPr/>
              </p:nvSpPr>
              <p:spPr>
                <a:xfrm>
                  <a:off x="3434316" y="1261872"/>
                  <a:ext cx="44582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2834EDA-89B0-4644-BD6E-CA728D18BB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4316" y="1261872"/>
                  <a:ext cx="445828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74C2020-E6B9-624F-B636-56D1E29B680D}"/>
                    </a:ext>
                  </a:extLst>
                </p:cNvPr>
                <p:cNvSpPr txBox="1"/>
                <p:nvPr/>
              </p:nvSpPr>
              <p:spPr>
                <a:xfrm>
                  <a:off x="4828032" y="1141214"/>
                  <a:ext cx="49802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74C2020-E6B9-624F-B636-56D1E29B6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8032" y="1141214"/>
                  <a:ext cx="498021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F0C16C-E6DA-4244-95BC-32A3F28B2E0B}"/>
              </a:ext>
            </a:extLst>
          </p:cNvPr>
          <p:cNvGrpSpPr/>
          <p:nvPr/>
        </p:nvGrpSpPr>
        <p:grpSpPr>
          <a:xfrm>
            <a:off x="3080560" y="2881616"/>
            <a:ext cx="2651665" cy="2642104"/>
            <a:chOff x="3080560" y="2881616"/>
            <a:chExt cx="2651665" cy="264210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22A2D74-2EAD-C54B-A2F3-ABE15ECC78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2112" y="2963400"/>
              <a:ext cx="0" cy="256032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1092AE3-3647-2F46-8CF6-6D674DACD7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3584" y="2963400"/>
              <a:ext cx="0" cy="256032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B57D28-0F60-1348-906E-408E66017CC8}"/>
                </a:ext>
              </a:extLst>
            </p:cNvPr>
            <p:cNvCxnSpPr>
              <a:cxnSpLocks/>
            </p:cNvCxnSpPr>
            <p:nvPr/>
          </p:nvCxnSpPr>
          <p:spPr>
            <a:xfrm>
              <a:off x="3186357" y="4262592"/>
              <a:ext cx="11887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8210CC5-6E88-2D43-861B-E5B8540EE51D}"/>
                    </a:ext>
                  </a:extLst>
                </p:cNvPr>
                <p:cNvSpPr txBox="1"/>
                <p:nvPr/>
              </p:nvSpPr>
              <p:spPr>
                <a:xfrm>
                  <a:off x="3494417" y="3739372"/>
                  <a:ext cx="44569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8210CC5-6E88-2D43-861B-E5B8540EE5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4417" y="3739372"/>
                  <a:ext cx="445698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D4789E9-D87C-D343-B1E5-26E124B49B12}"/>
                    </a:ext>
                  </a:extLst>
                </p:cNvPr>
                <p:cNvSpPr txBox="1"/>
                <p:nvPr/>
              </p:nvSpPr>
              <p:spPr>
                <a:xfrm>
                  <a:off x="4120601" y="4227510"/>
                  <a:ext cx="49802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D4789E9-D87C-D343-B1E5-26E124B49B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0601" y="4227510"/>
                  <a:ext cx="498021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914C25B-0F0C-8E46-BA63-B42689374DC3}"/>
                    </a:ext>
                  </a:extLst>
                </p:cNvPr>
                <p:cNvSpPr txBox="1"/>
                <p:nvPr/>
              </p:nvSpPr>
              <p:spPr>
                <a:xfrm>
                  <a:off x="4979327" y="2963400"/>
                  <a:ext cx="75289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914C25B-0F0C-8E46-BA63-B42689374D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9327" y="2963400"/>
                  <a:ext cx="752898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B37EA95-A1FB-994B-BA11-ACBF17132EEA}"/>
                    </a:ext>
                  </a:extLst>
                </p:cNvPr>
                <p:cNvSpPr txBox="1"/>
                <p:nvPr/>
              </p:nvSpPr>
              <p:spPr>
                <a:xfrm>
                  <a:off x="3080560" y="2881616"/>
                  <a:ext cx="75289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B37EA95-A1FB-994B-BA11-ACBF17132E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0560" y="2881616"/>
                  <a:ext cx="752898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4454B61-B71C-944C-BB1C-4B8029237ACE}"/>
              </a:ext>
            </a:extLst>
          </p:cNvPr>
          <p:cNvGrpSpPr/>
          <p:nvPr/>
        </p:nvGrpSpPr>
        <p:grpSpPr>
          <a:xfrm>
            <a:off x="7138417" y="1601456"/>
            <a:ext cx="2546277" cy="2560320"/>
            <a:chOff x="6925056" y="582906"/>
            <a:chExt cx="2546277" cy="256032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FFE3E0A-FE43-2C43-A0E6-9E8298B1FF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3077" y="582906"/>
              <a:ext cx="0" cy="256032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6B6BB4B-5ECC-C645-B971-B554EF74F616}"/>
                    </a:ext>
                  </a:extLst>
                </p:cNvPr>
                <p:cNvSpPr txBox="1"/>
                <p:nvPr/>
              </p:nvSpPr>
              <p:spPr>
                <a:xfrm>
                  <a:off x="6925056" y="1073574"/>
                  <a:ext cx="4175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6B6BB4B-5ECC-C645-B971-B554EF74F6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5056" y="1073574"/>
                  <a:ext cx="417550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0CE1222-FB9C-7948-BBA4-254F1E3ED344}"/>
                    </a:ext>
                  </a:extLst>
                </p:cNvPr>
                <p:cNvSpPr txBox="1"/>
                <p:nvPr/>
              </p:nvSpPr>
              <p:spPr>
                <a:xfrm>
                  <a:off x="7885963" y="1384012"/>
                  <a:ext cx="40254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0CE1222-FB9C-7948-BBA4-254F1E3ED3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5963" y="1384012"/>
                  <a:ext cx="402546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452351F-7D25-9949-8416-DEFCD2610F9C}"/>
                </a:ext>
              </a:extLst>
            </p:cNvPr>
            <p:cNvCxnSpPr>
              <a:cxnSpLocks/>
            </p:cNvCxnSpPr>
            <p:nvPr/>
          </p:nvCxnSpPr>
          <p:spPr>
            <a:xfrm>
              <a:off x="7423077" y="1863066"/>
              <a:ext cx="1371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A7CDB87-54B2-194C-9454-CC75ECDFA40B}"/>
                </a:ext>
              </a:extLst>
            </p:cNvPr>
            <p:cNvCxnSpPr>
              <a:cxnSpLocks/>
            </p:cNvCxnSpPr>
            <p:nvPr/>
          </p:nvCxnSpPr>
          <p:spPr>
            <a:xfrm>
              <a:off x="7758545" y="2175164"/>
              <a:ext cx="529964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32D9A68-7EA5-774F-982B-82E349AE20D9}"/>
                    </a:ext>
                  </a:extLst>
                </p:cNvPr>
                <p:cNvSpPr txBox="1"/>
                <p:nvPr/>
              </p:nvSpPr>
              <p:spPr>
                <a:xfrm>
                  <a:off x="8238371" y="1944331"/>
                  <a:ext cx="5563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32D9A68-7EA5-774F-982B-82E349AE20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8371" y="1944331"/>
                  <a:ext cx="556306" cy="461665"/>
                </a:xfrm>
                <a:prstGeom prst="rect">
                  <a:avLst/>
                </a:prstGeom>
                <a:blipFill>
                  <a:blip r:embed="rId14"/>
                  <a:stretch>
                    <a:fillRect t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BA59A52-014B-184B-89DB-C6A689950957}"/>
                </a:ext>
              </a:extLst>
            </p:cNvPr>
            <p:cNvCxnSpPr>
              <a:cxnSpLocks/>
            </p:cNvCxnSpPr>
            <p:nvPr/>
          </p:nvCxnSpPr>
          <p:spPr>
            <a:xfrm>
              <a:off x="8529695" y="1719072"/>
              <a:ext cx="529964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C557C42-EBBE-4548-909E-81BDD59A8895}"/>
                    </a:ext>
                  </a:extLst>
                </p:cNvPr>
                <p:cNvSpPr txBox="1"/>
                <p:nvPr/>
              </p:nvSpPr>
              <p:spPr>
                <a:xfrm>
                  <a:off x="9013324" y="1462152"/>
                  <a:ext cx="458009" cy="5064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C557C42-EBBE-4548-909E-81BDD59A88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3324" y="1462152"/>
                  <a:ext cx="458009" cy="50642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48543CA-E6B3-ED49-BF2B-9B54E63A47E2}"/>
                    </a:ext>
                  </a:extLst>
                </p:cNvPr>
                <p:cNvSpPr txBox="1"/>
                <p:nvPr/>
              </p:nvSpPr>
              <p:spPr>
                <a:xfrm>
                  <a:off x="7758545" y="2233613"/>
                  <a:ext cx="59388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48543CA-E6B3-ED49-BF2B-9B54E63A47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8545" y="2233613"/>
                  <a:ext cx="593881" cy="461665"/>
                </a:xfrm>
                <a:prstGeom prst="rect">
                  <a:avLst/>
                </a:prstGeom>
                <a:blipFill>
                  <a:blip r:embed="rId16"/>
                  <a:stretch>
                    <a:fillRect t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0025428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EAFF844-62BE-5F43-8EDE-3A07BEFE74CF}"/>
              </a:ext>
            </a:extLst>
          </p:cNvPr>
          <p:cNvSpPr>
            <a:spLocks noChangeAspect="1"/>
          </p:cNvSpPr>
          <p:nvPr/>
        </p:nvSpPr>
        <p:spPr>
          <a:xfrm>
            <a:off x="2205318" y="1972234"/>
            <a:ext cx="5486400" cy="155985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3625620-C936-904F-95F1-7937CA9D3572}"/>
              </a:ext>
            </a:extLst>
          </p:cNvPr>
          <p:cNvSpPr>
            <a:spLocks noChangeAspect="1"/>
          </p:cNvSpPr>
          <p:nvPr/>
        </p:nvSpPr>
        <p:spPr>
          <a:xfrm>
            <a:off x="2474259" y="2124384"/>
            <a:ext cx="4937760" cy="121769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5863D8B-B5FF-7646-A948-A3D3AC9E3085}"/>
              </a:ext>
            </a:extLst>
          </p:cNvPr>
          <p:cNvSpPr>
            <a:spLocks noChangeAspect="1"/>
          </p:cNvSpPr>
          <p:nvPr/>
        </p:nvSpPr>
        <p:spPr>
          <a:xfrm>
            <a:off x="2822986" y="2303857"/>
            <a:ext cx="4240306" cy="85874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149983-BD5D-C348-A8F3-48A134AB973E}"/>
              </a:ext>
            </a:extLst>
          </p:cNvPr>
          <p:cNvSpPr>
            <a:spLocks noChangeAspect="1"/>
          </p:cNvSpPr>
          <p:nvPr/>
        </p:nvSpPr>
        <p:spPr>
          <a:xfrm>
            <a:off x="3160059" y="2440531"/>
            <a:ext cx="3566160" cy="57979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90D705-4338-3D4A-AB00-5DAB354AA020}"/>
              </a:ext>
            </a:extLst>
          </p:cNvPr>
          <p:cNvSpPr>
            <a:spLocks noChangeAspect="1"/>
          </p:cNvSpPr>
          <p:nvPr/>
        </p:nvSpPr>
        <p:spPr>
          <a:xfrm>
            <a:off x="3605156" y="2583574"/>
            <a:ext cx="2675965" cy="29370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D3434DD3-7A6A-AC4A-95F1-C8D14D1FD339}"/>
              </a:ext>
            </a:extLst>
          </p:cNvPr>
          <p:cNvSpPr/>
          <p:nvPr/>
        </p:nvSpPr>
        <p:spPr>
          <a:xfrm>
            <a:off x="2199938" y="134078"/>
            <a:ext cx="5486400" cy="5486400"/>
          </a:xfrm>
          <a:prstGeom prst="arc">
            <a:avLst>
              <a:gd name="adj1" fmla="val 21510144"/>
              <a:gd name="adj2" fmla="val 1095268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038F4B77-704B-CE45-BAF3-4344595FB628}"/>
              </a:ext>
            </a:extLst>
          </p:cNvPr>
          <p:cNvSpPr>
            <a:spLocks noChangeAspect="1"/>
          </p:cNvSpPr>
          <p:nvPr/>
        </p:nvSpPr>
        <p:spPr>
          <a:xfrm>
            <a:off x="2474259" y="283283"/>
            <a:ext cx="4937760" cy="4937760"/>
          </a:xfrm>
          <a:prstGeom prst="arc">
            <a:avLst>
              <a:gd name="adj1" fmla="val 21510144"/>
              <a:gd name="adj2" fmla="val 10952688"/>
            </a:avLst>
          </a:prstGeom>
          <a:solidFill>
            <a:schemeClr val="bg2">
              <a:lumMod val="50000"/>
            </a:schemeClr>
          </a:solidFill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A5F2480C-4E30-B845-B4E1-87B73DDB31A0}"/>
              </a:ext>
            </a:extLst>
          </p:cNvPr>
          <p:cNvSpPr>
            <a:spLocks noChangeAspect="1"/>
          </p:cNvSpPr>
          <p:nvPr/>
        </p:nvSpPr>
        <p:spPr>
          <a:xfrm>
            <a:off x="2820476" y="630755"/>
            <a:ext cx="4242816" cy="4242816"/>
          </a:xfrm>
          <a:prstGeom prst="arc">
            <a:avLst>
              <a:gd name="adj1" fmla="val 21510144"/>
              <a:gd name="adj2" fmla="val 10952688"/>
            </a:avLst>
          </a:prstGeom>
          <a:solidFill>
            <a:schemeClr val="bg2">
              <a:lumMod val="25000"/>
            </a:schemeClr>
          </a:solidFill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878B4CCD-53E0-AD4E-A33C-682E15D76218}"/>
              </a:ext>
            </a:extLst>
          </p:cNvPr>
          <p:cNvSpPr>
            <a:spLocks noChangeAspect="1"/>
          </p:cNvSpPr>
          <p:nvPr/>
        </p:nvSpPr>
        <p:spPr>
          <a:xfrm>
            <a:off x="3154679" y="947346"/>
            <a:ext cx="3566160" cy="3566160"/>
          </a:xfrm>
          <a:prstGeom prst="arc">
            <a:avLst>
              <a:gd name="adj1" fmla="val 21510144"/>
              <a:gd name="adj2" fmla="val 10952688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A6163EAB-C56F-884F-8556-FB6247E1F831}"/>
              </a:ext>
            </a:extLst>
          </p:cNvPr>
          <p:cNvSpPr/>
          <p:nvPr/>
        </p:nvSpPr>
        <p:spPr>
          <a:xfrm>
            <a:off x="3608922" y="1412567"/>
            <a:ext cx="2679192" cy="2679192"/>
          </a:xfrm>
          <a:prstGeom prst="arc">
            <a:avLst>
              <a:gd name="adj1" fmla="val 21510144"/>
              <a:gd name="adj2" fmla="val 10952688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F02C35-EC7E-304A-90CE-8B3473E838ED}"/>
                  </a:ext>
                </a:extLst>
              </p:cNvPr>
              <p:cNvSpPr txBox="1"/>
              <p:nvPr/>
            </p:nvSpPr>
            <p:spPr>
              <a:xfrm>
                <a:off x="5043923" y="1254942"/>
                <a:ext cx="73885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F02C35-EC7E-304A-90CE-8B3473E83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3923" y="1254942"/>
                <a:ext cx="738856" cy="584775"/>
              </a:xfrm>
              <a:prstGeom prst="rect">
                <a:avLst/>
              </a:prstGeom>
              <a:blipFill>
                <a:blip r:embed="rId2"/>
                <a:stretch>
                  <a:fillRect l="-5000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0A1910-2D08-2F48-9F09-D65C8BD7B180}"/>
                  </a:ext>
                </a:extLst>
              </p:cNvPr>
              <p:cNvSpPr txBox="1"/>
              <p:nvPr/>
            </p:nvSpPr>
            <p:spPr>
              <a:xfrm>
                <a:off x="5715999" y="1099128"/>
                <a:ext cx="74834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0A1910-2D08-2F48-9F09-D65C8BD7B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999" y="1099128"/>
                <a:ext cx="748345" cy="584775"/>
              </a:xfrm>
              <a:prstGeom prst="rect">
                <a:avLst/>
              </a:prstGeom>
              <a:blipFill>
                <a:blip r:embed="rId3"/>
                <a:stretch>
                  <a:fillRect l="-6780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C0E2F33-6273-0B4A-AF70-3C66C5DF6EC2}"/>
                  </a:ext>
                </a:extLst>
              </p:cNvPr>
              <p:cNvSpPr txBox="1"/>
              <p:nvPr/>
            </p:nvSpPr>
            <p:spPr>
              <a:xfrm>
                <a:off x="5470074" y="518409"/>
                <a:ext cx="74834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C0E2F33-6273-0B4A-AF70-3C66C5DF6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074" y="518409"/>
                <a:ext cx="748345" cy="584775"/>
              </a:xfrm>
              <a:prstGeom prst="rect">
                <a:avLst/>
              </a:prstGeom>
              <a:blipFill>
                <a:blip r:embed="rId4"/>
                <a:stretch>
                  <a:fillRect l="-5000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E8B9B6C-75AD-8540-814A-997FCDBAD008}"/>
                  </a:ext>
                </a:extLst>
              </p:cNvPr>
              <p:cNvSpPr txBox="1"/>
              <p:nvPr/>
            </p:nvSpPr>
            <p:spPr>
              <a:xfrm>
                <a:off x="6194936" y="398639"/>
                <a:ext cx="73231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E8B9B6C-75AD-8540-814A-997FCDBAD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936" y="398639"/>
                <a:ext cx="732316" cy="584775"/>
              </a:xfrm>
              <a:prstGeom prst="rect">
                <a:avLst/>
              </a:prstGeom>
              <a:blipFill>
                <a:blip r:embed="rId5"/>
                <a:stretch>
                  <a:fillRect l="-5085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327673F-34A9-6344-A386-96E54682B86A}"/>
                  </a:ext>
                </a:extLst>
              </p:cNvPr>
              <p:cNvSpPr txBox="1"/>
              <p:nvPr/>
            </p:nvSpPr>
            <p:spPr>
              <a:xfrm>
                <a:off x="5972494" y="-158238"/>
                <a:ext cx="74834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327673F-34A9-6344-A386-96E54682B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494" y="-158238"/>
                <a:ext cx="748345" cy="584775"/>
              </a:xfrm>
              <a:prstGeom prst="rect">
                <a:avLst/>
              </a:prstGeom>
              <a:blipFill>
                <a:blip r:embed="rId6"/>
                <a:stretch>
                  <a:fillRect l="-6780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F364106-0B6A-E44E-BC9E-976C2F94B4E6}"/>
              </a:ext>
            </a:extLst>
          </p:cNvPr>
          <p:cNvCxnSpPr>
            <a:cxnSpLocks/>
          </p:cNvCxnSpPr>
          <p:nvPr/>
        </p:nvCxnSpPr>
        <p:spPr>
          <a:xfrm flipV="1">
            <a:off x="7694941" y="2424054"/>
            <a:ext cx="0" cy="4532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DF9A8907-B45D-1A42-AE04-A026671FB05B}"/>
              </a:ext>
            </a:extLst>
          </p:cNvPr>
          <p:cNvSpPr/>
          <p:nvPr/>
        </p:nvSpPr>
        <p:spPr>
          <a:xfrm>
            <a:off x="4805082" y="2612107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50E695B8-8ED4-D144-9FBA-E7200C47640B}"/>
              </a:ext>
            </a:extLst>
          </p:cNvPr>
          <p:cNvSpPr/>
          <p:nvPr/>
        </p:nvSpPr>
        <p:spPr>
          <a:xfrm flipV="1">
            <a:off x="3608350" y="1347756"/>
            <a:ext cx="2679192" cy="2679192"/>
          </a:xfrm>
          <a:prstGeom prst="arc">
            <a:avLst>
              <a:gd name="adj1" fmla="val 21510144"/>
              <a:gd name="adj2" fmla="val 10952688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216AB806-5345-244D-837E-77E6699E3241}"/>
              </a:ext>
            </a:extLst>
          </p:cNvPr>
          <p:cNvSpPr>
            <a:spLocks noChangeAspect="1"/>
          </p:cNvSpPr>
          <p:nvPr/>
        </p:nvSpPr>
        <p:spPr>
          <a:xfrm flipV="1">
            <a:off x="3155557" y="903302"/>
            <a:ext cx="3566160" cy="3566160"/>
          </a:xfrm>
          <a:prstGeom prst="arc">
            <a:avLst>
              <a:gd name="adj1" fmla="val 21510144"/>
              <a:gd name="adj2" fmla="val 10952688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3140FF7D-D8B2-264E-B1F3-7686B853137E}"/>
              </a:ext>
            </a:extLst>
          </p:cNvPr>
          <p:cNvSpPr/>
          <p:nvPr/>
        </p:nvSpPr>
        <p:spPr>
          <a:xfrm flipV="1">
            <a:off x="2221709" y="-109472"/>
            <a:ext cx="5486400" cy="5486400"/>
          </a:xfrm>
          <a:prstGeom prst="arc">
            <a:avLst>
              <a:gd name="adj1" fmla="val 21510144"/>
              <a:gd name="adj2" fmla="val 10952688"/>
            </a:avLst>
          </a:prstGeom>
          <a:solidFill>
            <a:schemeClr val="bg1">
              <a:lumMod val="85000"/>
              <a:alpha val="47843"/>
            </a:schemeClr>
          </a:solidFill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539233A8-4541-EA49-BD54-B145B40DE4A1}"/>
              </a:ext>
            </a:extLst>
          </p:cNvPr>
          <p:cNvSpPr>
            <a:spLocks noChangeAspect="1"/>
          </p:cNvSpPr>
          <p:nvPr/>
        </p:nvSpPr>
        <p:spPr>
          <a:xfrm flipV="1">
            <a:off x="2474259" y="192130"/>
            <a:ext cx="4937760" cy="4937760"/>
          </a:xfrm>
          <a:prstGeom prst="arc">
            <a:avLst>
              <a:gd name="adj1" fmla="val 21510144"/>
              <a:gd name="adj2" fmla="val 10952688"/>
            </a:avLst>
          </a:prstGeom>
          <a:solidFill>
            <a:srgbClr val="BFBFBF">
              <a:alpha val="49020"/>
            </a:srgbClr>
          </a:solidFill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1CE5EA39-88DD-654D-80D4-1445664BE694}"/>
              </a:ext>
            </a:extLst>
          </p:cNvPr>
          <p:cNvSpPr>
            <a:spLocks noChangeAspect="1"/>
          </p:cNvSpPr>
          <p:nvPr/>
        </p:nvSpPr>
        <p:spPr>
          <a:xfrm flipV="1">
            <a:off x="2820476" y="626686"/>
            <a:ext cx="4242816" cy="4242816"/>
          </a:xfrm>
          <a:prstGeom prst="arc">
            <a:avLst>
              <a:gd name="adj1" fmla="val 21473589"/>
              <a:gd name="adj2" fmla="val 10952688"/>
            </a:avLst>
          </a:prstGeom>
          <a:solidFill>
            <a:srgbClr val="A6A6A6">
              <a:alpha val="47843"/>
            </a:srgbClr>
          </a:solidFill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211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129548</TotalTime>
  <Words>3367</Words>
  <Application>Microsoft Macintosh PowerPoint</Application>
  <PresentationFormat>Widescreen</PresentationFormat>
  <Paragraphs>2388</Paragraphs>
  <Slides>270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270</vt:i4>
      </vt:variant>
    </vt:vector>
  </HeadingPairs>
  <TitlesOfParts>
    <vt:vector size="281" baseType="lpstr">
      <vt:lpstr>Arial</vt:lpstr>
      <vt:lpstr>Baghdad</vt:lpstr>
      <vt:lpstr>Book Antiqua</vt:lpstr>
      <vt:lpstr>Calibri</vt:lpstr>
      <vt:lpstr>Calibri Light</vt:lpstr>
      <vt:lpstr>Cambria Math</vt:lpstr>
      <vt:lpstr>Constantia</vt:lpstr>
      <vt:lpstr>Garamond</vt:lpstr>
      <vt:lpstr>Times New Roman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Samuel, Ling</dc:creator>
  <cp:lastModifiedBy>Samuel Ling</cp:lastModifiedBy>
  <cp:revision>436</cp:revision>
  <dcterms:created xsi:type="dcterms:W3CDTF">2020-04-12T14:36:25Z</dcterms:created>
  <dcterms:modified xsi:type="dcterms:W3CDTF">2021-11-22T16:14:55Z</dcterms:modified>
</cp:coreProperties>
</file>